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3.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7" r:id="rId5"/>
  </p:sldMasterIdLst>
  <p:notesMasterIdLst>
    <p:notesMasterId r:id="rId19"/>
  </p:notesMasterIdLst>
  <p:sldIdLst>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FF66"/>
    <a:srgbClr val="FFFF00"/>
    <a:srgbClr val="3333FF"/>
    <a:srgbClr val="00CCFF"/>
    <a:srgbClr val="0099FF"/>
    <a:srgbClr val="3366CC"/>
    <a:srgbClr val="CCFFFF"/>
    <a:srgbClr val="800000"/>
    <a:srgbClr val="CC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0551" autoAdjust="0"/>
  </p:normalViewPr>
  <p:slideViewPr>
    <p:cSldViewPr>
      <p:cViewPr varScale="1">
        <p:scale>
          <a:sx n="61" d="100"/>
          <a:sy n="61" d="100"/>
        </p:scale>
        <p:origin x="-797"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4.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47C36-D9B9-4D19-936E-4F726318DAE7}" type="doc">
      <dgm:prSet loTypeId="urn:microsoft.com/office/officeart/2005/8/layout/hList2#1" loCatId="list" qsTypeId="urn:microsoft.com/office/officeart/2005/8/quickstyle/simple1" qsCatId="simple" csTypeId="urn:microsoft.com/office/officeart/2005/8/colors/colorful1#2" csCatId="colorful" phldr="1"/>
      <dgm:spPr/>
      <dgm:t>
        <a:bodyPr/>
        <a:lstStyle/>
        <a:p>
          <a:endParaRPr lang="en-US"/>
        </a:p>
      </dgm:t>
    </dgm:pt>
    <dgm:pt modelId="{5AEF3453-ED57-459E-9B2D-E6AA451ED58C}">
      <dgm:prSet phldrT="[Text]"/>
      <dgm:spPr/>
      <dgm:t>
        <a:bodyPr/>
        <a:lstStyle/>
        <a:p>
          <a:r>
            <a:rPr lang="en-US" dirty="0" smtClean="0">
              <a:ln>
                <a:solidFill>
                  <a:srgbClr val="66FFFF"/>
                </a:solidFill>
              </a:ln>
              <a:solidFill>
                <a:srgbClr val="3333FF"/>
              </a:solidFill>
            </a:rPr>
            <a:t>Milk</a:t>
          </a:r>
          <a:endParaRPr lang="en-US" dirty="0">
            <a:ln>
              <a:solidFill>
                <a:srgbClr val="66FFFF"/>
              </a:solidFill>
            </a:ln>
            <a:solidFill>
              <a:srgbClr val="3333FF"/>
            </a:solidFill>
          </a:endParaRPr>
        </a:p>
      </dgm:t>
    </dgm:pt>
    <dgm:pt modelId="{10FC9061-AC32-4B1A-9FC6-C35B15F56EB2}" type="parTrans" cxnId="{7B6EF3AE-F234-4537-9F6C-CE8CD8A1D49B}">
      <dgm:prSet/>
      <dgm:spPr/>
      <dgm:t>
        <a:bodyPr/>
        <a:lstStyle/>
        <a:p>
          <a:endParaRPr lang="en-US"/>
        </a:p>
      </dgm:t>
    </dgm:pt>
    <dgm:pt modelId="{ADA38042-41D5-4BAE-ADEE-3A5414F434A1}" type="sibTrans" cxnId="{7B6EF3AE-F234-4537-9F6C-CE8CD8A1D49B}">
      <dgm:prSet/>
      <dgm:spPr/>
      <dgm:t>
        <a:bodyPr/>
        <a:lstStyle/>
        <a:p>
          <a:endParaRPr lang="en-US"/>
        </a:p>
      </dgm:t>
    </dgm:pt>
    <dgm:pt modelId="{A35EBC2F-7D5D-4D0E-A006-53DD887479F9}">
      <dgm:prSet phldrT="[Text]"/>
      <dgm:spPr>
        <a:solidFill>
          <a:srgbClr val="3333FF"/>
        </a:solidFill>
        <a:ln>
          <a:solidFill>
            <a:srgbClr val="66FFFF"/>
          </a:solidFill>
        </a:ln>
      </dgm:spPr>
      <dgm:t>
        <a:bodyPr/>
        <a:lstStyle/>
        <a:p>
          <a:endParaRPr lang="en-US" dirty="0"/>
        </a:p>
      </dgm:t>
    </dgm:pt>
    <dgm:pt modelId="{BC892CC4-71E2-4116-9EF4-4438C5E251BB}" type="parTrans" cxnId="{51354976-77F9-40C0-B2A5-26C65FAB785A}">
      <dgm:prSet/>
      <dgm:spPr/>
      <dgm:t>
        <a:bodyPr/>
        <a:lstStyle/>
        <a:p>
          <a:endParaRPr lang="en-US"/>
        </a:p>
      </dgm:t>
    </dgm:pt>
    <dgm:pt modelId="{3AF0F201-2FF8-455F-BC14-59FE08D55F76}" type="sibTrans" cxnId="{51354976-77F9-40C0-B2A5-26C65FAB785A}">
      <dgm:prSet/>
      <dgm:spPr/>
      <dgm:t>
        <a:bodyPr/>
        <a:lstStyle/>
        <a:p>
          <a:endParaRPr lang="en-US"/>
        </a:p>
      </dgm:t>
    </dgm:pt>
    <dgm:pt modelId="{1E2EF90C-F09D-4A32-B4F6-52A049F2F5F6}">
      <dgm:prSet phldrT="[Text]"/>
      <dgm:spPr>
        <a:solidFill>
          <a:srgbClr val="3333FF"/>
        </a:solidFill>
        <a:ln>
          <a:solidFill>
            <a:srgbClr val="66FFFF"/>
          </a:solidFill>
        </a:ln>
      </dgm:spPr>
      <dgm:t>
        <a:bodyPr/>
        <a:lstStyle/>
        <a:p>
          <a:r>
            <a:rPr lang="en-US" dirty="0" smtClean="0">
              <a:latin typeface="Comic Sans MS" pitchFamily="66" charset="0"/>
            </a:rPr>
            <a:t>Soy Milk ~ Nutritionally Equivalent to Milk </a:t>
          </a:r>
          <a:endParaRPr lang="en-US" dirty="0">
            <a:latin typeface="Comic Sans MS" pitchFamily="66" charset="0"/>
          </a:endParaRPr>
        </a:p>
      </dgm:t>
    </dgm:pt>
    <dgm:pt modelId="{3CD3A14C-FF79-4D63-AC64-F2C8E7BCBCDC}" type="parTrans" cxnId="{D26D7672-AA0C-4E49-AA63-2EA44A4CF522}">
      <dgm:prSet/>
      <dgm:spPr/>
      <dgm:t>
        <a:bodyPr/>
        <a:lstStyle/>
        <a:p>
          <a:endParaRPr lang="en-US"/>
        </a:p>
      </dgm:t>
    </dgm:pt>
    <dgm:pt modelId="{9F3AA69D-B516-4542-983F-07B7FDD96FFC}" type="sibTrans" cxnId="{D26D7672-AA0C-4E49-AA63-2EA44A4CF522}">
      <dgm:prSet/>
      <dgm:spPr/>
      <dgm:t>
        <a:bodyPr/>
        <a:lstStyle/>
        <a:p>
          <a:endParaRPr lang="en-US"/>
        </a:p>
      </dgm:t>
    </dgm:pt>
    <dgm:pt modelId="{AF074D16-CD59-47DF-A486-78B5159FE2F6}">
      <dgm:prSet phldrT="[Text]"/>
      <dgm:spPr/>
      <dgm:t>
        <a:bodyPr/>
        <a:lstStyle/>
        <a:p>
          <a:r>
            <a:rPr lang="en-US" dirty="0" smtClean="0">
              <a:ln>
                <a:solidFill>
                  <a:schemeClr val="accent6">
                    <a:lumMod val="75000"/>
                  </a:schemeClr>
                </a:solidFill>
              </a:ln>
              <a:solidFill>
                <a:schemeClr val="bg1"/>
              </a:solidFill>
            </a:rPr>
            <a:t>Meat/Meat Alternate</a:t>
          </a:r>
          <a:endParaRPr lang="en-US" dirty="0">
            <a:ln>
              <a:solidFill>
                <a:schemeClr val="accent6">
                  <a:lumMod val="75000"/>
                </a:schemeClr>
              </a:solidFill>
            </a:ln>
            <a:solidFill>
              <a:schemeClr val="bg1"/>
            </a:solidFill>
          </a:endParaRPr>
        </a:p>
      </dgm:t>
    </dgm:pt>
    <dgm:pt modelId="{A7750643-CD7E-41CD-9DEB-C643D3CA2053}" type="parTrans" cxnId="{5F0246B6-BAF6-4F99-BD0A-C6311FC31BC0}">
      <dgm:prSet/>
      <dgm:spPr/>
      <dgm:t>
        <a:bodyPr/>
        <a:lstStyle/>
        <a:p>
          <a:endParaRPr lang="en-US"/>
        </a:p>
      </dgm:t>
    </dgm:pt>
    <dgm:pt modelId="{0D68D014-7FD9-4693-95D4-9685862FED62}" type="sibTrans" cxnId="{5F0246B6-BAF6-4F99-BD0A-C6311FC31BC0}">
      <dgm:prSet/>
      <dgm:spPr/>
      <dgm:t>
        <a:bodyPr/>
        <a:lstStyle/>
        <a:p>
          <a:endParaRPr lang="en-US"/>
        </a:p>
      </dgm:t>
    </dgm:pt>
    <dgm:pt modelId="{692B93C5-BB6E-4314-8F76-87E7F2A3DCC4}">
      <dgm:prSet phldrT="[Text]"/>
      <dgm:spPr>
        <a:solidFill>
          <a:srgbClr val="3333FF"/>
        </a:solidFill>
        <a:ln>
          <a:solidFill>
            <a:srgbClr val="66FFFF"/>
          </a:solidFill>
        </a:ln>
      </dgm:spPr>
      <dgm:t>
        <a:bodyPr/>
        <a:lstStyle/>
        <a:p>
          <a:endParaRPr lang="en-US" dirty="0"/>
        </a:p>
      </dgm:t>
    </dgm:pt>
    <dgm:pt modelId="{59912BC3-C451-4E6C-B4AB-32C34C4F58E3}" type="parTrans" cxnId="{AE27FE36-1726-4259-AAB4-0AAE2B0528DC}">
      <dgm:prSet/>
      <dgm:spPr/>
      <dgm:t>
        <a:bodyPr/>
        <a:lstStyle/>
        <a:p>
          <a:endParaRPr lang="en-US"/>
        </a:p>
      </dgm:t>
    </dgm:pt>
    <dgm:pt modelId="{3A2DD145-95E1-4BF1-A773-85F1F9011540}" type="sibTrans" cxnId="{AE27FE36-1726-4259-AAB4-0AAE2B0528DC}">
      <dgm:prSet/>
      <dgm:spPr/>
      <dgm:t>
        <a:bodyPr/>
        <a:lstStyle/>
        <a:p>
          <a:endParaRPr lang="en-US"/>
        </a:p>
      </dgm:t>
    </dgm:pt>
    <dgm:pt modelId="{645269FD-D0C5-4070-BD03-FD1EFACD9477}">
      <dgm:prSet/>
      <dgm:spPr>
        <a:solidFill>
          <a:srgbClr val="800000"/>
        </a:solidFill>
      </dgm:spPr>
      <dgm:t>
        <a:bodyPr/>
        <a:lstStyle/>
        <a:p>
          <a:pPr>
            <a:spcAft>
              <a:spcPts val="600"/>
            </a:spcAft>
          </a:pPr>
          <a:r>
            <a:rPr lang="en-US" dirty="0" smtClean="0"/>
            <a:t>Dry Beans and Legumes</a:t>
          </a:r>
          <a:endParaRPr lang="en-US" dirty="0"/>
        </a:p>
      </dgm:t>
    </dgm:pt>
    <dgm:pt modelId="{953CD5D4-AD9D-4957-B211-1BE6CE4DC1DD}" type="parTrans" cxnId="{5B6BFD56-8356-45F4-99F6-F79F15026460}">
      <dgm:prSet/>
      <dgm:spPr/>
      <dgm:t>
        <a:bodyPr/>
        <a:lstStyle/>
        <a:p>
          <a:endParaRPr lang="en-US"/>
        </a:p>
      </dgm:t>
    </dgm:pt>
    <dgm:pt modelId="{DAA55497-8D05-4791-B50A-F482D5641F38}" type="sibTrans" cxnId="{5B6BFD56-8356-45F4-99F6-F79F15026460}">
      <dgm:prSet/>
      <dgm:spPr/>
      <dgm:t>
        <a:bodyPr/>
        <a:lstStyle/>
        <a:p>
          <a:endParaRPr lang="en-US"/>
        </a:p>
      </dgm:t>
    </dgm:pt>
    <dgm:pt modelId="{084AF69D-523B-466E-BC96-74208FC9F21F}">
      <dgm:prSet/>
      <dgm:spPr>
        <a:solidFill>
          <a:srgbClr val="800000"/>
        </a:solidFill>
      </dgm:spPr>
      <dgm:t>
        <a:bodyPr/>
        <a:lstStyle/>
        <a:p>
          <a:pPr>
            <a:spcAft>
              <a:spcPct val="15000"/>
            </a:spcAft>
          </a:pPr>
          <a:endParaRPr lang="en-US" dirty="0"/>
        </a:p>
      </dgm:t>
    </dgm:pt>
    <dgm:pt modelId="{A14F888B-042B-4173-AE4C-5D5D4E7ACC31}" type="parTrans" cxnId="{F0975237-C1E1-4EA9-8B9B-FB018BEEA909}">
      <dgm:prSet/>
      <dgm:spPr/>
      <dgm:t>
        <a:bodyPr/>
        <a:lstStyle/>
        <a:p>
          <a:endParaRPr lang="en-US"/>
        </a:p>
      </dgm:t>
    </dgm:pt>
    <dgm:pt modelId="{ED302CB2-EA20-4ECC-8C9B-756FB0D5E95E}" type="sibTrans" cxnId="{F0975237-C1E1-4EA9-8B9B-FB018BEEA909}">
      <dgm:prSet/>
      <dgm:spPr/>
      <dgm:t>
        <a:bodyPr/>
        <a:lstStyle/>
        <a:p>
          <a:endParaRPr lang="en-US"/>
        </a:p>
      </dgm:t>
    </dgm:pt>
    <dgm:pt modelId="{28710401-D334-4C5C-80E4-B51F3E554BCB}">
      <dgm:prSet/>
      <dgm:spPr>
        <a:solidFill>
          <a:srgbClr val="800000"/>
        </a:solidFill>
      </dgm:spPr>
      <dgm:t>
        <a:bodyPr/>
        <a:lstStyle/>
        <a:p>
          <a:pPr>
            <a:spcAft>
              <a:spcPct val="15000"/>
            </a:spcAft>
          </a:pPr>
          <a:endParaRPr lang="en-US" dirty="0"/>
        </a:p>
      </dgm:t>
    </dgm:pt>
    <dgm:pt modelId="{172F9466-FFD1-45B5-95DE-F8A20F4AFDFE}" type="parTrans" cxnId="{798DB829-932B-4EDC-AB35-2EB3725B1B8B}">
      <dgm:prSet/>
      <dgm:spPr/>
      <dgm:t>
        <a:bodyPr/>
        <a:lstStyle/>
        <a:p>
          <a:endParaRPr lang="en-US"/>
        </a:p>
      </dgm:t>
    </dgm:pt>
    <dgm:pt modelId="{7E9DF5D7-C2CF-4ACD-88BB-271A3E2AE0BD}" type="sibTrans" cxnId="{798DB829-932B-4EDC-AB35-2EB3725B1B8B}">
      <dgm:prSet/>
      <dgm:spPr/>
      <dgm:t>
        <a:bodyPr/>
        <a:lstStyle/>
        <a:p>
          <a:endParaRPr lang="en-US"/>
        </a:p>
      </dgm:t>
    </dgm:pt>
    <dgm:pt modelId="{5A7F46FD-75C0-4F93-8C05-585513C7855F}">
      <dgm:prSet/>
      <dgm:spPr>
        <a:solidFill>
          <a:srgbClr val="800000"/>
        </a:solidFill>
      </dgm:spPr>
      <dgm:t>
        <a:bodyPr/>
        <a:lstStyle/>
        <a:p>
          <a:pPr>
            <a:spcAft>
              <a:spcPts val="600"/>
            </a:spcAft>
          </a:pPr>
          <a:r>
            <a:rPr lang="en-US" dirty="0" smtClean="0"/>
            <a:t>Nut and Seed Butters</a:t>
          </a:r>
          <a:endParaRPr lang="en-US" dirty="0"/>
        </a:p>
      </dgm:t>
    </dgm:pt>
    <dgm:pt modelId="{1343975D-9E77-4FD1-9652-3F1DF5EC67D8}" type="parTrans" cxnId="{43EB7FAE-C8E6-4F27-B954-120997C88F58}">
      <dgm:prSet/>
      <dgm:spPr/>
      <dgm:t>
        <a:bodyPr/>
        <a:lstStyle/>
        <a:p>
          <a:endParaRPr lang="en-US"/>
        </a:p>
      </dgm:t>
    </dgm:pt>
    <dgm:pt modelId="{C80D0B30-7DCA-47B8-A10A-A2689B037D7D}" type="sibTrans" cxnId="{43EB7FAE-C8E6-4F27-B954-120997C88F58}">
      <dgm:prSet/>
      <dgm:spPr/>
      <dgm:t>
        <a:bodyPr/>
        <a:lstStyle/>
        <a:p>
          <a:endParaRPr lang="en-US"/>
        </a:p>
      </dgm:t>
    </dgm:pt>
    <dgm:pt modelId="{2FADB637-31E8-49E0-AD13-DB5F4D603F5C}">
      <dgm:prSet/>
      <dgm:spPr>
        <a:solidFill>
          <a:srgbClr val="800000"/>
        </a:solidFill>
      </dgm:spPr>
      <dgm:t>
        <a:bodyPr/>
        <a:lstStyle/>
        <a:p>
          <a:pPr>
            <a:spcAft>
              <a:spcPts val="600"/>
            </a:spcAft>
          </a:pPr>
          <a:r>
            <a:rPr lang="en-US" dirty="0" smtClean="0"/>
            <a:t>Cheese and Yogurt</a:t>
          </a:r>
          <a:endParaRPr lang="en-US" dirty="0"/>
        </a:p>
      </dgm:t>
    </dgm:pt>
    <dgm:pt modelId="{5E09C9BA-A89B-45AB-96F7-89272A9F3AE1}" type="parTrans" cxnId="{6C974367-D887-46A0-963B-E24F1D10434B}">
      <dgm:prSet/>
      <dgm:spPr/>
      <dgm:t>
        <a:bodyPr/>
        <a:lstStyle/>
        <a:p>
          <a:endParaRPr lang="en-US"/>
        </a:p>
      </dgm:t>
    </dgm:pt>
    <dgm:pt modelId="{3E2F785D-5907-44B4-BB98-AFA2A7668F81}" type="sibTrans" cxnId="{6C974367-D887-46A0-963B-E24F1D10434B}">
      <dgm:prSet/>
      <dgm:spPr/>
      <dgm:t>
        <a:bodyPr/>
        <a:lstStyle/>
        <a:p>
          <a:endParaRPr lang="en-US"/>
        </a:p>
      </dgm:t>
    </dgm:pt>
    <dgm:pt modelId="{15A559E6-48B4-4221-8145-A51B76BC0406}">
      <dgm:prSet/>
      <dgm:spPr>
        <a:solidFill>
          <a:srgbClr val="800000"/>
        </a:solidFill>
      </dgm:spPr>
      <dgm:t>
        <a:bodyPr/>
        <a:lstStyle/>
        <a:p>
          <a:pPr>
            <a:spcAft>
              <a:spcPct val="15000"/>
            </a:spcAft>
          </a:pPr>
          <a:r>
            <a:rPr lang="en-US" dirty="0" smtClean="0"/>
            <a:t>Eggs</a:t>
          </a:r>
          <a:endParaRPr lang="en-US" dirty="0"/>
        </a:p>
      </dgm:t>
    </dgm:pt>
    <dgm:pt modelId="{99D2B427-95EE-47F0-9827-3519521E9863}" type="parTrans" cxnId="{702B2A1E-57B8-40CA-B950-772E21E63AE9}">
      <dgm:prSet/>
      <dgm:spPr/>
      <dgm:t>
        <a:bodyPr/>
        <a:lstStyle/>
        <a:p>
          <a:endParaRPr lang="en-US"/>
        </a:p>
      </dgm:t>
    </dgm:pt>
    <dgm:pt modelId="{D27EEF46-210B-45ED-904F-045D6EB491F4}" type="sibTrans" cxnId="{702B2A1E-57B8-40CA-B950-772E21E63AE9}">
      <dgm:prSet/>
      <dgm:spPr/>
      <dgm:t>
        <a:bodyPr/>
        <a:lstStyle/>
        <a:p>
          <a:endParaRPr lang="en-US"/>
        </a:p>
      </dgm:t>
    </dgm:pt>
    <dgm:pt modelId="{DA64DDBD-5431-4BDC-89A7-657DBA5CAB10}" type="pres">
      <dgm:prSet presAssocID="{DB947C36-D9B9-4D19-936E-4F726318DAE7}" presName="linearFlow" presStyleCnt="0">
        <dgm:presLayoutVars>
          <dgm:dir/>
          <dgm:animLvl val="lvl"/>
          <dgm:resizeHandles/>
        </dgm:presLayoutVars>
      </dgm:prSet>
      <dgm:spPr/>
      <dgm:t>
        <a:bodyPr/>
        <a:lstStyle/>
        <a:p>
          <a:endParaRPr lang="en-US"/>
        </a:p>
      </dgm:t>
    </dgm:pt>
    <dgm:pt modelId="{652F10B2-F8CB-4ACA-B7A2-0F380C17AF18}" type="pres">
      <dgm:prSet presAssocID="{5AEF3453-ED57-459E-9B2D-E6AA451ED58C}" presName="compositeNode" presStyleCnt="0">
        <dgm:presLayoutVars>
          <dgm:bulletEnabled val="1"/>
        </dgm:presLayoutVars>
      </dgm:prSet>
      <dgm:spPr/>
    </dgm:pt>
    <dgm:pt modelId="{7ACF7D3D-9745-4FA6-9B40-BCEA8B9AF584}" type="pres">
      <dgm:prSet presAssocID="{5AEF3453-ED57-459E-9B2D-E6AA451ED58C}" presName="image" presStyleLbl="fgImgPlace1" presStyleIdx="0" presStyleCnt="2" custLinFactNeighborX="-6713" custLinFactNeighborY="2327"/>
      <dgm:spPr>
        <a:blipFill rotWithShape="0">
          <a:blip xmlns:r="http://schemas.openxmlformats.org/officeDocument/2006/relationships" r:embed="rId1"/>
          <a:stretch>
            <a:fillRect/>
          </a:stretch>
        </a:blipFill>
        <a:ln>
          <a:solidFill>
            <a:srgbClr val="3333FF"/>
          </a:solidFill>
        </a:ln>
      </dgm:spPr>
    </dgm:pt>
    <dgm:pt modelId="{EF3988F2-C1DE-4BA2-9BF6-D25A4589239E}" type="pres">
      <dgm:prSet presAssocID="{5AEF3453-ED57-459E-9B2D-E6AA451ED58C}" presName="childNode" presStyleLbl="node1" presStyleIdx="0" presStyleCnt="2" custScaleY="128205" custLinFactNeighborY="-27476">
        <dgm:presLayoutVars>
          <dgm:bulletEnabled val="1"/>
        </dgm:presLayoutVars>
      </dgm:prSet>
      <dgm:spPr/>
      <dgm:t>
        <a:bodyPr/>
        <a:lstStyle/>
        <a:p>
          <a:endParaRPr lang="en-US"/>
        </a:p>
      </dgm:t>
    </dgm:pt>
    <dgm:pt modelId="{6ADE3FE5-A464-4E9A-9590-62FB4CD5DA11}" type="pres">
      <dgm:prSet presAssocID="{5AEF3453-ED57-459E-9B2D-E6AA451ED58C}" presName="parentNode" presStyleLbl="revTx" presStyleIdx="0" presStyleCnt="2">
        <dgm:presLayoutVars>
          <dgm:chMax val="0"/>
          <dgm:bulletEnabled val="1"/>
        </dgm:presLayoutVars>
      </dgm:prSet>
      <dgm:spPr/>
      <dgm:t>
        <a:bodyPr/>
        <a:lstStyle/>
        <a:p>
          <a:endParaRPr lang="en-US"/>
        </a:p>
      </dgm:t>
    </dgm:pt>
    <dgm:pt modelId="{0019F8C8-AE16-4CEE-B094-D03A9BE62409}" type="pres">
      <dgm:prSet presAssocID="{ADA38042-41D5-4BAE-ADEE-3A5414F434A1}" presName="sibTrans" presStyleCnt="0"/>
      <dgm:spPr/>
    </dgm:pt>
    <dgm:pt modelId="{E92238C4-B4D0-477F-96DD-73ADEF05B5BB}" type="pres">
      <dgm:prSet presAssocID="{AF074D16-CD59-47DF-A486-78B5159FE2F6}" presName="compositeNode" presStyleCnt="0">
        <dgm:presLayoutVars>
          <dgm:bulletEnabled val="1"/>
        </dgm:presLayoutVars>
      </dgm:prSet>
      <dgm:spPr/>
    </dgm:pt>
    <dgm:pt modelId="{002495DC-706B-42E7-918E-19964A8F8861}" type="pres">
      <dgm:prSet presAssocID="{AF074D16-CD59-47DF-A486-78B5159FE2F6}" presName="image" presStyleLbl="fgImgPlace1" presStyleIdx="1" presStyleCnt="2" custLinFactNeighborY="-5076"/>
      <dgm:spPr>
        <a:solidFill>
          <a:schemeClr val="accent6">
            <a:lumMod val="75000"/>
          </a:schemeClr>
        </a:solidFill>
      </dgm:spPr>
    </dgm:pt>
    <dgm:pt modelId="{9146E8F2-1499-4CAD-9AE7-92BC70A5A502}" type="pres">
      <dgm:prSet presAssocID="{AF074D16-CD59-47DF-A486-78B5159FE2F6}" presName="childNode" presStyleLbl="node1" presStyleIdx="1" presStyleCnt="2" custScaleY="128205" custLinFactNeighborX="-1636" custLinFactNeighborY="-3618">
        <dgm:presLayoutVars>
          <dgm:bulletEnabled val="1"/>
        </dgm:presLayoutVars>
      </dgm:prSet>
      <dgm:spPr/>
      <dgm:t>
        <a:bodyPr/>
        <a:lstStyle/>
        <a:p>
          <a:endParaRPr lang="en-US"/>
        </a:p>
      </dgm:t>
    </dgm:pt>
    <dgm:pt modelId="{1D616B1E-2ADA-4A17-B326-688C07808F25}" type="pres">
      <dgm:prSet presAssocID="{AF074D16-CD59-47DF-A486-78B5159FE2F6}" presName="parentNode" presStyleLbl="revTx" presStyleIdx="1" presStyleCnt="2">
        <dgm:presLayoutVars>
          <dgm:chMax val="0"/>
          <dgm:bulletEnabled val="1"/>
        </dgm:presLayoutVars>
      </dgm:prSet>
      <dgm:spPr/>
      <dgm:t>
        <a:bodyPr/>
        <a:lstStyle/>
        <a:p>
          <a:endParaRPr lang="en-US"/>
        </a:p>
      </dgm:t>
    </dgm:pt>
  </dgm:ptLst>
  <dgm:cxnLst>
    <dgm:cxn modelId="{798DB829-932B-4EDC-AB35-2EB3725B1B8B}" srcId="{AF074D16-CD59-47DF-A486-78B5159FE2F6}" destId="{28710401-D334-4C5C-80E4-B51F3E554BCB}" srcOrd="1" destOrd="0" parTransId="{172F9466-FFD1-45B5-95DE-F8A20F4AFDFE}" sibTransId="{7E9DF5D7-C2CF-4ACD-88BB-271A3E2AE0BD}"/>
    <dgm:cxn modelId="{7F44DDC7-069E-4CC7-9C2E-5E1B220E4911}" type="presOf" srcId="{692B93C5-BB6E-4314-8F76-87E7F2A3DCC4}" destId="{EF3988F2-C1DE-4BA2-9BF6-D25A4589239E}" srcOrd="0" destOrd="0" presId="urn:microsoft.com/office/officeart/2005/8/layout/hList2#1"/>
    <dgm:cxn modelId="{AE27FE36-1726-4259-AAB4-0AAE2B0528DC}" srcId="{5AEF3453-ED57-459E-9B2D-E6AA451ED58C}" destId="{692B93C5-BB6E-4314-8F76-87E7F2A3DCC4}" srcOrd="0" destOrd="0" parTransId="{59912BC3-C451-4E6C-B4AB-32C34C4F58E3}" sibTransId="{3A2DD145-95E1-4BF1-A773-85F1F9011540}"/>
    <dgm:cxn modelId="{F0975237-C1E1-4EA9-8B9B-FB018BEEA909}" srcId="{AF074D16-CD59-47DF-A486-78B5159FE2F6}" destId="{084AF69D-523B-466E-BC96-74208FC9F21F}" srcOrd="0" destOrd="0" parTransId="{A14F888B-042B-4173-AE4C-5D5D4E7ACC31}" sibTransId="{ED302CB2-EA20-4ECC-8C9B-756FB0D5E95E}"/>
    <dgm:cxn modelId="{5B6BFD56-8356-45F4-99F6-F79F15026460}" srcId="{AF074D16-CD59-47DF-A486-78B5159FE2F6}" destId="{645269FD-D0C5-4070-BD03-FD1EFACD9477}" srcOrd="2" destOrd="0" parTransId="{953CD5D4-AD9D-4957-B211-1BE6CE4DC1DD}" sibTransId="{DAA55497-8D05-4791-B50A-F482D5641F38}"/>
    <dgm:cxn modelId="{6C974367-D887-46A0-963B-E24F1D10434B}" srcId="{AF074D16-CD59-47DF-A486-78B5159FE2F6}" destId="{2FADB637-31E8-49E0-AD13-DB5F4D603F5C}" srcOrd="4" destOrd="0" parTransId="{5E09C9BA-A89B-45AB-96F7-89272A9F3AE1}" sibTransId="{3E2F785D-5907-44B4-BB98-AFA2A7668F81}"/>
    <dgm:cxn modelId="{FBBB8173-8300-4182-8CF2-1A2AB8E60431}" type="presOf" srcId="{AF074D16-CD59-47DF-A486-78B5159FE2F6}" destId="{1D616B1E-2ADA-4A17-B326-688C07808F25}" srcOrd="0" destOrd="0" presId="urn:microsoft.com/office/officeart/2005/8/layout/hList2#1"/>
    <dgm:cxn modelId="{C137DAEA-1A27-4A2A-A83C-BA4F9C058B4C}" type="presOf" srcId="{28710401-D334-4C5C-80E4-B51F3E554BCB}" destId="{9146E8F2-1499-4CAD-9AE7-92BC70A5A502}" srcOrd="0" destOrd="1" presId="urn:microsoft.com/office/officeart/2005/8/layout/hList2#1"/>
    <dgm:cxn modelId="{D26D7672-AA0C-4E49-AA63-2EA44A4CF522}" srcId="{5AEF3453-ED57-459E-9B2D-E6AA451ED58C}" destId="{1E2EF90C-F09D-4A32-B4F6-52A049F2F5F6}" srcOrd="2" destOrd="0" parTransId="{3CD3A14C-FF79-4D63-AC64-F2C8E7BCBCDC}" sibTransId="{9F3AA69D-B516-4542-983F-07B7FDD96FFC}"/>
    <dgm:cxn modelId="{EBB9C2AA-4B3B-4DF8-84BF-02B913A1085D}" type="presOf" srcId="{1E2EF90C-F09D-4A32-B4F6-52A049F2F5F6}" destId="{EF3988F2-C1DE-4BA2-9BF6-D25A4589239E}" srcOrd="0" destOrd="2" presId="urn:microsoft.com/office/officeart/2005/8/layout/hList2#1"/>
    <dgm:cxn modelId="{5F0246B6-BAF6-4F99-BD0A-C6311FC31BC0}" srcId="{DB947C36-D9B9-4D19-936E-4F726318DAE7}" destId="{AF074D16-CD59-47DF-A486-78B5159FE2F6}" srcOrd="1" destOrd="0" parTransId="{A7750643-CD7E-41CD-9DEB-C643D3CA2053}" sibTransId="{0D68D014-7FD9-4693-95D4-9685862FED62}"/>
    <dgm:cxn modelId="{43EB7FAE-C8E6-4F27-B954-120997C88F58}" srcId="{AF074D16-CD59-47DF-A486-78B5159FE2F6}" destId="{5A7F46FD-75C0-4F93-8C05-585513C7855F}" srcOrd="3" destOrd="0" parTransId="{1343975D-9E77-4FD1-9652-3F1DF5EC67D8}" sibTransId="{C80D0B30-7DCA-47B8-A10A-A2689B037D7D}"/>
    <dgm:cxn modelId="{702B2A1E-57B8-40CA-B950-772E21E63AE9}" srcId="{AF074D16-CD59-47DF-A486-78B5159FE2F6}" destId="{15A559E6-48B4-4221-8145-A51B76BC0406}" srcOrd="5" destOrd="0" parTransId="{99D2B427-95EE-47F0-9827-3519521E9863}" sibTransId="{D27EEF46-210B-45ED-904F-045D6EB491F4}"/>
    <dgm:cxn modelId="{F15CA056-B6D6-44EA-B1B9-4C5B6158785F}" type="presOf" srcId="{2FADB637-31E8-49E0-AD13-DB5F4D603F5C}" destId="{9146E8F2-1499-4CAD-9AE7-92BC70A5A502}" srcOrd="0" destOrd="4" presId="urn:microsoft.com/office/officeart/2005/8/layout/hList2#1"/>
    <dgm:cxn modelId="{51354976-77F9-40C0-B2A5-26C65FAB785A}" srcId="{5AEF3453-ED57-459E-9B2D-E6AA451ED58C}" destId="{A35EBC2F-7D5D-4D0E-A006-53DD887479F9}" srcOrd="1" destOrd="0" parTransId="{BC892CC4-71E2-4116-9EF4-4438C5E251BB}" sibTransId="{3AF0F201-2FF8-455F-BC14-59FE08D55F76}"/>
    <dgm:cxn modelId="{3BC799CB-073D-49B4-9A1B-A29029B09B48}" type="presOf" srcId="{645269FD-D0C5-4070-BD03-FD1EFACD9477}" destId="{9146E8F2-1499-4CAD-9AE7-92BC70A5A502}" srcOrd="0" destOrd="2" presId="urn:microsoft.com/office/officeart/2005/8/layout/hList2#1"/>
    <dgm:cxn modelId="{327D3C95-EB42-4C78-BAB3-7B203C41F46D}" type="presOf" srcId="{084AF69D-523B-466E-BC96-74208FC9F21F}" destId="{9146E8F2-1499-4CAD-9AE7-92BC70A5A502}" srcOrd="0" destOrd="0" presId="urn:microsoft.com/office/officeart/2005/8/layout/hList2#1"/>
    <dgm:cxn modelId="{59D8E723-E175-447A-875F-567BA0770390}" type="presOf" srcId="{5A7F46FD-75C0-4F93-8C05-585513C7855F}" destId="{9146E8F2-1499-4CAD-9AE7-92BC70A5A502}" srcOrd="0" destOrd="3" presId="urn:microsoft.com/office/officeart/2005/8/layout/hList2#1"/>
    <dgm:cxn modelId="{7B6EF3AE-F234-4537-9F6C-CE8CD8A1D49B}" srcId="{DB947C36-D9B9-4D19-936E-4F726318DAE7}" destId="{5AEF3453-ED57-459E-9B2D-E6AA451ED58C}" srcOrd="0" destOrd="0" parTransId="{10FC9061-AC32-4B1A-9FC6-C35B15F56EB2}" sibTransId="{ADA38042-41D5-4BAE-ADEE-3A5414F434A1}"/>
    <dgm:cxn modelId="{54EC4261-092A-4F46-831B-8D07E49B0162}" type="presOf" srcId="{5AEF3453-ED57-459E-9B2D-E6AA451ED58C}" destId="{6ADE3FE5-A464-4E9A-9590-62FB4CD5DA11}" srcOrd="0" destOrd="0" presId="urn:microsoft.com/office/officeart/2005/8/layout/hList2#1"/>
    <dgm:cxn modelId="{44FD7E3E-8CCC-45B0-98B2-58593DACFD2D}" type="presOf" srcId="{15A559E6-48B4-4221-8145-A51B76BC0406}" destId="{9146E8F2-1499-4CAD-9AE7-92BC70A5A502}" srcOrd="0" destOrd="5" presId="urn:microsoft.com/office/officeart/2005/8/layout/hList2#1"/>
    <dgm:cxn modelId="{972D1797-3928-4E83-A4C3-51885528F9C3}" type="presOf" srcId="{DB947C36-D9B9-4D19-936E-4F726318DAE7}" destId="{DA64DDBD-5431-4BDC-89A7-657DBA5CAB10}" srcOrd="0" destOrd="0" presId="urn:microsoft.com/office/officeart/2005/8/layout/hList2#1"/>
    <dgm:cxn modelId="{4CA18531-09E7-4955-80A1-BDF95540C484}" type="presOf" srcId="{A35EBC2F-7D5D-4D0E-A006-53DD887479F9}" destId="{EF3988F2-C1DE-4BA2-9BF6-D25A4589239E}" srcOrd="0" destOrd="1" presId="urn:microsoft.com/office/officeart/2005/8/layout/hList2#1"/>
    <dgm:cxn modelId="{44B58398-A76E-44D1-9B3C-CF5D96AF5CB4}" type="presParOf" srcId="{DA64DDBD-5431-4BDC-89A7-657DBA5CAB10}" destId="{652F10B2-F8CB-4ACA-B7A2-0F380C17AF18}" srcOrd="0" destOrd="0" presId="urn:microsoft.com/office/officeart/2005/8/layout/hList2#1"/>
    <dgm:cxn modelId="{437D9EEA-2FD3-4A72-8ECB-41270271031B}" type="presParOf" srcId="{652F10B2-F8CB-4ACA-B7A2-0F380C17AF18}" destId="{7ACF7D3D-9745-4FA6-9B40-BCEA8B9AF584}" srcOrd="0" destOrd="0" presId="urn:microsoft.com/office/officeart/2005/8/layout/hList2#1"/>
    <dgm:cxn modelId="{BB98A5AB-FE61-4E45-A4BB-D913BFE2C15F}" type="presParOf" srcId="{652F10B2-F8CB-4ACA-B7A2-0F380C17AF18}" destId="{EF3988F2-C1DE-4BA2-9BF6-D25A4589239E}" srcOrd="1" destOrd="0" presId="urn:microsoft.com/office/officeart/2005/8/layout/hList2#1"/>
    <dgm:cxn modelId="{39477166-22B3-408F-8BB3-253C780D6AAC}" type="presParOf" srcId="{652F10B2-F8CB-4ACA-B7A2-0F380C17AF18}" destId="{6ADE3FE5-A464-4E9A-9590-62FB4CD5DA11}" srcOrd="2" destOrd="0" presId="urn:microsoft.com/office/officeart/2005/8/layout/hList2#1"/>
    <dgm:cxn modelId="{25C92799-9868-4438-A405-737800644185}" type="presParOf" srcId="{DA64DDBD-5431-4BDC-89A7-657DBA5CAB10}" destId="{0019F8C8-AE16-4CEE-B094-D03A9BE62409}" srcOrd="1" destOrd="0" presId="urn:microsoft.com/office/officeart/2005/8/layout/hList2#1"/>
    <dgm:cxn modelId="{CDDEF7AC-500D-4A00-A59B-F0E136389DBE}" type="presParOf" srcId="{DA64DDBD-5431-4BDC-89A7-657DBA5CAB10}" destId="{E92238C4-B4D0-477F-96DD-73ADEF05B5BB}" srcOrd="2" destOrd="0" presId="urn:microsoft.com/office/officeart/2005/8/layout/hList2#1"/>
    <dgm:cxn modelId="{03826E99-6C0F-43FF-BE7F-DE3F5BA70B16}" type="presParOf" srcId="{E92238C4-B4D0-477F-96DD-73ADEF05B5BB}" destId="{002495DC-706B-42E7-918E-19964A8F8861}" srcOrd="0" destOrd="0" presId="urn:microsoft.com/office/officeart/2005/8/layout/hList2#1"/>
    <dgm:cxn modelId="{B144D9A9-35CB-4886-A3F2-389BE51A3121}" type="presParOf" srcId="{E92238C4-B4D0-477F-96DD-73ADEF05B5BB}" destId="{9146E8F2-1499-4CAD-9AE7-92BC70A5A502}" srcOrd="1" destOrd="0" presId="urn:microsoft.com/office/officeart/2005/8/layout/hList2#1"/>
    <dgm:cxn modelId="{853407B8-858A-40F2-B97B-2214F2A209C3}" type="presParOf" srcId="{E92238C4-B4D0-477F-96DD-73ADEF05B5BB}" destId="{1D616B1E-2ADA-4A17-B326-688C07808F25}" srcOrd="2" destOrd="0" presId="urn:microsoft.com/office/officeart/2005/8/layout/hList2#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31C3D4-DA34-4760-A629-93383346E83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62238D51-0F1D-4364-9BD7-D35FA7C35300}">
      <dgm:prSet phldrT="[Text]"/>
      <dgm:spPr>
        <a:solidFill>
          <a:srgbClr val="3333FF"/>
        </a:solidFill>
      </dgm:spPr>
      <dgm:t>
        <a:bodyPr/>
        <a:lstStyle/>
        <a:p>
          <a:r>
            <a:rPr lang="en-US" b="1" dirty="0" smtClean="0"/>
            <a:t>Milk and Milk Products (yogurt, cheese)</a:t>
          </a:r>
          <a:endParaRPr lang="en-US" b="1" dirty="0"/>
        </a:p>
      </dgm:t>
    </dgm:pt>
    <dgm:pt modelId="{8CFEA0AB-8990-4A3F-8586-4029AF24F6FE}" type="parTrans" cxnId="{0D907BFC-A3AB-42EF-AD30-CB6FBA75F757}">
      <dgm:prSet/>
      <dgm:spPr/>
      <dgm:t>
        <a:bodyPr/>
        <a:lstStyle/>
        <a:p>
          <a:endParaRPr lang="en-US"/>
        </a:p>
      </dgm:t>
    </dgm:pt>
    <dgm:pt modelId="{8DD939FA-E5AA-4F12-A620-8CA193CD1187}" type="sibTrans" cxnId="{0D907BFC-A3AB-42EF-AD30-CB6FBA75F757}">
      <dgm:prSet/>
      <dgm:spPr/>
      <dgm:t>
        <a:bodyPr/>
        <a:lstStyle/>
        <a:p>
          <a:endParaRPr lang="en-US"/>
        </a:p>
      </dgm:t>
    </dgm:pt>
    <dgm:pt modelId="{2AC6C371-0060-4DBB-934F-BC25F290A963}">
      <dgm:prSet phldrT="[Text]"/>
      <dgm:spPr>
        <a:solidFill>
          <a:srgbClr val="0099FF"/>
        </a:solidFill>
      </dgm:spPr>
      <dgm:t>
        <a:bodyPr/>
        <a:lstStyle/>
        <a:p>
          <a:r>
            <a:rPr lang="en-US" b="1" dirty="0" smtClean="0"/>
            <a:t>Breads and bread products (pancakes, waffles, grain mixes, instant and dry cereals with added milk products)</a:t>
          </a:r>
          <a:endParaRPr lang="en-US" b="1" dirty="0"/>
        </a:p>
      </dgm:t>
    </dgm:pt>
    <dgm:pt modelId="{C5C72483-D0A4-45D6-A473-308EF3A81702}" type="parTrans" cxnId="{68726671-DAA4-421C-8C06-DBC19D582238}">
      <dgm:prSet/>
      <dgm:spPr/>
      <dgm:t>
        <a:bodyPr/>
        <a:lstStyle/>
        <a:p>
          <a:endParaRPr lang="en-US"/>
        </a:p>
      </dgm:t>
    </dgm:pt>
    <dgm:pt modelId="{1B25CD2A-74A8-4DD7-B3FC-404DECD50BB4}" type="sibTrans" cxnId="{68726671-DAA4-421C-8C06-DBC19D582238}">
      <dgm:prSet/>
      <dgm:spPr/>
      <dgm:t>
        <a:bodyPr/>
        <a:lstStyle/>
        <a:p>
          <a:endParaRPr lang="en-US"/>
        </a:p>
      </dgm:t>
    </dgm:pt>
    <dgm:pt modelId="{37693E6C-F0F1-4348-9A1A-AB6EA9CB59C8}">
      <dgm:prSet phldrT="[Text]"/>
      <dgm:spPr>
        <a:solidFill>
          <a:srgbClr val="00CCFF"/>
        </a:solidFill>
      </dgm:spPr>
      <dgm:t>
        <a:bodyPr/>
        <a:lstStyle/>
        <a:p>
          <a:r>
            <a:rPr lang="en-US" b="1" dirty="0" smtClean="0"/>
            <a:t>Breaded or creamed meats, eggs, fish, and poultry</a:t>
          </a:r>
          <a:endParaRPr lang="en-US" b="1" dirty="0"/>
        </a:p>
      </dgm:t>
    </dgm:pt>
    <dgm:pt modelId="{C4DAB171-6A7D-40C3-9813-21C12947BBEF}" type="parTrans" cxnId="{65D3DA47-CF36-48B4-B919-16355E988727}">
      <dgm:prSet/>
      <dgm:spPr/>
      <dgm:t>
        <a:bodyPr/>
        <a:lstStyle/>
        <a:p>
          <a:endParaRPr lang="en-US"/>
        </a:p>
      </dgm:t>
    </dgm:pt>
    <dgm:pt modelId="{7DE4523A-2DC1-4635-A79E-17C6621D57BC}" type="sibTrans" cxnId="{65D3DA47-CF36-48B4-B919-16355E988727}">
      <dgm:prSet/>
      <dgm:spPr/>
      <dgm:t>
        <a:bodyPr/>
        <a:lstStyle/>
        <a:p>
          <a:endParaRPr lang="en-US"/>
        </a:p>
      </dgm:t>
    </dgm:pt>
    <dgm:pt modelId="{4235517D-55FE-44D2-946B-75D52CAD8E2A}">
      <dgm:prSet phldrT="[Text]"/>
      <dgm:spPr>
        <a:solidFill>
          <a:srgbClr val="66FFFF"/>
        </a:solidFill>
      </dgm:spPr>
      <dgm:t>
        <a:bodyPr/>
        <a:lstStyle/>
        <a:p>
          <a:r>
            <a:rPr lang="en-US" b="1" dirty="0" smtClean="0">
              <a:solidFill>
                <a:srgbClr val="0070C0"/>
              </a:solidFill>
            </a:rPr>
            <a:t>Luncheon meats, sausage, hot dogs</a:t>
          </a:r>
          <a:endParaRPr lang="en-US" b="1" dirty="0">
            <a:solidFill>
              <a:srgbClr val="0070C0"/>
            </a:solidFill>
          </a:endParaRPr>
        </a:p>
      </dgm:t>
    </dgm:pt>
    <dgm:pt modelId="{92AA4A1F-8FDB-4D6E-9D89-F19252B17719}" type="parTrans" cxnId="{F11A7C73-2885-4AC3-8CDD-89BA0E988EE3}">
      <dgm:prSet/>
      <dgm:spPr/>
      <dgm:t>
        <a:bodyPr/>
        <a:lstStyle/>
        <a:p>
          <a:endParaRPr lang="en-US"/>
        </a:p>
      </dgm:t>
    </dgm:pt>
    <dgm:pt modelId="{3C93227E-B76E-4751-8A2E-B04CF7C361E7}" type="sibTrans" cxnId="{F11A7C73-2885-4AC3-8CDD-89BA0E988EE3}">
      <dgm:prSet/>
      <dgm:spPr/>
      <dgm:t>
        <a:bodyPr/>
        <a:lstStyle/>
        <a:p>
          <a:endParaRPr lang="en-US"/>
        </a:p>
      </dgm:t>
    </dgm:pt>
    <dgm:pt modelId="{98C9959D-610C-437A-A463-6FCCA6B2E579}">
      <dgm:prSet phldrT="[Text]"/>
      <dgm:spPr>
        <a:solidFill>
          <a:srgbClr val="CCFFFF"/>
        </a:solidFill>
      </dgm:spPr>
      <dgm:t>
        <a:bodyPr/>
        <a:lstStyle/>
        <a:p>
          <a:r>
            <a:rPr lang="en-US" b="1" dirty="0" smtClean="0">
              <a:solidFill>
                <a:srgbClr val="0070C0"/>
              </a:solidFill>
            </a:rPr>
            <a:t>Instant potatoes, soups, processed snack items, margarine</a:t>
          </a:r>
          <a:endParaRPr lang="en-US" b="1" dirty="0">
            <a:solidFill>
              <a:srgbClr val="0070C0"/>
            </a:solidFill>
          </a:endParaRPr>
        </a:p>
      </dgm:t>
    </dgm:pt>
    <dgm:pt modelId="{03FE6397-0F8A-4FDE-A2A1-449DBBD072A7}" type="parTrans" cxnId="{C0289E04-2519-4ACC-B453-5041C1321B0D}">
      <dgm:prSet/>
      <dgm:spPr/>
      <dgm:t>
        <a:bodyPr/>
        <a:lstStyle/>
        <a:p>
          <a:endParaRPr lang="en-US"/>
        </a:p>
      </dgm:t>
    </dgm:pt>
    <dgm:pt modelId="{CA3FBB31-B028-4F34-A83F-71EFFE33D91E}" type="sibTrans" cxnId="{C0289E04-2519-4ACC-B453-5041C1321B0D}">
      <dgm:prSet/>
      <dgm:spPr/>
      <dgm:t>
        <a:bodyPr/>
        <a:lstStyle/>
        <a:p>
          <a:endParaRPr lang="en-US"/>
        </a:p>
      </dgm:t>
    </dgm:pt>
    <dgm:pt modelId="{83BE7E04-CB0E-4CA9-867B-53B316BAE685}" type="pres">
      <dgm:prSet presAssocID="{8B31C3D4-DA34-4760-A629-93383346E838}" presName="diagram" presStyleCnt="0">
        <dgm:presLayoutVars>
          <dgm:dir/>
          <dgm:resizeHandles val="exact"/>
        </dgm:presLayoutVars>
      </dgm:prSet>
      <dgm:spPr/>
      <dgm:t>
        <a:bodyPr/>
        <a:lstStyle/>
        <a:p>
          <a:endParaRPr lang="en-US"/>
        </a:p>
      </dgm:t>
    </dgm:pt>
    <dgm:pt modelId="{BC370773-B740-4C93-9E62-BA9C8AB21466}" type="pres">
      <dgm:prSet presAssocID="{62238D51-0F1D-4364-9BD7-D35FA7C35300}" presName="node" presStyleLbl="node1" presStyleIdx="0" presStyleCnt="5">
        <dgm:presLayoutVars>
          <dgm:bulletEnabled val="1"/>
        </dgm:presLayoutVars>
      </dgm:prSet>
      <dgm:spPr/>
      <dgm:t>
        <a:bodyPr/>
        <a:lstStyle/>
        <a:p>
          <a:endParaRPr lang="en-US"/>
        </a:p>
      </dgm:t>
    </dgm:pt>
    <dgm:pt modelId="{82084FEA-31AA-4BD9-B16A-C53789ED3FCA}" type="pres">
      <dgm:prSet presAssocID="{8DD939FA-E5AA-4F12-A620-8CA193CD1187}" presName="sibTrans" presStyleCnt="0"/>
      <dgm:spPr/>
    </dgm:pt>
    <dgm:pt modelId="{849FA272-FCA8-4FE0-9135-9168F4168EC2}" type="pres">
      <dgm:prSet presAssocID="{2AC6C371-0060-4DBB-934F-BC25F290A963}" presName="node" presStyleLbl="node1" presStyleIdx="1" presStyleCnt="5">
        <dgm:presLayoutVars>
          <dgm:bulletEnabled val="1"/>
        </dgm:presLayoutVars>
      </dgm:prSet>
      <dgm:spPr/>
      <dgm:t>
        <a:bodyPr/>
        <a:lstStyle/>
        <a:p>
          <a:endParaRPr lang="en-US"/>
        </a:p>
      </dgm:t>
    </dgm:pt>
    <dgm:pt modelId="{3C978970-DE7C-4696-95B0-3097197FD363}" type="pres">
      <dgm:prSet presAssocID="{1B25CD2A-74A8-4DD7-B3FC-404DECD50BB4}" presName="sibTrans" presStyleCnt="0"/>
      <dgm:spPr/>
    </dgm:pt>
    <dgm:pt modelId="{B6B3EDC4-8C59-4906-AEF4-C39EBFD024DB}" type="pres">
      <dgm:prSet presAssocID="{37693E6C-F0F1-4348-9A1A-AB6EA9CB59C8}" presName="node" presStyleLbl="node1" presStyleIdx="2" presStyleCnt="5">
        <dgm:presLayoutVars>
          <dgm:bulletEnabled val="1"/>
        </dgm:presLayoutVars>
      </dgm:prSet>
      <dgm:spPr/>
      <dgm:t>
        <a:bodyPr/>
        <a:lstStyle/>
        <a:p>
          <a:endParaRPr lang="en-US"/>
        </a:p>
      </dgm:t>
    </dgm:pt>
    <dgm:pt modelId="{08E8EF43-E924-4912-8674-BCF1AD0D4B02}" type="pres">
      <dgm:prSet presAssocID="{7DE4523A-2DC1-4635-A79E-17C6621D57BC}" presName="sibTrans" presStyleCnt="0"/>
      <dgm:spPr/>
    </dgm:pt>
    <dgm:pt modelId="{0104B02C-30D7-469B-8D42-BA5B9E39CCFF}" type="pres">
      <dgm:prSet presAssocID="{4235517D-55FE-44D2-946B-75D52CAD8E2A}" presName="node" presStyleLbl="node1" presStyleIdx="3" presStyleCnt="5">
        <dgm:presLayoutVars>
          <dgm:bulletEnabled val="1"/>
        </dgm:presLayoutVars>
      </dgm:prSet>
      <dgm:spPr/>
      <dgm:t>
        <a:bodyPr/>
        <a:lstStyle/>
        <a:p>
          <a:endParaRPr lang="en-US"/>
        </a:p>
      </dgm:t>
    </dgm:pt>
    <dgm:pt modelId="{DAC7982A-54EB-492D-8687-44826BB20757}" type="pres">
      <dgm:prSet presAssocID="{3C93227E-B76E-4751-8A2E-B04CF7C361E7}" presName="sibTrans" presStyleCnt="0"/>
      <dgm:spPr/>
    </dgm:pt>
    <dgm:pt modelId="{7FE26F1C-3237-44AB-8272-7FF365C7D0A5}" type="pres">
      <dgm:prSet presAssocID="{98C9959D-610C-437A-A463-6FCCA6B2E579}" presName="node" presStyleLbl="node1" presStyleIdx="4" presStyleCnt="5">
        <dgm:presLayoutVars>
          <dgm:bulletEnabled val="1"/>
        </dgm:presLayoutVars>
      </dgm:prSet>
      <dgm:spPr/>
      <dgm:t>
        <a:bodyPr/>
        <a:lstStyle/>
        <a:p>
          <a:endParaRPr lang="en-US"/>
        </a:p>
      </dgm:t>
    </dgm:pt>
  </dgm:ptLst>
  <dgm:cxnLst>
    <dgm:cxn modelId="{A719EB99-58DC-4B5F-9F9E-1BF5B201454A}" type="presOf" srcId="{62238D51-0F1D-4364-9BD7-D35FA7C35300}" destId="{BC370773-B740-4C93-9E62-BA9C8AB21466}" srcOrd="0" destOrd="0" presId="urn:microsoft.com/office/officeart/2005/8/layout/default#1"/>
    <dgm:cxn modelId="{BB292E0F-D82D-435D-9BD4-65DA6E5F17C8}" type="presOf" srcId="{2AC6C371-0060-4DBB-934F-BC25F290A963}" destId="{849FA272-FCA8-4FE0-9135-9168F4168EC2}" srcOrd="0" destOrd="0" presId="urn:microsoft.com/office/officeart/2005/8/layout/default#1"/>
    <dgm:cxn modelId="{F11A7C73-2885-4AC3-8CDD-89BA0E988EE3}" srcId="{8B31C3D4-DA34-4760-A629-93383346E838}" destId="{4235517D-55FE-44D2-946B-75D52CAD8E2A}" srcOrd="3" destOrd="0" parTransId="{92AA4A1F-8FDB-4D6E-9D89-F19252B17719}" sibTransId="{3C93227E-B76E-4751-8A2E-B04CF7C361E7}"/>
    <dgm:cxn modelId="{F361BBF6-1109-478B-AFC2-4CA941F8D88B}" type="presOf" srcId="{37693E6C-F0F1-4348-9A1A-AB6EA9CB59C8}" destId="{B6B3EDC4-8C59-4906-AEF4-C39EBFD024DB}" srcOrd="0" destOrd="0" presId="urn:microsoft.com/office/officeart/2005/8/layout/default#1"/>
    <dgm:cxn modelId="{0D907BFC-A3AB-42EF-AD30-CB6FBA75F757}" srcId="{8B31C3D4-DA34-4760-A629-93383346E838}" destId="{62238D51-0F1D-4364-9BD7-D35FA7C35300}" srcOrd="0" destOrd="0" parTransId="{8CFEA0AB-8990-4A3F-8586-4029AF24F6FE}" sibTransId="{8DD939FA-E5AA-4F12-A620-8CA193CD1187}"/>
    <dgm:cxn modelId="{65D3DA47-CF36-48B4-B919-16355E988727}" srcId="{8B31C3D4-DA34-4760-A629-93383346E838}" destId="{37693E6C-F0F1-4348-9A1A-AB6EA9CB59C8}" srcOrd="2" destOrd="0" parTransId="{C4DAB171-6A7D-40C3-9813-21C12947BBEF}" sibTransId="{7DE4523A-2DC1-4635-A79E-17C6621D57BC}"/>
    <dgm:cxn modelId="{3C0616B9-AE32-4CFD-8BA2-0FB4EAAEAB20}" type="presOf" srcId="{98C9959D-610C-437A-A463-6FCCA6B2E579}" destId="{7FE26F1C-3237-44AB-8272-7FF365C7D0A5}" srcOrd="0" destOrd="0" presId="urn:microsoft.com/office/officeart/2005/8/layout/default#1"/>
    <dgm:cxn modelId="{C0289E04-2519-4ACC-B453-5041C1321B0D}" srcId="{8B31C3D4-DA34-4760-A629-93383346E838}" destId="{98C9959D-610C-437A-A463-6FCCA6B2E579}" srcOrd="4" destOrd="0" parTransId="{03FE6397-0F8A-4FDE-A2A1-449DBBD072A7}" sibTransId="{CA3FBB31-B028-4F34-A83F-71EFFE33D91E}"/>
    <dgm:cxn modelId="{7D1A1D5F-4945-4F3F-B14A-830EBDF46AD0}" type="presOf" srcId="{4235517D-55FE-44D2-946B-75D52CAD8E2A}" destId="{0104B02C-30D7-469B-8D42-BA5B9E39CCFF}" srcOrd="0" destOrd="0" presId="urn:microsoft.com/office/officeart/2005/8/layout/default#1"/>
    <dgm:cxn modelId="{68726671-DAA4-421C-8C06-DBC19D582238}" srcId="{8B31C3D4-DA34-4760-A629-93383346E838}" destId="{2AC6C371-0060-4DBB-934F-BC25F290A963}" srcOrd="1" destOrd="0" parTransId="{C5C72483-D0A4-45D6-A473-308EF3A81702}" sibTransId="{1B25CD2A-74A8-4DD7-B3FC-404DECD50BB4}"/>
    <dgm:cxn modelId="{93AFFEB2-E013-464F-BEDB-11B704F02DE4}" type="presOf" srcId="{8B31C3D4-DA34-4760-A629-93383346E838}" destId="{83BE7E04-CB0E-4CA9-867B-53B316BAE685}" srcOrd="0" destOrd="0" presId="urn:microsoft.com/office/officeart/2005/8/layout/default#1"/>
    <dgm:cxn modelId="{7EE8BFE0-FCBB-47CC-9BD6-8B905A44916F}" type="presParOf" srcId="{83BE7E04-CB0E-4CA9-867B-53B316BAE685}" destId="{BC370773-B740-4C93-9E62-BA9C8AB21466}" srcOrd="0" destOrd="0" presId="urn:microsoft.com/office/officeart/2005/8/layout/default#1"/>
    <dgm:cxn modelId="{26DE7584-9616-4B8D-A9FA-652E51BE1524}" type="presParOf" srcId="{83BE7E04-CB0E-4CA9-867B-53B316BAE685}" destId="{82084FEA-31AA-4BD9-B16A-C53789ED3FCA}" srcOrd="1" destOrd="0" presId="urn:microsoft.com/office/officeart/2005/8/layout/default#1"/>
    <dgm:cxn modelId="{EF9829FA-8E51-4AD3-8195-5F73F5270409}" type="presParOf" srcId="{83BE7E04-CB0E-4CA9-867B-53B316BAE685}" destId="{849FA272-FCA8-4FE0-9135-9168F4168EC2}" srcOrd="2" destOrd="0" presId="urn:microsoft.com/office/officeart/2005/8/layout/default#1"/>
    <dgm:cxn modelId="{CA54F768-7A37-42B8-8EE3-C656DB39CEEB}" type="presParOf" srcId="{83BE7E04-CB0E-4CA9-867B-53B316BAE685}" destId="{3C978970-DE7C-4696-95B0-3097197FD363}" srcOrd="3" destOrd="0" presId="urn:microsoft.com/office/officeart/2005/8/layout/default#1"/>
    <dgm:cxn modelId="{BB9ED850-0B22-4922-B352-F74CA156A68B}" type="presParOf" srcId="{83BE7E04-CB0E-4CA9-867B-53B316BAE685}" destId="{B6B3EDC4-8C59-4906-AEF4-C39EBFD024DB}" srcOrd="4" destOrd="0" presId="urn:microsoft.com/office/officeart/2005/8/layout/default#1"/>
    <dgm:cxn modelId="{43400281-B37C-4F6B-B516-B29047859BAA}" type="presParOf" srcId="{83BE7E04-CB0E-4CA9-867B-53B316BAE685}" destId="{08E8EF43-E924-4912-8674-BCF1AD0D4B02}" srcOrd="5" destOrd="0" presId="urn:microsoft.com/office/officeart/2005/8/layout/default#1"/>
    <dgm:cxn modelId="{3C290CD3-9065-4A1A-B46A-F2B59039AFBA}" type="presParOf" srcId="{83BE7E04-CB0E-4CA9-867B-53B316BAE685}" destId="{0104B02C-30D7-469B-8D42-BA5B9E39CCFF}" srcOrd="6" destOrd="0" presId="urn:microsoft.com/office/officeart/2005/8/layout/default#1"/>
    <dgm:cxn modelId="{4C336876-5DBF-4C1B-9EC1-52ED9144D091}" type="presParOf" srcId="{83BE7E04-CB0E-4CA9-867B-53B316BAE685}" destId="{DAC7982A-54EB-492D-8687-44826BB20757}" srcOrd="7" destOrd="0" presId="urn:microsoft.com/office/officeart/2005/8/layout/default#1"/>
    <dgm:cxn modelId="{52201EE3-11CF-483C-8810-0AC0B10DC72A}" type="presParOf" srcId="{83BE7E04-CB0E-4CA9-867B-53B316BAE685}" destId="{7FE26F1C-3237-44AB-8272-7FF365C7D0A5}"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4B3864-FA6A-42DA-950C-5CF8C864F702}" type="doc">
      <dgm:prSet loTypeId="urn:microsoft.com/office/officeart/2005/8/layout/hList2#2" loCatId="list" qsTypeId="urn:microsoft.com/office/officeart/2005/8/quickstyle/simple1" qsCatId="simple" csTypeId="urn:microsoft.com/office/officeart/2005/8/colors/accent1_2" csCatId="accent1" phldr="1"/>
      <dgm:spPr/>
      <dgm:t>
        <a:bodyPr/>
        <a:lstStyle/>
        <a:p>
          <a:endParaRPr lang="en-US"/>
        </a:p>
      </dgm:t>
    </dgm:pt>
    <dgm:pt modelId="{01CDCF05-3E96-420E-9E67-4A384F514AC0}">
      <dgm:prSet phldrT="[Text]"/>
      <dgm:spPr/>
      <dgm:t>
        <a:bodyPr/>
        <a:lstStyle/>
        <a:p>
          <a:r>
            <a:rPr lang="en-US" b="1" dirty="0" smtClean="0">
              <a:ln>
                <a:solidFill>
                  <a:srgbClr val="66FFFF"/>
                </a:solidFill>
              </a:ln>
              <a:solidFill>
                <a:srgbClr val="3333FF"/>
              </a:solidFill>
            </a:rPr>
            <a:t>Milk</a:t>
          </a:r>
          <a:endParaRPr lang="en-US" b="1" dirty="0">
            <a:ln>
              <a:solidFill>
                <a:srgbClr val="66FFFF"/>
              </a:solidFill>
            </a:ln>
            <a:solidFill>
              <a:srgbClr val="3333FF"/>
            </a:solidFill>
          </a:endParaRPr>
        </a:p>
      </dgm:t>
    </dgm:pt>
    <dgm:pt modelId="{2F3D8AB0-014E-40D8-8641-AEA2FB18EDF2}" type="parTrans" cxnId="{D173A842-503E-4A3E-A84B-F5415547A96B}">
      <dgm:prSet/>
      <dgm:spPr/>
      <dgm:t>
        <a:bodyPr/>
        <a:lstStyle/>
        <a:p>
          <a:endParaRPr lang="en-US"/>
        </a:p>
      </dgm:t>
    </dgm:pt>
    <dgm:pt modelId="{CFA8171F-235C-494A-AC14-59338DFE56A9}" type="sibTrans" cxnId="{D173A842-503E-4A3E-A84B-F5415547A96B}">
      <dgm:prSet/>
      <dgm:spPr/>
      <dgm:t>
        <a:bodyPr/>
        <a:lstStyle/>
        <a:p>
          <a:endParaRPr lang="en-US"/>
        </a:p>
      </dgm:t>
    </dgm:pt>
    <dgm:pt modelId="{2B9BA2CC-9F0C-4DD5-B549-AB16FB0606DC}">
      <dgm:prSet phldrT="[Text]"/>
      <dgm:spPr>
        <a:solidFill>
          <a:srgbClr val="3333FF"/>
        </a:solidFill>
        <a:ln>
          <a:solidFill>
            <a:srgbClr val="66FFFF"/>
          </a:solidFill>
        </a:ln>
      </dgm:spPr>
      <dgm:t>
        <a:bodyPr/>
        <a:lstStyle/>
        <a:p>
          <a:pPr>
            <a:lnSpc>
              <a:spcPct val="90000"/>
            </a:lnSpc>
            <a:spcAft>
              <a:spcPts val="600"/>
            </a:spcAft>
          </a:pPr>
          <a:r>
            <a:rPr lang="en-US" b="1" dirty="0" smtClean="0">
              <a:solidFill>
                <a:srgbClr val="66FFFF"/>
              </a:solidFill>
            </a:rPr>
            <a:t>Lactaid or lactose-free milk</a:t>
          </a:r>
          <a:endParaRPr lang="en-US" b="1" dirty="0">
            <a:solidFill>
              <a:srgbClr val="66FFFF"/>
            </a:solidFill>
          </a:endParaRPr>
        </a:p>
      </dgm:t>
    </dgm:pt>
    <dgm:pt modelId="{2F579CA1-28B6-4811-AD71-E3CA6A5AB92A}" type="parTrans" cxnId="{4BFD0BEE-64A9-45EA-8F59-21C9264DB9D9}">
      <dgm:prSet/>
      <dgm:spPr/>
      <dgm:t>
        <a:bodyPr/>
        <a:lstStyle/>
        <a:p>
          <a:endParaRPr lang="en-US"/>
        </a:p>
      </dgm:t>
    </dgm:pt>
    <dgm:pt modelId="{EEC9C7CC-66C0-4D26-B79E-EE743E7048E7}" type="sibTrans" cxnId="{4BFD0BEE-64A9-45EA-8F59-21C9264DB9D9}">
      <dgm:prSet/>
      <dgm:spPr/>
      <dgm:t>
        <a:bodyPr/>
        <a:lstStyle/>
        <a:p>
          <a:endParaRPr lang="en-US"/>
        </a:p>
      </dgm:t>
    </dgm:pt>
    <dgm:pt modelId="{DED2E440-3D2B-4E7F-B32B-A1094C8BB489}">
      <dgm:prSet phldrT="[Text]"/>
      <dgm:spPr>
        <a:solidFill>
          <a:srgbClr val="3333FF"/>
        </a:solidFill>
        <a:ln>
          <a:solidFill>
            <a:srgbClr val="66FFFF"/>
          </a:solidFill>
        </a:ln>
      </dgm:spPr>
      <dgm:t>
        <a:bodyPr/>
        <a:lstStyle/>
        <a:p>
          <a:pPr>
            <a:lnSpc>
              <a:spcPct val="100000"/>
            </a:lnSpc>
            <a:spcAft>
              <a:spcPts val="0"/>
            </a:spcAft>
          </a:pPr>
          <a:r>
            <a:rPr lang="en-US" b="1" dirty="0" smtClean="0">
              <a:solidFill>
                <a:srgbClr val="66FFFF"/>
              </a:solidFill>
            </a:rPr>
            <a:t>Soy milk (that is nutritionally equivalent to milk)</a:t>
          </a:r>
          <a:endParaRPr lang="en-US" b="1" dirty="0">
            <a:solidFill>
              <a:srgbClr val="66FFFF"/>
            </a:solidFill>
          </a:endParaRPr>
        </a:p>
      </dgm:t>
    </dgm:pt>
    <dgm:pt modelId="{AE3E3035-FE41-4D22-BE7D-A2FA6AA85B29}" type="parTrans" cxnId="{DED5D105-BEBA-4430-AFC4-A181117222AD}">
      <dgm:prSet/>
      <dgm:spPr/>
      <dgm:t>
        <a:bodyPr/>
        <a:lstStyle/>
        <a:p>
          <a:endParaRPr lang="en-US"/>
        </a:p>
      </dgm:t>
    </dgm:pt>
    <dgm:pt modelId="{E0D9EDD1-0C2C-4DBD-BA1B-03E36AF8E059}" type="sibTrans" cxnId="{DED5D105-BEBA-4430-AFC4-A181117222AD}">
      <dgm:prSet/>
      <dgm:spPr/>
      <dgm:t>
        <a:bodyPr/>
        <a:lstStyle/>
        <a:p>
          <a:endParaRPr lang="en-US"/>
        </a:p>
      </dgm:t>
    </dgm:pt>
    <dgm:pt modelId="{9D8E832B-5D14-4282-83D6-5F2CD00B86F2}">
      <dgm:prSet phldrT="[Text]"/>
      <dgm:spPr/>
      <dgm:t>
        <a:bodyPr/>
        <a:lstStyle/>
        <a:p>
          <a:r>
            <a:rPr lang="en-US" b="1" dirty="0" smtClean="0">
              <a:ln>
                <a:solidFill>
                  <a:schemeClr val="accent2">
                    <a:lumMod val="75000"/>
                  </a:schemeClr>
                </a:solidFill>
              </a:ln>
              <a:solidFill>
                <a:srgbClr val="FFFF00"/>
              </a:solidFill>
            </a:rPr>
            <a:t>Meats</a:t>
          </a:r>
          <a:endParaRPr lang="en-US" b="1" dirty="0">
            <a:ln>
              <a:solidFill>
                <a:schemeClr val="accent2">
                  <a:lumMod val="75000"/>
                </a:schemeClr>
              </a:solidFill>
            </a:ln>
            <a:solidFill>
              <a:srgbClr val="FFFF00"/>
            </a:solidFill>
          </a:endParaRPr>
        </a:p>
      </dgm:t>
    </dgm:pt>
    <dgm:pt modelId="{99B41604-DE62-4B37-94A2-364CBB56DCF2}" type="parTrans" cxnId="{2138E766-8DD2-4B34-9BFD-5C446DEECA11}">
      <dgm:prSet/>
      <dgm:spPr/>
      <dgm:t>
        <a:bodyPr/>
        <a:lstStyle/>
        <a:p>
          <a:endParaRPr lang="en-US"/>
        </a:p>
      </dgm:t>
    </dgm:pt>
    <dgm:pt modelId="{5E61752F-3281-4520-B41A-8F8226D4B9CF}" type="sibTrans" cxnId="{2138E766-8DD2-4B34-9BFD-5C446DEECA11}">
      <dgm:prSet/>
      <dgm:spPr/>
      <dgm:t>
        <a:bodyPr/>
        <a:lstStyle/>
        <a:p>
          <a:endParaRPr lang="en-US"/>
        </a:p>
      </dgm:t>
    </dgm:pt>
    <dgm:pt modelId="{C509A377-D7F8-47E1-B212-37B2FD0C236A}">
      <dgm:prSet phldrT="[Text]"/>
      <dgm:spPr>
        <a:solidFill>
          <a:srgbClr val="FFFF00"/>
        </a:solidFill>
        <a:ln>
          <a:solidFill>
            <a:schemeClr val="accent1"/>
          </a:solidFill>
        </a:ln>
      </dgm:spPr>
      <dgm:t>
        <a:bodyPr/>
        <a:lstStyle/>
        <a:p>
          <a:r>
            <a:rPr lang="en-US" b="1" dirty="0" smtClean="0">
              <a:solidFill>
                <a:schemeClr val="accent2">
                  <a:lumMod val="75000"/>
                </a:schemeClr>
              </a:solidFill>
              <a:latin typeface="+mj-lt"/>
            </a:rPr>
            <a:t>Meats without added milk products</a:t>
          </a:r>
          <a:endParaRPr lang="en-US" b="1" dirty="0">
            <a:solidFill>
              <a:schemeClr val="accent2">
                <a:lumMod val="75000"/>
              </a:schemeClr>
            </a:solidFill>
            <a:latin typeface="+mj-lt"/>
          </a:endParaRPr>
        </a:p>
      </dgm:t>
    </dgm:pt>
    <dgm:pt modelId="{FD7998E5-C899-4A96-859B-CE6453282CEC}" type="parTrans" cxnId="{AA23102D-1BF2-4EFD-9394-8A2198BEF482}">
      <dgm:prSet/>
      <dgm:spPr/>
      <dgm:t>
        <a:bodyPr/>
        <a:lstStyle/>
        <a:p>
          <a:endParaRPr lang="en-US"/>
        </a:p>
      </dgm:t>
    </dgm:pt>
    <dgm:pt modelId="{01BA07B7-E6C8-4CB4-91D9-44ED2BCEAF2D}" type="sibTrans" cxnId="{AA23102D-1BF2-4EFD-9394-8A2198BEF482}">
      <dgm:prSet/>
      <dgm:spPr/>
      <dgm:t>
        <a:bodyPr/>
        <a:lstStyle/>
        <a:p>
          <a:endParaRPr lang="en-US"/>
        </a:p>
      </dgm:t>
    </dgm:pt>
    <dgm:pt modelId="{A63177FD-FCAC-448E-A819-7BCC5920FC35}">
      <dgm:prSet/>
      <dgm:spPr/>
      <dgm:t>
        <a:bodyPr/>
        <a:lstStyle/>
        <a:p>
          <a:endParaRPr lang="en-US" dirty="0"/>
        </a:p>
      </dgm:t>
    </dgm:pt>
    <dgm:pt modelId="{9C7D787E-A623-49B8-9BA1-8CDAD7360B49}" type="parTrans" cxnId="{D3ED357D-D289-4A3D-B699-DFC15AA22929}">
      <dgm:prSet/>
      <dgm:spPr/>
      <dgm:t>
        <a:bodyPr/>
        <a:lstStyle/>
        <a:p>
          <a:endParaRPr lang="en-US"/>
        </a:p>
      </dgm:t>
    </dgm:pt>
    <dgm:pt modelId="{CDB58B1A-9784-44DA-B19E-4A59FF3DE6DE}" type="sibTrans" cxnId="{D3ED357D-D289-4A3D-B699-DFC15AA22929}">
      <dgm:prSet/>
      <dgm:spPr/>
      <dgm:t>
        <a:bodyPr/>
        <a:lstStyle/>
        <a:p>
          <a:endParaRPr lang="en-US"/>
        </a:p>
      </dgm:t>
    </dgm:pt>
    <dgm:pt modelId="{99A69B7E-E169-465C-B678-BB64E1D6FF63}">
      <dgm:prSet phldrT="[Text]"/>
      <dgm:spPr/>
      <dgm:t>
        <a:bodyPr/>
        <a:lstStyle/>
        <a:p>
          <a:r>
            <a:rPr lang="en-US" dirty="0" smtClean="0">
              <a:ln>
                <a:solidFill>
                  <a:schemeClr val="accent6">
                    <a:lumMod val="40000"/>
                    <a:lumOff val="60000"/>
                  </a:schemeClr>
                </a:solidFill>
              </a:ln>
              <a:solidFill>
                <a:schemeClr val="accent6">
                  <a:lumMod val="75000"/>
                </a:schemeClr>
              </a:solidFill>
              <a:latin typeface="Comic Sans MS" pitchFamily="66" charset="0"/>
            </a:rPr>
            <a:t>Bread/Grains</a:t>
          </a:r>
          <a:r>
            <a:rPr lang="en-US" dirty="0" smtClean="0">
              <a:ln>
                <a:solidFill>
                  <a:srgbClr val="66FFFF"/>
                </a:solidFill>
              </a:ln>
              <a:solidFill>
                <a:srgbClr val="3333FF"/>
              </a:solidFill>
              <a:latin typeface="Comic Sans MS" pitchFamily="66" charset="0"/>
            </a:rPr>
            <a:t> </a:t>
          </a:r>
          <a:endParaRPr lang="en-US" dirty="0">
            <a:ln>
              <a:solidFill>
                <a:srgbClr val="66FFFF"/>
              </a:solidFill>
            </a:ln>
            <a:solidFill>
              <a:srgbClr val="3333FF"/>
            </a:solidFill>
            <a:latin typeface="Comic Sans MS" pitchFamily="66" charset="0"/>
          </a:endParaRPr>
        </a:p>
      </dgm:t>
    </dgm:pt>
    <dgm:pt modelId="{162F71EB-3166-4AC8-A988-133C42A38CB2}" type="sibTrans" cxnId="{307F50BE-521E-44E9-B06A-CFB12EEB5A03}">
      <dgm:prSet/>
      <dgm:spPr/>
      <dgm:t>
        <a:bodyPr/>
        <a:lstStyle/>
        <a:p>
          <a:endParaRPr lang="en-US"/>
        </a:p>
      </dgm:t>
    </dgm:pt>
    <dgm:pt modelId="{7CF4B435-FD10-4FC6-8CBA-60577160D5F6}" type="parTrans" cxnId="{307F50BE-521E-44E9-B06A-CFB12EEB5A03}">
      <dgm:prSet/>
      <dgm:spPr/>
      <dgm:t>
        <a:bodyPr/>
        <a:lstStyle/>
        <a:p>
          <a:endParaRPr lang="en-US"/>
        </a:p>
      </dgm:t>
    </dgm:pt>
    <dgm:pt modelId="{2292712E-6A8F-4838-887E-2090BEC25BC2}">
      <dgm:prSet/>
      <dgm:spPr>
        <a:solidFill>
          <a:srgbClr val="00B050"/>
        </a:solidFill>
        <a:ln>
          <a:solidFill>
            <a:srgbClr val="CCFF66"/>
          </a:solidFill>
        </a:ln>
      </dgm:spPr>
      <dgm:t>
        <a:bodyPr/>
        <a:lstStyle/>
        <a:p>
          <a:r>
            <a:rPr lang="en-US" b="1" dirty="0" smtClean="0">
              <a:solidFill>
                <a:srgbClr val="CCFF66"/>
              </a:solidFill>
            </a:rPr>
            <a:t>Fruits and vegetables without added milk products</a:t>
          </a:r>
          <a:endParaRPr lang="en-US" b="1" dirty="0">
            <a:solidFill>
              <a:srgbClr val="CCFF66"/>
            </a:solidFill>
          </a:endParaRPr>
        </a:p>
      </dgm:t>
    </dgm:pt>
    <dgm:pt modelId="{586F501F-94FF-43C3-B83E-5F8DD8795E2B}" type="parTrans" cxnId="{A6CFBF32-5184-4BA7-B8F8-7BA033328E8C}">
      <dgm:prSet/>
      <dgm:spPr/>
      <dgm:t>
        <a:bodyPr/>
        <a:lstStyle/>
        <a:p>
          <a:endParaRPr lang="en-US"/>
        </a:p>
      </dgm:t>
    </dgm:pt>
    <dgm:pt modelId="{B69A2997-C2BC-4744-848C-9F9A73DAB1DD}" type="sibTrans" cxnId="{A6CFBF32-5184-4BA7-B8F8-7BA033328E8C}">
      <dgm:prSet/>
      <dgm:spPr/>
      <dgm:t>
        <a:bodyPr/>
        <a:lstStyle/>
        <a:p>
          <a:endParaRPr lang="en-US"/>
        </a:p>
      </dgm:t>
    </dgm:pt>
    <dgm:pt modelId="{2A500688-2E11-4E68-9D15-B5BB423E8669}">
      <dgm:prSet/>
      <dgm:spPr>
        <a:solidFill>
          <a:srgbClr val="00B050"/>
        </a:solidFill>
        <a:ln>
          <a:solidFill>
            <a:srgbClr val="CCFF66"/>
          </a:solidFill>
        </a:ln>
      </dgm:spPr>
      <dgm:t>
        <a:bodyPr/>
        <a:lstStyle/>
        <a:p>
          <a:endParaRPr lang="en-US" dirty="0"/>
        </a:p>
      </dgm:t>
    </dgm:pt>
    <dgm:pt modelId="{00CD65D9-5811-42E2-ABF7-3BD0EF18D57E}" type="parTrans" cxnId="{7B4A21A9-4D7A-4A8B-9C60-5E68140B424E}">
      <dgm:prSet/>
      <dgm:spPr/>
      <dgm:t>
        <a:bodyPr/>
        <a:lstStyle/>
        <a:p>
          <a:endParaRPr lang="en-US"/>
        </a:p>
      </dgm:t>
    </dgm:pt>
    <dgm:pt modelId="{D8462971-E9CD-467D-91D3-2BA923E55CA9}" type="sibTrans" cxnId="{7B4A21A9-4D7A-4A8B-9C60-5E68140B424E}">
      <dgm:prSet/>
      <dgm:spPr/>
      <dgm:t>
        <a:bodyPr/>
        <a:lstStyle/>
        <a:p>
          <a:endParaRPr lang="en-US"/>
        </a:p>
      </dgm:t>
    </dgm:pt>
    <dgm:pt modelId="{E2DA5276-B0AD-492D-9D7F-BC85DA9DBB5D}">
      <dgm:prSet/>
      <dgm:spPr>
        <a:solidFill>
          <a:schemeClr val="accent6">
            <a:lumMod val="75000"/>
          </a:schemeClr>
        </a:solidFill>
        <a:ln>
          <a:solidFill>
            <a:schemeClr val="accent6">
              <a:lumMod val="40000"/>
              <a:lumOff val="60000"/>
            </a:schemeClr>
          </a:solidFill>
        </a:ln>
      </dgm:spPr>
      <dgm:t>
        <a:bodyPr/>
        <a:lstStyle/>
        <a:p>
          <a:pPr rtl="0"/>
          <a:r>
            <a:rPr lang="en-US" b="1" dirty="0" smtClean="0">
              <a:solidFill>
                <a:schemeClr val="accent6">
                  <a:lumMod val="40000"/>
                  <a:lumOff val="60000"/>
                </a:schemeClr>
              </a:solidFill>
              <a:latin typeface="+mj-lt"/>
            </a:rPr>
            <a:t>Water-based breads (Italian, French, Jewish Rye, cereals without added milk products)</a:t>
          </a:r>
          <a:endParaRPr lang="en-US" b="1" dirty="0">
            <a:solidFill>
              <a:schemeClr val="accent6">
                <a:lumMod val="40000"/>
                <a:lumOff val="60000"/>
              </a:schemeClr>
            </a:solidFill>
            <a:latin typeface="+mj-lt"/>
          </a:endParaRPr>
        </a:p>
      </dgm:t>
    </dgm:pt>
    <dgm:pt modelId="{8E20ED5A-8B7F-4BBC-823B-9084F9C017A3}" type="parTrans" cxnId="{D7829CD2-4575-4ED8-A412-CFC280CD3CFB}">
      <dgm:prSet/>
      <dgm:spPr/>
      <dgm:t>
        <a:bodyPr/>
        <a:lstStyle/>
        <a:p>
          <a:endParaRPr lang="en-US"/>
        </a:p>
      </dgm:t>
    </dgm:pt>
    <dgm:pt modelId="{7C78B20A-ECD7-4219-ADB5-2F916BDB08C1}" type="sibTrans" cxnId="{D7829CD2-4575-4ED8-A412-CFC280CD3CFB}">
      <dgm:prSet/>
      <dgm:spPr/>
      <dgm:t>
        <a:bodyPr/>
        <a:lstStyle/>
        <a:p>
          <a:endParaRPr lang="en-US"/>
        </a:p>
      </dgm:t>
    </dgm:pt>
    <dgm:pt modelId="{56E19EBD-BD8B-4A7C-AAAF-BE10A4065C5E}">
      <dgm:prSet/>
      <dgm:spPr>
        <a:solidFill>
          <a:schemeClr val="accent6">
            <a:lumMod val="75000"/>
          </a:schemeClr>
        </a:solidFill>
        <a:ln>
          <a:solidFill>
            <a:schemeClr val="accent6">
              <a:lumMod val="40000"/>
              <a:lumOff val="60000"/>
            </a:schemeClr>
          </a:solidFill>
        </a:ln>
      </dgm:spPr>
      <dgm:t>
        <a:bodyPr/>
        <a:lstStyle/>
        <a:p>
          <a:endParaRPr lang="en-US" dirty="0"/>
        </a:p>
      </dgm:t>
    </dgm:pt>
    <dgm:pt modelId="{C9C86A8B-08BB-46D9-8C9E-FD8F0C776097}" type="parTrans" cxnId="{D941EC03-51EC-463F-BDD5-052EBA369050}">
      <dgm:prSet/>
      <dgm:spPr/>
      <dgm:t>
        <a:bodyPr/>
        <a:lstStyle/>
        <a:p>
          <a:endParaRPr lang="en-US"/>
        </a:p>
      </dgm:t>
    </dgm:pt>
    <dgm:pt modelId="{79A67E92-2090-4A07-8097-ACB49C45848E}" type="sibTrans" cxnId="{D941EC03-51EC-463F-BDD5-052EBA369050}">
      <dgm:prSet/>
      <dgm:spPr/>
      <dgm:t>
        <a:bodyPr/>
        <a:lstStyle/>
        <a:p>
          <a:endParaRPr lang="en-US"/>
        </a:p>
      </dgm:t>
    </dgm:pt>
    <dgm:pt modelId="{9ABEABDF-65A1-4DD4-9FE0-A241D53FBF91}" type="pres">
      <dgm:prSet presAssocID="{DF4B3864-FA6A-42DA-950C-5CF8C864F702}" presName="linearFlow" presStyleCnt="0">
        <dgm:presLayoutVars>
          <dgm:dir/>
          <dgm:animLvl val="lvl"/>
          <dgm:resizeHandles/>
        </dgm:presLayoutVars>
      </dgm:prSet>
      <dgm:spPr/>
      <dgm:t>
        <a:bodyPr/>
        <a:lstStyle/>
        <a:p>
          <a:endParaRPr lang="en-US"/>
        </a:p>
      </dgm:t>
    </dgm:pt>
    <dgm:pt modelId="{E454EDFB-B71E-4896-B4F6-A4E20EE990B2}" type="pres">
      <dgm:prSet presAssocID="{01CDCF05-3E96-420E-9E67-4A384F514AC0}" presName="compositeNode" presStyleCnt="0">
        <dgm:presLayoutVars>
          <dgm:bulletEnabled val="1"/>
        </dgm:presLayoutVars>
      </dgm:prSet>
      <dgm:spPr/>
    </dgm:pt>
    <dgm:pt modelId="{99C64161-5376-40DA-BCB8-0DE70C440FE1}" type="pres">
      <dgm:prSet presAssocID="{01CDCF05-3E96-420E-9E67-4A384F514AC0}" presName="image" presStyleLbl="fgImgPlace1" presStyleIdx="0" presStyleCnt="4"/>
      <dgm:spPr>
        <a:blipFill rotWithShape="0">
          <a:blip xmlns:r="http://schemas.openxmlformats.org/officeDocument/2006/relationships" r:embed="rId1"/>
          <a:stretch>
            <a:fillRect/>
          </a:stretch>
        </a:blipFill>
        <a:ln>
          <a:solidFill>
            <a:srgbClr val="3333FF"/>
          </a:solidFill>
        </a:ln>
      </dgm:spPr>
    </dgm:pt>
    <dgm:pt modelId="{C09ED413-57F4-4E1A-BBA7-85B73C3E7548}" type="pres">
      <dgm:prSet presAssocID="{01CDCF05-3E96-420E-9E67-4A384F514AC0}" presName="childNode" presStyleLbl="node1" presStyleIdx="0" presStyleCnt="4">
        <dgm:presLayoutVars>
          <dgm:bulletEnabled val="1"/>
        </dgm:presLayoutVars>
      </dgm:prSet>
      <dgm:spPr/>
      <dgm:t>
        <a:bodyPr/>
        <a:lstStyle/>
        <a:p>
          <a:endParaRPr lang="en-US"/>
        </a:p>
      </dgm:t>
    </dgm:pt>
    <dgm:pt modelId="{66F051E6-938B-4682-9BF8-16F28EFEC74A}" type="pres">
      <dgm:prSet presAssocID="{01CDCF05-3E96-420E-9E67-4A384F514AC0}" presName="parentNode" presStyleLbl="revTx" presStyleIdx="0" presStyleCnt="4" custScaleY="73828">
        <dgm:presLayoutVars>
          <dgm:chMax val="0"/>
          <dgm:bulletEnabled val="1"/>
        </dgm:presLayoutVars>
      </dgm:prSet>
      <dgm:spPr/>
      <dgm:t>
        <a:bodyPr/>
        <a:lstStyle/>
        <a:p>
          <a:endParaRPr lang="en-US"/>
        </a:p>
      </dgm:t>
    </dgm:pt>
    <dgm:pt modelId="{0DE92765-4C8E-475D-925B-C486DCF21B42}" type="pres">
      <dgm:prSet presAssocID="{CFA8171F-235C-494A-AC14-59338DFE56A9}" presName="sibTrans" presStyleCnt="0"/>
      <dgm:spPr/>
    </dgm:pt>
    <dgm:pt modelId="{2581F816-2B4B-4359-86B6-5E456425740E}" type="pres">
      <dgm:prSet presAssocID="{A63177FD-FCAC-448E-A819-7BCC5920FC35}" presName="compositeNode" presStyleCnt="0">
        <dgm:presLayoutVars>
          <dgm:bulletEnabled val="1"/>
        </dgm:presLayoutVars>
      </dgm:prSet>
      <dgm:spPr/>
    </dgm:pt>
    <dgm:pt modelId="{4E4697DE-A5E3-4EF4-8977-E9FD93E0EE26}" type="pres">
      <dgm:prSet presAssocID="{A63177FD-FCAC-448E-A819-7BCC5920FC35}" presName="image" presStyleLbl="fgImgPlace1" presStyleIdx="1" presStyleCnt="4"/>
      <dgm:spPr>
        <a:blipFill rotWithShape="0">
          <a:blip xmlns:r="http://schemas.openxmlformats.org/officeDocument/2006/relationships" r:embed="rId2"/>
          <a:stretch>
            <a:fillRect/>
          </a:stretch>
        </a:blipFill>
        <a:ln>
          <a:solidFill>
            <a:srgbClr val="00B050"/>
          </a:solidFill>
        </a:ln>
      </dgm:spPr>
    </dgm:pt>
    <dgm:pt modelId="{0D23ED8A-0B51-48E1-9A0A-F14710819426}" type="pres">
      <dgm:prSet presAssocID="{A63177FD-FCAC-448E-A819-7BCC5920FC35}" presName="childNode" presStyleLbl="node1" presStyleIdx="1" presStyleCnt="4">
        <dgm:presLayoutVars>
          <dgm:bulletEnabled val="1"/>
        </dgm:presLayoutVars>
      </dgm:prSet>
      <dgm:spPr/>
      <dgm:t>
        <a:bodyPr/>
        <a:lstStyle/>
        <a:p>
          <a:endParaRPr lang="en-US"/>
        </a:p>
      </dgm:t>
    </dgm:pt>
    <dgm:pt modelId="{8AAA928C-63B1-4519-A4D4-8BD9AABD4C1E}" type="pres">
      <dgm:prSet presAssocID="{A63177FD-FCAC-448E-A819-7BCC5920FC35}" presName="parentNode" presStyleLbl="revTx" presStyleIdx="1" presStyleCnt="4">
        <dgm:presLayoutVars>
          <dgm:chMax val="0"/>
          <dgm:bulletEnabled val="1"/>
        </dgm:presLayoutVars>
      </dgm:prSet>
      <dgm:spPr/>
      <dgm:t>
        <a:bodyPr/>
        <a:lstStyle/>
        <a:p>
          <a:endParaRPr lang="en-US"/>
        </a:p>
      </dgm:t>
    </dgm:pt>
    <dgm:pt modelId="{F5D43719-89D3-4FBB-89CE-5B2C4DD13E50}" type="pres">
      <dgm:prSet presAssocID="{CDB58B1A-9784-44DA-B19E-4A59FF3DE6DE}" presName="sibTrans" presStyleCnt="0"/>
      <dgm:spPr/>
    </dgm:pt>
    <dgm:pt modelId="{7721F016-16E8-45F3-AF0D-8992F3F5993F}" type="pres">
      <dgm:prSet presAssocID="{9D8E832B-5D14-4282-83D6-5F2CD00B86F2}" presName="compositeNode" presStyleCnt="0">
        <dgm:presLayoutVars>
          <dgm:bulletEnabled val="1"/>
        </dgm:presLayoutVars>
      </dgm:prSet>
      <dgm:spPr/>
    </dgm:pt>
    <dgm:pt modelId="{BB0225E3-D69E-46B7-B783-A521A1F1B54E}" type="pres">
      <dgm:prSet presAssocID="{9D8E832B-5D14-4282-83D6-5F2CD00B86F2}" presName="image" presStyleLbl="fgImgPlace1" presStyleIdx="2" presStyleCnt="4"/>
      <dgm:spPr>
        <a:blipFill rotWithShape="0">
          <a:blip xmlns:r="http://schemas.openxmlformats.org/officeDocument/2006/relationships" r:embed="rId3"/>
          <a:stretch>
            <a:fillRect/>
          </a:stretch>
        </a:blipFill>
        <a:ln>
          <a:solidFill>
            <a:schemeClr val="accent1">
              <a:lumMod val="75000"/>
            </a:schemeClr>
          </a:solidFill>
        </a:ln>
      </dgm:spPr>
    </dgm:pt>
    <dgm:pt modelId="{30354AD5-5272-46FD-84FE-CDD76C066808}" type="pres">
      <dgm:prSet presAssocID="{9D8E832B-5D14-4282-83D6-5F2CD00B86F2}" presName="childNode" presStyleLbl="node1" presStyleIdx="2" presStyleCnt="4">
        <dgm:presLayoutVars>
          <dgm:bulletEnabled val="1"/>
        </dgm:presLayoutVars>
      </dgm:prSet>
      <dgm:spPr/>
      <dgm:t>
        <a:bodyPr/>
        <a:lstStyle/>
        <a:p>
          <a:endParaRPr lang="en-US"/>
        </a:p>
      </dgm:t>
    </dgm:pt>
    <dgm:pt modelId="{A1A1583E-83D7-46CF-99E2-FC86C753492E}" type="pres">
      <dgm:prSet presAssocID="{9D8E832B-5D14-4282-83D6-5F2CD00B86F2}" presName="parentNode" presStyleLbl="revTx" presStyleIdx="2" presStyleCnt="4" custLinFactNeighborY="4966">
        <dgm:presLayoutVars>
          <dgm:chMax val="0"/>
          <dgm:bulletEnabled val="1"/>
        </dgm:presLayoutVars>
      </dgm:prSet>
      <dgm:spPr/>
      <dgm:t>
        <a:bodyPr/>
        <a:lstStyle/>
        <a:p>
          <a:endParaRPr lang="en-US"/>
        </a:p>
      </dgm:t>
    </dgm:pt>
    <dgm:pt modelId="{E13C0329-9003-4F7D-B87F-18B2F438A3FB}" type="pres">
      <dgm:prSet presAssocID="{5E61752F-3281-4520-B41A-8F8226D4B9CF}" presName="sibTrans" presStyleCnt="0"/>
      <dgm:spPr/>
    </dgm:pt>
    <dgm:pt modelId="{52FAA326-751D-4182-BC09-A1B4F315A58F}" type="pres">
      <dgm:prSet presAssocID="{99A69B7E-E169-465C-B678-BB64E1D6FF63}" presName="compositeNode" presStyleCnt="0">
        <dgm:presLayoutVars>
          <dgm:bulletEnabled val="1"/>
        </dgm:presLayoutVars>
      </dgm:prSet>
      <dgm:spPr/>
    </dgm:pt>
    <dgm:pt modelId="{8DBA0ECA-6B1B-4754-9FE8-432D8D2DC8F4}" type="pres">
      <dgm:prSet presAssocID="{99A69B7E-E169-465C-B678-BB64E1D6FF63}" presName="image" presStyleLbl="fgImgPlace1" presStyleIdx="3" presStyleCnt="4"/>
      <dgm:spPr>
        <a:blipFill rotWithShape="0">
          <a:blip xmlns:r="http://schemas.openxmlformats.org/officeDocument/2006/relationships" r:embed="rId4"/>
          <a:stretch>
            <a:fillRect/>
          </a:stretch>
        </a:blipFill>
        <a:ln>
          <a:solidFill>
            <a:schemeClr val="accent6">
              <a:lumMod val="75000"/>
            </a:schemeClr>
          </a:solidFill>
        </a:ln>
      </dgm:spPr>
    </dgm:pt>
    <dgm:pt modelId="{D167DE91-23CD-4906-A8E2-67638B62A72C}" type="pres">
      <dgm:prSet presAssocID="{99A69B7E-E169-465C-B678-BB64E1D6FF63}" presName="childNode" presStyleLbl="node1" presStyleIdx="3" presStyleCnt="4">
        <dgm:presLayoutVars>
          <dgm:bulletEnabled val="1"/>
        </dgm:presLayoutVars>
      </dgm:prSet>
      <dgm:spPr/>
      <dgm:t>
        <a:bodyPr/>
        <a:lstStyle/>
        <a:p>
          <a:endParaRPr lang="en-US"/>
        </a:p>
      </dgm:t>
    </dgm:pt>
    <dgm:pt modelId="{D6D42E82-A311-4949-91CC-5B3F48ABF9AC}" type="pres">
      <dgm:prSet presAssocID="{99A69B7E-E169-465C-B678-BB64E1D6FF63}" presName="parentNode" presStyleLbl="revTx" presStyleIdx="3" presStyleCnt="4" custScaleY="102818" custLinFactNeighborX="-17737" custLinFactNeighborY="7831">
        <dgm:presLayoutVars>
          <dgm:chMax val="0"/>
          <dgm:bulletEnabled val="1"/>
        </dgm:presLayoutVars>
      </dgm:prSet>
      <dgm:spPr/>
      <dgm:t>
        <a:bodyPr/>
        <a:lstStyle/>
        <a:p>
          <a:endParaRPr lang="en-US"/>
        </a:p>
      </dgm:t>
    </dgm:pt>
  </dgm:ptLst>
  <dgm:cxnLst>
    <dgm:cxn modelId="{3DE7BF83-DA47-4B28-A0DD-D764C54F396F}" type="presOf" srcId="{2292712E-6A8F-4838-887E-2090BEC25BC2}" destId="{0D23ED8A-0B51-48E1-9A0A-F14710819426}" srcOrd="0" destOrd="1" presId="urn:microsoft.com/office/officeart/2005/8/layout/hList2#2"/>
    <dgm:cxn modelId="{3F1BA680-EA9F-491A-A14C-29A6EEEC1306}" type="presOf" srcId="{2B9BA2CC-9F0C-4DD5-B549-AB16FB0606DC}" destId="{C09ED413-57F4-4E1A-BBA7-85B73C3E7548}" srcOrd="0" destOrd="0" presId="urn:microsoft.com/office/officeart/2005/8/layout/hList2#2"/>
    <dgm:cxn modelId="{D7829CD2-4575-4ED8-A412-CFC280CD3CFB}" srcId="{99A69B7E-E169-465C-B678-BB64E1D6FF63}" destId="{E2DA5276-B0AD-492D-9D7F-BC85DA9DBB5D}" srcOrd="1" destOrd="0" parTransId="{8E20ED5A-8B7F-4BBC-823B-9084F9C017A3}" sibTransId="{7C78B20A-ECD7-4219-ADB5-2F916BDB08C1}"/>
    <dgm:cxn modelId="{14DBD90D-226F-439D-8210-0089DDDB6F74}" type="presOf" srcId="{2A500688-2E11-4E68-9D15-B5BB423E8669}" destId="{0D23ED8A-0B51-48E1-9A0A-F14710819426}" srcOrd="0" destOrd="0" presId="urn:microsoft.com/office/officeart/2005/8/layout/hList2#2"/>
    <dgm:cxn modelId="{E21118EB-02A0-4A96-81DD-194BB3F0D04B}" type="presOf" srcId="{E2DA5276-B0AD-492D-9D7F-BC85DA9DBB5D}" destId="{D167DE91-23CD-4906-A8E2-67638B62A72C}" srcOrd="0" destOrd="1" presId="urn:microsoft.com/office/officeart/2005/8/layout/hList2#2"/>
    <dgm:cxn modelId="{DED5D105-BEBA-4430-AFC4-A181117222AD}" srcId="{01CDCF05-3E96-420E-9E67-4A384F514AC0}" destId="{DED2E440-3D2B-4E7F-B32B-A1094C8BB489}" srcOrd="1" destOrd="0" parTransId="{AE3E3035-FE41-4D22-BE7D-A2FA6AA85B29}" sibTransId="{E0D9EDD1-0C2C-4DBD-BA1B-03E36AF8E059}"/>
    <dgm:cxn modelId="{3AF56EFF-A0DA-4F74-AD61-9D7DD1F015E6}" type="presOf" srcId="{DF4B3864-FA6A-42DA-950C-5CF8C864F702}" destId="{9ABEABDF-65A1-4DD4-9FE0-A241D53FBF91}" srcOrd="0" destOrd="0" presId="urn:microsoft.com/office/officeart/2005/8/layout/hList2#2"/>
    <dgm:cxn modelId="{2138E766-8DD2-4B34-9BFD-5C446DEECA11}" srcId="{DF4B3864-FA6A-42DA-950C-5CF8C864F702}" destId="{9D8E832B-5D14-4282-83D6-5F2CD00B86F2}" srcOrd="2" destOrd="0" parTransId="{99B41604-DE62-4B37-94A2-364CBB56DCF2}" sibTransId="{5E61752F-3281-4520-B41A-8F8226D4B9CF}"/>
    <dgm:cxn modelId="{B7C69BD4-863F-4098-BBD3-9AB4F0D7FFD5}" type="presOf" srcId="{01CDCF05-3E96-420E-9E67-4A384F514AC0}" destId="{66F051E6-938B-4682-9BF8-16F28EFEC74A}" srcOrd="0" destOrd="0" presId="urn:microsoft.com/office/officeart/2005/8/layout/hList2#2"/>
    <dgm:cxn modelId="{906341C5-FEFA-498B-81D0-2D78E1516C6B}" type="presOf" srcId="{C509A377-D7F8-47E1-B212-37B2FD0C236A}" destId="{30354AD5-5272-46FD-84FE-CDD76C066808}" srcOrd="0" destOrd="0" presId="urn:microsoft.com/office/officeart/2005/8/layout/hList2#2"/>
    <dgm:cxn modelId="{D8CCB188-B67A-4362-8960-309871087D75}" type="presOf" srcId="{99A69B7E-E169-465C-B678-BB64E1D6FF63}" destId="{D6D42E82-A311-4949-91CC-5B3F48ABF9AC}" srcOrd="0" destOrd="0" presId="urn:microsoft.com/office/officeart/2005/8/layout/hList2#2"/>
    <dgm:cxn modelId="{D3ED357D-D289-4A3D-B699-DFC15AA22929}" srcId="{DF4B3864-FA6A-42DA-950C-5CF8C864F702}" destId="{A63177FD-FCAC-448E-A819-7BCC5920FC35}" srcOrd="1" destOrd="0" parTransId="{9C7D787E-A623-49B8-9BA1-8CDAD7360B49}" sibTransId="{CDB58B1A-9784-44DA-B19E-4A59FF3DE6DE}"/>
    <dgm:cxn modelId="{8A6DE9C7-066C-410F-9206-A66C1B9B744B}" type="presOf" srcId="{56E19EBD-BD8B-4A7C-AAAF-BE10A4065C5E}" destId="{D167DE91-23CD-4906-A8E2-67638B62A72C}" srcOrd="0" destOrd="0" presId="urn:microsoft.com/office/officeart/2005/8/layout/hList2#2"/>
    <dgm:cxn modelId="{A6CFBF32-5184-4BA7-B8F8-7BA033328E8C}" srcId="{A63177FD-FCAC-448E-A819-7BCC5920FC35}" destId="{2292712E-6A8F-4838-887E-2090BEC25BC2}" srcOrd="1" destOrd="0" parTransId="{586F501F-94FF-43C3-B83E-5F8DD8795E2B}" sibTransId="{B69A2997-C2BC-4744-848C-9F9A73DAB1DD}"/>
    <dgm:cxn modelId="{78831271-BDBF-4F08-AC32-5248612AB067}" type="presOf" srcId="{9D8E832B-5D14-4282-83D6-5F2CD00B86F2}" destId="{A1A1583E-83D7-46CF-99E2-FC86C753492E}" srcOrd="0" destOrd="0" presId="urn:microsoft.com/office/officeart/2005/8/layout/hList2#2"/>
    <dgm:cxn modelId="{A64F6AAE-3A37-4333-9990-9C0AAC4AA86E}" type="presOf" srcId="{A63177FD-FCAC-448E-A819-7BCC5920FC35}" destId="{8AAA928C-63B1-4519-A4D4-8BD9AABD4C1E}" srcOrd="0" destOrd="0" presId="urn:microsoft.com/office/officeart/2005/8/layout/hList2#2"/>
    <dgm:cxn modelId="{D173A842-503E-4A3E-A84B-F5415547A96B}" srcId="{DF4B3864-FA6A-42DA-950C-5CF8C864F702}" destId="{01CDCF05-3E96-420E-9E67-4A384F514AC0}" srcOrd="0" destOrd="0" parTransId="{2F3D8AB0-014E-40D8-8641-AEA2FB18EDF2}" sibTransId="{CFA8171F-235C-494A-AC14-59338DFE56A9}"/>
    <dgm:cxn modelId="{307F50BE-521E-44E9-B06A-CFB12EEB5A03}" srcId="{DF4B3864-FA6A-42DA-950C-5CF8C864F702}" destId="{99A69B7E-E169-465C-B678-BB64E1D6FF63}" srcOrd="3" destOrd="0" parTransId="{7CF4B435-FD10-4FC6-8CBA-60577160D5F6}" sibTransId="{162F71EB-3166-4AC8-A988-133C42A38CB2}"/>
    <dgm:cxn modelId="{7B4A21A9-4D7A-4A8B-9C60-5E68140B424E}" srcId="{A63177FD-FCAC-448E-A819-7BCC5920FC35}" destId="{2A500688-2E11-4E68-9D15-B5BB423E8669}" srcOrd="0" destOrd="0" parTransId="{00CD65D9-5811-42E2-ABF7-3BD0EF18D57E}" sibTransId="{D8462971-E9CD-467D-91D3-2BA923E55CA9}"/>
    <dgm:cxn modelId="{8D22DB87-640E-403A-B0FF-54E8AAFB6A6E}" type="presOf" srcId="{DED2E440-3D2B-4E7F-B32B-A1094C8BB489}" destId="{C09ED413-57F4-4E1A-BBA7-85B73C3E7548}" srcOrd="0" destOrd="1" presId="urn:microsoft.com/office/officeart/2005/8/layout/hList2#2"/>
    <dgm:cxn modelId="{AA23102D-1BF2-4EFD-9394-8A2198BEF482}" srcId="{9D8E832B-5D14-4282-83D6-5F2CD00B86F2}" destId="{C509A377-D7F8-47E1-B212-37B2FD0C236A}" srcOrd="0" destOrd="0" parTransId="{FD7998E5-C899-4A96-859B-CE6453282CEC}" sibTransId="{01BA07B7-E6C8-4CB4-91D9-44ED2BCEAF2D}"/>
    <dgm:cxn modelId="{4BFD0BEE-64A9-45EA-8F59-21C9264DB9D9}" srcId="{01CDCF05-3E96-420E-9E67-4A384F514AC0}" destId="{2B9BA2CC-9F0C-4DD5-B549-AB16FB0606DC}" srcOrd="0" destOrd="0" parTransId="{2F579CA1-28B6-4811-AD71-E3CA6A5AB92A}" sibTransId="{EEC9C7CC-66C0-4D26-B79E-EE743E7048E7}"/>
    <dgm:cxn modelId="{D941EC03-51EC-463F-BDD5-052EBA369050}" srcId="{99A69B7E-E169-465C-B678-BB64E1D6FF63}" destId="{56E19EBD-BD8B-4A7C-AAAF-BE10A4065C5E}" srcOrd="0" destOrd="0" parTransId="{C9C86A8B-08BB-46D9-8C9E-FD8F0C776097}" sibTransId="{79A67E92-2090-4A07-8097-ACB49C45848E}"/>
    <dgm:cxn modelId="{A867682A-3B21-463A-A639-6CFCB92FFC27}" type="presParOf" srcId="{9ABEABDF-65A1-4DD4-9FE0-A241D53FBF91}" destId="{E454EDFB-B71E-4896-B4F6-A4E20EE990B2}" srcOrd="0" destOrd="0" presId="urn:microsoft.com/office/officeart/2005/8/layout/hList2#2"/>
    <dgm:cxn modelId="{929478EC-C9B9-4148-973C-BACE87C61ED4}" type="presParOf" srcId="{E454EDFB-B71E-4896-B4F6-A4E20EE990B2}" destId="{99C64161-5376-40DA-BCB8-0DE70C440FE1}" srcOrd="0" destOrd="0" presId="urn:microsoft.com/office/officeart/2005/8/layout/hList2#2"/>
    <dgm:cxn modelId="{DDF856B8-EDC8-4BE9-97B5-9A6BAF8383BD}" type="presParOf" srcId="{E454EDFB-B71E-4896-B4F6-A4E20EE990B2}" destId="{C09ED413-57F4-4E1A-BBA7-85B73C3E7548}" srcOrd="1" destOrd="0" presId="urn:microsoft.com/office/officeart/2005/8/layout/hList2#2"/>
    <dgm:cxn modelId="{E7FEAEFB-486A-4EA1-8F74-72406C7746C4}" type="presParOf" srcId="{E454EDFB-B71E-4896-B4F6-A4E20EE990B2}" destId="{66F051E6-938B-4682-9BF8-16F28EFEC74A}" srcOrd="2" destOrd="0" presId="urn:microsoft.com/office/officeart/2005/8/layout/hList2#2"/>
    <dgm:cxn modelId="{378CB4C4-E94F-408A-A6B7-D933D6BE1287}" type="presParOf" srcId="{9ABEABDF-65A1-4DD4-9FE0-A241D53FBF91}" destId="{0DE92765-4C8E-475D-925B-C486DCF21B42}" srcOrd="1" destOrd="0" presId="urn:microsoft.com/office/officeart/2005/8/layout/hList2#2"/>
    <dgm:cxn modelId="{26BF35C9-386B-4E75-9028-1BA2B841EA4A}" type="presParOf" srcId="{9ABEABDF-65A1-4DD4-9FE0-A241D53FBF91}" destId="{2581F816-2B4B-4359-86B6-5E456425740E}" srcOrd="2" destOrd="0" presId="urn:microsoft.com/office/officeart/2005/8/layout/hList2#2"/>
    <dgm:cxn modelId="{4A6B8805-696B-49CA-BFAC-672C7F221E92}" type="presParOf" srcId="{2581F816-2B4B-4359-86B6-5E456425740E}" destId="{4E4697DE-A5E3-4EF4-8977-E9FD93E0EE26}" srcOrd="0" destOrd="0" presId="urn:microsoft.com/office/officeart/2005/8/layout/hList2#2"/>
    <dgm:cxn modelId="{8E5DCA6D-16FE-4FEA-94C2-D2A04098D7BA}" type="presParOf" srcId="{2581F816-2B4B-4359-86B6-5E456425740E}" destId="{0D23ED8A-0B51-48E1-9A0A-F14710819426}" srcOrd="1" destOrd="0" presId="urn:microsoft.com/office/officeart/2005/8/layout/hList2#2"/>
    <dgm:cxn modelId="{4FC1F84E-47A5-4493-BA64-C6698C4FDA7B}" type="presParOf" srcId="{2581F816-2B4B-4359-86B6-5E456425740E}" destId="{8AAA928C-63B1-4519-A4D4-8BD9AABD4C1E}" srcOrd="2" destOrd="0" presId="urn:microsoft.com/office/officeart/2005/8/layout/hList2#2"/>
    <dgm:cxn modelId="{4EDB1A0F-300D-4F52-AE2A-BCBF458F3852}" type="presParOf" srcId="{9ABEABDF-65A1-4DD4-9FE0-A241D53FBF91}" destId="{F5D43719-89D3-4FBB-89CE-5B2C4DD13E50}" srcOrd="3" destOrd="0" presId="urn:microsoft.com/office/officeart/2005/8/layout/hList2#2"/>
    <dgm:cxn modelId="{70D7612C-F6B1-42DD-ABEB-B3FB5F6F347F}" type="presParOf" srcId="{9ABEABDF-65A1-4DD4-9FE0-A241D53FBF91}" destId="{7721F016-16E8-45F3-AF0D-8992F3F5993F}" srcOrd="4" destOrd="0" presId="urn:microsoft.com/office/officeart/2005/8/layout/hList2#2"/>
    <dgm:cxn modelId="{B4658C48-F343-458E-9E11-9C02504EC7D8}" type="presParOf" srcId="{7721F016-16E8-45F3-AF0D-8992F3F5993F}" destId="{BB0225E3-D69E-46B7-B783-A521A1F1B54E}" srcOrd="0" destOrd="0" presId="urn:microsoft.com/office/officeart/2005/8/layout/hList2#2"/>
    <dgm:cxn modelId="{305C6CD2-89DA-43E3-930B-7FF4A874B142}" type="presParOf" srcId="{7721F016-16E8-45F3-AF0D-8992F3F5993F}" destId="{30354AD5-5272-46FD-84FE-CDD76C066808}" srcOrd="1" destOrd="0" presId="urn:microsoft.com/office/officeart/2005/8/layout/hList2#2"/>
    <dgm:cxn modelId="{46953445-DFD8-41F1-817A-69F66B54224B}" type="presParOf" srcId="{7721F016-16E8-45F3-AF0D-8992F3F5993F}" destId="{A1A1583E-83D7-46CF-99E2-FC86C753492E}" srcOrd="2" destOrd="0" presId="urn:microsoft.com/office/officeart/2005/8/layout/hList2#2"/>
    <dgm:cxn modelId="{EADDE190-5D15-4F8D-9DBC-D0F279F8BF06}" type="presParOf" srcId="{9ABEABDF-65A1-4DD4-9FE0-A241D53FBF91}" destId="{E13C0329-9003-4F7D-B87F-18B2F438A3FB}" srcOrd="5" destOrd="0" presId="urn:microsoft.com/office/officeart/2005/8/layout/hList2#2"/>
    <dgm:cxn modelId="{0872BFBD-159A-4C2A-BAAD-DCF1EAD0C545}" type="presParOf" srcId="{9ABEABDF-65A1-4DD4-9FE0-A241D53FBF91}" destId="{52FAA326-751D-4182-BC09-A1B4F315A58F}" srcOrd="6" destOrd="0" presId="urn:microsoft.com/office/officeart/2005/8/layout/hList2#2"/>
    <dgm:cxn modelId="{BBBACDEA-B3A7-4082-B8F0-1D9383A0B644}" type="presParOf" srcId="{52FAA326-751D-4182-BC09-A1B4F315A58F}" destId="{8DBA0ECA-6B1B-4754-9FE8-432D8D2DC8F4}" srcOrd="0" destOrd="0" presId="urn:microsoft.com/office/officeart/2005/8/layout/hList2#2"/>
    <dgm:cxn modelId="{CFA4E3AF-8C43-401E-A489-193DC68ECA4F}" type="presParOf" srcId="{52FAA326-751D-4182-BC09-A1B4F315A58F}" destId="{D167DE91-23CD-4906-A8E2-67638B62A72C}" srcOrd="1" destOrd="0" presId="urn:microsoft.com/office/officeart/2005/8/layout/hList2#2"/>
    <dgm:cxn modelId="{A88D363E-993E-4B2A-881A-CEC561ECF413}" type="presParOf" srcId="{52FAA326-751D-4182-BC09-A1B4F315A58F}" destId="{D6D42E82-A311-4949-91CC-5B3F48ABF9AC}" srcOrd="2" destOrd="0" presId="urn:microsoft.com/office/officeart/2005/8/layout/hList2#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8B4CAE-1EA2-4453-AF5B-12D48DA1DE05}" type="doc">
      <dgm:prSet loTypeId="urn:microsoft.com/office/officeart/2005/8/layout/hList2#3" loCatId="list" qsTypeId="urn:microsoft.com/office/officeart/2005/8/quickstyle/simple1" qsCatId="simple" csTypeId="urn:microsoft.com/office/officeart/2005/8/colors/accent1_2" csCatId="accent1" phldr="1"/>
      <dgm:spPr/>
      <dgm:t>
        <a:bodyPr/>
        <a:lstStyle/>
        <a:p>
          <a:endParaRPr lang="en-US"/>
        </a:p>
      </dgm:t>
    </dgm:pt>
    <dgm:pt modelId="{D7E44494-ADC1-4A47-B4A8-1080B909BEE0}">
      <dgm:prSet phldrT="[Text]"/>
      <dgm:spPr/>
      <dgm:t>
        <a:bodyPr/>
        <a:lstStyle/>
        <a:p>
          <a:r>
            <a:rPr lang="en-US" dirty="0" smtClean="0">
              <a:ln>
                <a:solidFill>
                  <a:schemeClr val="accent6">
                    <a:lumMod val="40000"/>
                    <a:lumOff val="60000"/>
                  </a:schemeClr>
                </a:solidFill>
              </a:ln>
              <a:solidFill>
                <a:schemeClr val="accent6">
                  <a:lumMod val="50000"/>
                </a:schemeClr>
              </a:solidFill>
              <a:latin typeface="Comic Sans MS" pitchFamily="66" charset="0"/>
            </a:rPr>
            <a:t>Bread/Grain</a:t>
          </a:r>
          <a:r>
            <a:rPr lang="en-US" dirty="0" smtClean="0">
              <a:latin typeface="Comic Sans MS" pitchFamily="66" charset="0"/>
            </a:rPr>
            <a:t> </a:t>
          </a:r>
          <a:endParaRPr lang="en-US" dirty="0">
            <a:latin typeface="Comic Sans MS" pitchFamily="66" charset="0"/>
          </a:endParaRPr>
        </a:p>
      </dgm:t>
    </dgm:pt>
    <dgm:pt modelId="{F20207EB-50E9-40C1-BA7B-FF0C2A02415D}" type="parTrans" cxnId="{3F843D89-F53F-4633-941E-93A7408F6674}">
      <dgm:prSet/>
      <dgm:spPr/>
      <dgm:t>
        <a:bodyPr/>
        <a:lstStyle/>
        <a:p>
          <a:endParaRPr lang="en-US"/>
        </a:p>
      </dgm:t>
    </dgm:pt>
    <dgm:pt modelId="{34A2EBAE-F06D-4ECD-A860-D4A5307B5424}" type="sibTrans" cxnId="{3F843D89-F53F-4633-941E-93A7408F6674}">
      <dgm:prSet/>
      <dgm:spPr/>
      <dgm:t>
        <a:bodyPr/>
        <a:lstStyle/>
        <a:p>
          <a:endParaRPr lang="en-US"/>
        </a:p>
      </dgm:t>
    </dgm:pt>
    <dgm:pt modelId="{52C6AB3D-0B3D-4D96-B3FF-CDA68CA2D5D5}">
      <dgm:prSet phldrT="[Text]"/>
      <dgm:spPr>
        <a:solidFill>
          <a:schemeClr val="accent6">
            <a:lumMod val="50000"/>
          </a:schemeClr>
        </a:solidFill>
        <a:ln>
          <a:solidFill>
            <a:schemeClr val="accent6">
              <a:lumMod val="40000"/>
              <a:lumOff val="60000"/>
            </a:schemeClr>
          </a:solidFill>
        </a:ln>
      </dgm:spPr>
      <dgm:t>
        <a:bodyPr/>
        <a:lstStyle/>
        <a:p>
          <a:r>
            <a:rPr lang="en-US" b="1" dirty="0" smtClean="0">
              <a:latin typeface="Comic Sans MS" pitchFamily="66" charset="0"/>
            </a:rPr>
            <a:t>Rice</a:t>
          </a:r>
          <a:endParaRPr lang="en-US" b="1" dirty="0">
            <a:latin typeface="Comic Sans MS" pitchFamily="66" charset="0"/>
          </a:endParaRPr>
        </a:p>
      </dgm:t>
    </dgm:pt>
    <dgm:pt modelId="{401CDAE1-74E2-403B-A8B2-64A95A330D09}" type="parTrans" cxnId="{3A080D2E-A40C-46C2-85E9-1F154335BE41}">
      <dgm:prSet/>
      <dgm:spPr/>
      <dgm:t>
        <a:bodyPr/>
        <a:lstStyle/>
        <a:p>
          <a:endParaRPr lang="en-US"/>
        </a:p>
      </dgm:t>
    </dgm:pt>
    <dgm:pt modelId="{8CD6BA7C-83EA-4864-AEC1-6864B92B7AB3}" type="sibTrans" cxnId="{3A080D2E-A40C-46C2-85E9-1F154335BE41}">
      <dgm:prSet/>
      <dgm:spPr/>
      <dgm:t>
        <a:bodyPr/>
        <a:lstStyle/>
        <a:p>
          <a:endParaRPr lang="en-US"/>
        </a:p>
      </dgm:t>
    </dgm:pt>
    <dgm:pt modelId="{C6CA0336-6A80-4FA4-B483-A31F73555279}">
      <dgm:prSet/>
      <dgm:spPr>
        <a:solidFill>
          <a:schemeClr val="accent6">
            <a:lumMod val="50000"/>
          </a:schemeClr>
        </a:solidFill>
        <a:ln>
          <a:solidFill>
            <a:schemeClr val="accent6">
              <a:lumMod val="40000"/>
              <a:lumOff val="60000"/>
            </a:schemeClr>
          </a:solidFill>
        </a:ln>
      </dgm:spPr>
      <dgm:t>
        <a:bodyPr/>
        <a:lstStyle/>
        <a:p>
          <a:r>
            <a:rPr lang="en-US" b="1" dirty="0" smtClean="0">
              <a:latin typeface="Comic Sans MS" pitchFamily="66" charset="0"/>
            </a:rPr>
            <a:t>Quinoa</a:t>
          </a:r>
        </a:p>
      </dgm:t>
    </dgm:pt>
    <dgm:pt modelId="{1A41233B-090F-44B3-980E-5F9D0030EAD6}" type="parTrans" cxnId="{65BA499D-19E4-4750-8EA5-B518140373FE}">
      <dgm:prSet/>
      <dgm:spPr/>
      <dgm:t>
        <a:bodyPr/>
        <a:lstStyle/>
        <a:p>
          <a:endParaRPr lang="en-US"/>
        </a:p>
      </dgm:t>
    </dgm:pt>
    <dgm:pt modelId="{C07A65C0-C787-4222-B461-0820CBDD7696}" type="sibTrans" cxnId="{65BA499D-19E4-4750-8EA5-B518140373FE}">
      <dgm:prSet/>
      <dgm:spPr/>
      <dgm:t>
        <a:bodyPr/>
        <a:lstStyle/>
        <a:p>
          <a:endParaRPr lang="en-US"/>
        </a:p>
      </dgm:t>
    </dgm:pt>
    <dgm:pt modelId="{1287A207-0F52-492D-B40C-5976BFA7C141}">
      <dgm:prSet/>
      <dgm:spPr>
        <a:solidFill>
          <a:schemeClr val="accent6">
            <a:lumMod val="50000"/>
          </a:schemeClr>
        </a:solidFill>
        <a:ln>
          <a:solidFill>
            <a:schemeClr val="accent6">
              <a:lumMod val="40000"/>
              <a:lumOff val="60000"/>
            </a:schemeClr>
          </a:solidFill>
        </a:ln>
      </dgm:spPr>
      <dgm:t>
        <a:bodyPr/>
        <a:lstStyle/>
        <a:p>
          <a:r>
            <a:rPr lang="en-US" b="1" dirty="0" smtClean="0">
              <a:latin typeface="Comic Sans MS" pitchFamily="66" charset="0"/>
            </a:rPr>
            <a:t>Millet</a:t>
          </a:r>
        </a:p>
      </dgm:t>
    </dgm:pt>
    <dgm:pt modelId="{ED750351-2DDC-4AFE-B7DF-A2446867D593}" type="parTrans" cxnId="{13CE0932-B6D7-43D8-ACFB-5886E8914D1D}">
      <dgm:prSet/>
      <dgm:spPr/>
      <dgm:t>
        <a:bodyPr/>
        <a:lstStyle/>
        <a:p>
          <a:endParaRPr lang="en-US"/>
        </a:p>
      </dgm:t>
    </dgm:pt>
    <dgm:pt modelId="{FAECCDCE-943F-4884-8875-8AB068FD7ED8}" type="sibTrans" cxnId="{13CE0932-B6D7-43D8-ACFB-5886E8914D1D}">
      <dgm:prSet/>
      <dgm:spPr/>
      <dgm:t>
        <a:bodyPr/>
        <a:lstStyle/>
        <a:p>
          <a:endParaRPr lang="en-US"/>
        </a:p>
      </dgm:t>
    </dgm:pt>
    <dgm:pt modelId="{D0B6DA83-9D68-4253-9B9B-C6548C86F67D}">
      <dgm:prSet/>
      <dgm:spPr>
        <a:solidFill>
          <a:schemeClr val="accent6">
            <a:lumMod val="50000"/>
          </a:schemeClr>
        </a:solidFill>
        <a:ln>
          <a:solidFill>
            <a:schemeClr val="accent6">
              <a:lumMod val="40000"/>
              <a:lumOff val="60000"/>
            </a:schemeClr>
          </a:solidFill>
        </a:ln>
      </dgm:spPr>
      <dgm:t>
        <a:bodyPr/>
        <a:lstStyle/>
        <a:p>
          <a:r>
            <a:rPr lang="en-US" b="1" dirty="0" smtClean="0">
              <a:latin typeface="Comic Sans MS" pitchFamily="66" charset="0"/>
            </a:rPr>
            <a:t>Amaranth</a:t>
          </a:r>
        </a:p>
      </dgm:t>
    </dgm:pt>
    <dgm:pt modelId="{57AB8640-D867-4028-8334-F8E852E9A72D}" type="parTrans" cxnId="{1AFA6E8B-BE42-4E10-BEA9-250D46A0C530}">
      <dgm:prSet/>
      <dgm:spPr/>
      <dgm:t>
        <a:bodyPr/>
        <a:lstStyle/>
        <a:p>
          <a:endParaRPr lang="en-US"/>
        </a:p>
      </dgm:t>
    </dgm:pt>
    <dgm:pt modelId="{A2C23C78-014E-4FCD-BB55-A78AB3A9E04A}" type="sibTrans" cxnId="{1AFA6E8B-BE42-4E10-BEA9-250D46A0C530}">
      <dgm:prSet/>
      <dgm:spPr/>
      <dgm:t>
        <a:bodyPr/>
        <a:lstStyle/>
        <a:p>
          <a:endParaRPr lang="en-US"/>
        </a:p>
      </dgm:t>
    </dgm:pt>
    <dgm:pt modelId="{95014CDE-23AA-471F-AD33-DA46149CE925}">
      <dgm:prSet/>
      <dgm:spPr>
        <a:solidFill>
          <a:schemeClr val="accent6">
            <a:lumMod val="50000"/>
          </a:schemeClr>
        </a:solidFill>
        <a:ln>
          <a:solidFill>
            <a:schemeClr val="accent6">
              <a:lumMod val="40000"/>
              <a:lumOff val="60000"/>
            </a:schemeClr>
          </a:solidFill>
        </a:ln>
      </dgm:spPr>
      <dgm:t>
        <a:bodyPr/>
        <a:lstStyle/>
        <a:p>
          <a:r>
            <a:rPr lang="en-US" b="1" dirty="0" smtClean="0">
              <a:latin typeface="Comic Sans MS" pitchFamily="66" charset="0"/>
            </a:rPr>
            <a:t>Whole corn (not fresh corn)</a:t>
          </a:r>
        </a:p>
      </dgm:t>
    </dgm:pt>
    <dgm:pt modelId="{A6E06D59-40FC-4075-B9BB-3D0325EAFBEA}" type="parTrans" cxnId="{13F91D92-FE83-4439-8C89-EFCEFE6286B0}">
      <dgm:prSet/>
      <dgm:spPr/>
      <dgm:t>
        <a:bodyPr/>
        <a:lstStyle/>
        <a:p>
          <a:endParaRPr lang="en-US"/>
        </a:p>
      </dgm:t>
    </dgm:pt>
    <dgm:pt modelId="{CB49C0CE-94AF-42D2-B057-2637BCD266EC}" type="sibTrans" cxnId="{13F91D92-FE83-4439-8C89-EFCEFE6286B0}">
      <dgm:prSet/>
      <dgm:spPr/>
      <dgm:t>
        <a:bodyPr/>
        <a:lstStyle/>
        <a:p>
          <a:endParaRPr lang="en-US"/>
        </a:p>
      </dgm:t>
    </dgm:pt>
    <dgm:pt modelId="{B7399785-4AAB-4431-91AD-B1B12281AF6F}">
      <dgm:prSet/>
      <dgm:spPr>
        <a:solidFill>
          <a:schemeClr val="accent6">
            <a:lumMod val="50000"/>
          </a:schemeClr>
        </a:solidFill>
        <a:ln>
          <a:solidFill>
            <a:schemeClr val="accent6">
              <a:lumMod val="40000"/>
              <a:lumOff val="60000"/>
            </a:schemeClr>
          </a:solidFill>
        </a:ln>
      </dgm:spPr>
      <dgm:t>
        <a:bodyPr/>
        <a:lstStyle/>
        <a:p>
          <a:r>
            <a:rPr lang="en-US" b="1" dirty="0" smtClean="0">
              <a:latin typeface="Comic Sans MS" pitchFamily="66" charset="0"/>
            </a:rPr>
            <a:t>Buckwheat</a:t>
          </a:r>
        </a:p>
      </dgm:t>
    </dgm:pt>
    <dgm:pt modelId="{25A2A3B0-CFB7-4F4F-8249-AFCF709F5B05}" type="parTrans" cxnId="{2346DE86-3498-4A57-A575-B806E22A68BB}">
      <dgm:prSet/>
      <dgm:spPr/>
      <dgm:t>
        <a:bodyPr/>
        <a:lstStyle/>
        <a:p>
          <a:endParaRPr lang="en-US"/>
        </a:p>
      </dgm:t>
    </dgm:pt>
    <dgm:pt modelId="{474549CF-DFBF-4B07-AEAB-4D312598A5CF}" type="sibTrans" cxnId="{2346DE86-3498-4A57-A575-B806E22A68BB}">
      <dgm:prSet/>
      <dgm:spPr/>
      <dgm:t>
        <a:bodyPr/>
        <a:lstStyle/>
        <a:p>
          <a:endParaRPr lang="en-US"/>
        </a:p>
      </dgm:t>
    </dgm:pt>
    <dgm:pt modelId="{E4DB555D-D47D-4E08-A383-295D05A8BAE4}">
      <dgm:prSet/>
      <dgm:spPr>
        <a:solidFill>
          <a:schemeClr val="accent6">
            <a:lumMod val="50000"/>
          </a:schemeClr>
        </a:solidFill>
        <a:ln>
          <a:solidFill>
            <a:schemeClr val="accent6">
              <a:lumMod val="40000"/>
              <a:lumOff val="60000"/>
            </a:schemeClr>
          </a:solidFill>
        </a:ln>
      </dgm:spPr>
      <dgm:t>
        <a:bodyPr/>
        <a:lstStyle/>
        <a:p>
          <a:r>
            <a:rPr lang="en-US" b="1" dirty="0" smtClean="0">
              <a:latin typeface="Comic Sans MS" pitchFamily="66" charset="0"/>
            </a:rPr>
            <a:t>Kasha</a:t>
          </a:r>
        </a:p>
      </dgm:t>
    </dgm:pt>
    <dgm:pt modelId="{1F64987F-6E24-4DEA-BF44-50E7F61BCB06}" type="parTrans" cxnId="{A5D9FC83-5BC6-4C65-9E8D-6BA74A47F02C}">
      <dgm:prSet/>
      <dgm:spPr/>
      <dgm:t>
        <a:bodyPr/>
        <a:lstStyle/>
        <a:p>
          <a:endParaRPr lang="en-US"/>
        </a:p>
      </dgm:t>
    </dgm:pt>
    <dgm:pt modelId="{087C5A5E-5C9E-41E0-A360-3F7556F67342}" type="sibTrans" cxnId="{A5D9FC83-5BC6-4C65-9E8D-6BA74A47F02C}">
      <dgm:prSet/>
      <dgm:spPr/>
      <dgm:t>
        <a:bodyPr/>
        <a:lstStyle/>
        <a:p>
          <a:endParaRPr lang="en-US"/>
        </a:p>
      </dgm:t>
    </dgm:pt>
    <dgm:pt modelId="{A4593D54-09D2-429C-811F-2FAC6490FE5A}">
      <dgm:prSet/>
      <dgm:spPr>
        <a:solidFill>
          <a:schemeClr val="accent6">
            <a:lumMod val="50000"/>
          </a:schemeClr>
        </a:solidFill>
        <a:ln>
          <a:solidFill>
            <a:schemeClr val="accent6">
              <a:lumMod val="40000"/>
              <a:lumOff val="60000"/>
            </a:schemeClr>
          </a:solidFill>
        </a:ln>
      </dgm:spPr>
      <dgm:t>
        <a:bodyPr/>
        <a:lstStyle/>
        <a:p>
          <a:r>
            <a:rPr lang="en-US" b="1" dirty="0" smtClean="0">
              <a:latin typeface="Comic Sans MS" pitchFamily="66" charset="0"/>
            </a:rPr>
            <a:t>Items labeled as “Gluten Free”</a:t>
          </a:r>
        </a:p>
      </dgm:t>
    </dgm:pt>
    <dgm:pt modelId="{792D1E92-C9BA-46F5-A02C-3FCF8A79F13A}" type="parTrans" cxnId="{46EBB244-CBF3-45DB-BBC2-EF452DFBCF74}">
      <dgm:prSet/>
      <dgm:spPr/>
      <dgm:t>
        <a:bodyPr/>
        <a:lstStyle/>
        <a:p>
          <a:endParaRPr lang="en-US"/>
        </a:p>
      </dgm:t>
    </dgm:pt>
    <dgm:pt modelId="{CBDA5F83-FC6C-4018-92FA-9B29B547ECF3}" type="sibTrans" cxnId="{46EBB244-CBF3-45DB-BBC2-EF452DFBCF74}">
      <dgm:prSet/>
      <dgm:spPr/>
      <dgm:t>
        <a:bodyPr/>
        <a:lstStyle/>
        <a:p>
          <a:endParaRPr lang="en-US"/>
        </a:p>
      </dgm:t>
    </dgm:pt>
    <dgm:pt modelId="{D7C571BA-A0FF-4868-B6B9-BF15EBA3C60B}" type="pres">
      <dgm:prSet presAssocID="{6F8B4CAE-1EA2-4453-AF5B-12D48DA1DE05}" presName="linearFlow" presStyleCnt="0">
        <dgm:presLayoutVars>
          <dgm:dir/>
          <dgm:animLvl val="lvl"/>
          <dgm:resizeHandles/>
        </dgm:presLayoutVars>
      </dgm:prSet>
      <dgm:spPr/>
      <dgm:t>
        <a:bodyPr/>
        <a:lstStyle/>
        <a:p>
          <a:endParaRPr lang="en-US"/>
        </a:p>
      </dgm:t>
    </dgm:pt>
    <dgm:pt modelId="{5DCABC70-6DB0-41B3-9F0C-8CAE254361D4}" type="pres">
      <dgm:prSet presAssocID="{D7E44494-ADC1-4A47-B4A8-1080B909BEE0}" presName="compositeNode" presStyleCnt="0">
        <dgm:presLayoutVars>
          <dgm:bulletEnabled val="1"/>
        </dgm:presLayoutVars>
      </dgm:prSet>
      <dgm:spPr/>
    </dgm:pt>
    <dgm:pt modelId="{F670DCB3-6C13-482E-9B32-664751267247}" type="pres">
      <dgm:prSet presAssocID="{D7E44494-ADC1-4A47-B4A8-1080B909BEE0}" presName="image" presStyleLbl="fgImgPlace1" presStyleIdx="0" presStyleCnt="1"/>
      <dgm:spPr>
        <a:blipFill rotWithShape="0">
          <a:blip xmlns:r="http://schemas.openxmlformats.org/officeDocument/2006/relationships" r:embed="rId1"/>
          <a:stretch>
            <a:fillRect/>
          </a:stretch>
        </a:blipFill>
        <a:ln>
          <a:solidFill>
            <a:schemeClr val="accent6">
              <a:lumMod val="50000"/>
            </a:schemeClr>
          </a:solidFill>
        </a:ln>
      </dgm:spPr>
    </dgm:pt>
    <dgm:pt modelId="{1B6016E8-D5D5-4015-9CBC-D0EAFAC172C1}" type="pres">
      <dgm:prSet presAssocID="{D7E44494-ADC1-4A47-B4A8-1080B909BEE0}" presName="childNode" presStyleLbl="node1" presStyleIdx="0" presStyleCnt="1">
        <dgm:presLayoutVars>
          <dgm:bulletEnabled val="1"/>
        </dgm:presLayoutVars>
      </dgm:prSet>
      <dgm:spPr/>
      <dgm:t>
        <a:bodyPr/>
        <a:lstStyle/>
        <a:p>
          <a:endParaRPr lang="en-US"/>
        </a:p>
      </dgm:t>
    </dgm:pt>
    <dgm:pt modelId="{B1DFCCE3-D988-4353-83BA-B60F2754C22C}" type="pres">
      <dgm:prSet presAssocID="{D7E44494-ADC1-4A47-B4A8-1080B909BEE0}" presName="parentNode" presStyleLbl="revTx" presStyleIdx="0" presStyleCnt="1">
        <dgm:presLayoutVars>
          <dgm:chMax val="0"/>
          <dgm:bulletEnabled val="1"/>
        </dgm:presLayoutVars>
      </dgm:prSet>
      <dgm:spPr/>
      <dgm:t>
        <a:bodyPr/>
        <a:lstStyle/>
        <a:p>
          <a:endParaRPr lang="en-US"/>
        </a:p>
      </dgm:t>
    </dgm:pt>
  </dgm:ptLst>
  <dgm:cxnLst>
    <dgm:cxn modelId="{4CA42C87-55B0-49B1-B159-CF95E5A8F583}" type="presOf" srcId="{A4593D54-09D2-429C-811F-2FAC6490FE5A}" destId="{1B6016E8-D5D5-4015-9CBC-D0EAFAC172C1}" srcOrd="0" destOrd="7" presId="urn:microsoft.com/office/officeart/2005/8/layout/hList2#3"/>
    <dgm:cxn modelId="{5EFC3282-DCEB-443C-BE18-6A2003957DC5}" type="presOf" srcId="{D0B6DA83-9D68-4253-9B9B-C6548C86F67D}" destId="{1B6016E8-D5D5-4015-9CBC-D0EAFAC172C1}" srcOrd="0" destOrd="3" presId="urn:microsoft.com/office/officeart/2005/8/layout/hList2#3"/>
    <dgm:cxn modelId="{A5D9FC83-5BC6-4C65-9E8D-6BA74A47F02C}" srcId="{D7E44494-ADC1-4A47-B4A8-1080B909BEE0}" destId="{E4DB555D-D47D-4E08-A383-295D05A8BAE4}" srcOrd="6" destOrd="0" parTransId="{1F64987F-6E24-4DEA-BF44-50E7F61BCB06}" sibTransId="{087C5A5E-5C9E-41E0-A360-3F7556F67342}"/>
    <dgm:cxn modelId="{47681704-E82E-4117-8FB5-BA40D01EEFBE}" type="presOf" srcId="{B7399785-4AAB-4431-91AD-B1B12281AF6F}" destId="{1B6016E8-D5D5-4015-9CBC-D0EAFAC172C1}" srcOrd="0" destOrd="5" presId="urn:microsoft.com/office/officeart/2005/8/layout/hList2#3"/>
    <dgm:cxn modelId="{2346DE86-3498-4A57-A575-B806E22A68BB}" srcId="{D7E44494-ADC1-4A47-B4A8-1080B909BEE0}" destId="{B7399785-4AAB-4431-91AD-B1B12281AF6F}" srcOrd="5" destOrd="0" parTransId="{25A2A3B0-CFB7-4F4F-8249-AFCF709F5B05}" sibTransId="{474549CF-DFBF-4B07-AEAB-4D312598A5CF}"/>
    <dgm:cxn modelId="{13CE0932-B6D7-43D8-ACFB-5886E8914D1D}" srcId="{D7E44494-ADC1-4A47-B4A8-1080B909BEE0}" destId="{1287A207-0F52-492D-B40C-5976BFA7C141}" srcOrd="2" destOrd="0" parTransId="{ED750351-2DDC-4AFE-B7DF-A2446867D593}" sibTransId="{FAECCDCE-943F-4884-8875-8AB068FD7ED8}"/>
    <dgm:cxn modelId="{FCBCC7CD-A97A-40C1-B580-75074EB529E6}" type="presOf" srcId="{1287A207-0F52-492D-B40C-5976BFA7C141}" destId="{1B6016E8-D5D5-4015-9CBC-D0EAFAC172C1}" srcOrd="0" destOrd="2" presId="urn:microsoft.com/office/officeart/2005/8/layout/hList2#3"/>
    <dgm:cxn modelId="{0D8E91DB-7ED1-4055-9DE0-B472C4C55468}" type="presOf" srcId="{C6CA0336-6A80-4FA4-B483-A31F73555279}" destId="{1B6016E8-D5D5-4015-9CBC-D0EAFAC172C1}" srcOrd="0" destOrd="1" presId="urn:microsoft.com/office/officeart/2005/8/layout/hList2#3"/>
    <dgm:cxn modelId="{46EBB244-CBF3-45DB-BBC2-EF452DFBCF74}" srcId="{D7E44494-ADC1-4A47-B4A8-1080B909BEE0}" destId="{A4593D54-09D2-429C-811F-2FAC6490FE5A}" srcOrd="7" destOrd="0" parTransId="{792D1E92-C9BA-46F5-A02C-3FCF8A79F13A}" sibTransId="{CBDA5F83-FC6C-4018-92FA-9B29B547ECF3}"/>
    <dgm:cxn modelId="{3F7AE906-E240-4417-BC8D-19EB5EF97715}" type="presOf" srcId="{52C6AB3D-0B3D-4D96-B3FF-CDA68CA2D5D5}" destId="{1B6016E8-D5D5-4015-9CBC-D0EAFAC172C1}" srcOrd="0" destOrd="0" presId="urn:microsoft.com/office/officeart/2005/8/layout/hList2#3"/>
    <dgm:cxn modelId="{91D529F2-D214-4BAA-BEFB-D03EFC2BA253}" type="presOf" srcId="{E4DB555D-D47D-4E08-A383-295D05A8BAE4}" destId="{1B6016E8-D5D5-4015-9CBC-D0EAFAC172C1}" srcOrd="0" destOrd="6" presId="urn:microsoft.com/office/officeart/2005/8/layout/hList2#3"/>
    <dgm:cxn modelId="{3F843D89-F53F-4633-941E-93A7408F6674}" srcId="{6F8B4CAE-1EA2-4453-AF5B-12D48DA1DE05}" destId="{D7E44494-ADC1-4A47-B4A8-1080B909BEE0}" srcOrd="0" destOrd="0" parTransId="{F20207EB-50E9-40C1-BA7B-FF0C2A02415D}" sibTransId="{34A2EBAE-F06D-4ECD-A860-D4A5307B5424}"/>
    <dgm:cxn modelId="{AABABE7C-E944-4E45-9D70-B8AD412ED952}" type="presOf" srcId="{95014CDE-23AA-471F-AD33-DA46149CE925}" destId="{1B6016E8-D5D5-4015-9CBC-D0EAFAC172C1}" srcOrd="0" destOrd="4" presId="urn:microsoft.com/office/officeart/2005/8/layout/hList2#3"/>
    <dgm:cxn modelId="{65BA499D-19E4-4750-8EA5-B518140373FE}" srcId="{D7E44494-ADC1-4A47-B4A8-1080B909BEE0}" destId="{C6CA0336-6A80-4FA4-B483-A31F73555279}" srcOrd="1" destOrd="0" parTransId="{1A41233B-090F-44B3-980E-5F9D0030EAD6}" sibTransId="{C07A65C0-C787-4222-B461-0820CBDD7696}"/>
    <dgm:cxn modelId="{1AFA6E8B-BE42-4E10-BEA9-250D46A0C530}" srcId="{D7E44494-ADC1-4A47-B4A8-1080B909BEE0}" destId="{D0B6DA83-9D68-4253-9B9B-C6548C86F67D}" srcOrd="3" destOrd="0" parTransId="{57AB8640-D867-4028-8334-F8E852E9A72D}" sibTransId="{A2C23C78-014E-4FCD-BB55-A78AB3A9E04A}"/>
    <dgm:cxn modelId="{26D5286A-1706-4B31-894B-A246E1C78A29}" type="presOf" srcId="{6F8B4CAE-1EA2-4453-AF5B-12D48DA1DE05}" destId="{D7C571BA-A0FF-4868-B6B9-BF15EBA3C60B}" srcOrd="0" destOrd="0" presId="urn:microsoft.com/office/officeart/2005/8/layout/hList2#3"/>
    <dgm:cxn modelId="{13F91D92-FE83-4439-8C89-EFCEFE6286B0}" srcId="{D7E44494-ADC1-4A47-B4A8-1080B909BEE0}" destId="{95014CDE-23AA-471F-AD33-DA46149CE925}" srcOrd="4" destOrd="0" parTransId="{A6E06D59-40FC-4075-B9BB-3D0325EAFBEA}" sibTransId="{CB49C0CE-94AF-42D2-B057-2637BCD266EC}"/>
    <dgm:cxn modelId="{3A080D2E-A40C-46C2-85E9-1F154335BE41}" srcId="{D7E44494-ADC1-4A47-B4A8-1080B909BEE0}" destId="{52C6AB3D-0B3D-4D96-B3FF-CDA68CA2D5D5}" srcOrd="0" destOrd="0" parTransId="{401CDAE1-74E2-403B-A8B2-64A95A330D09}" sibTransId="{8CD6BA7C-83EA-4864-AEC1-6864B92B7AB3}"/>
    <dgm:cxn modelId="{51474D45-6EAF-4126-8D84-77E1754E9F29}" type="presOf" srcId="{D7E44494-ADC1-4A47-B4A8-1080B909BEE0}" destId="{B1DFCCE3-D988-4353-83BA-B60F2754C22C}" srcOrd="0" destOrd="0" presId="urn:microsoft.com/office/officeart/2005/8/layout/hList2#3"/>
    <dgm:cxn modelId="{948A2D54-1676-4FDE-A716-5416E9B86ACC}" type="presParOf" srcId="{D7C571BA-A0FF-4868-B6B9-BF15EBA3C60B}" destId="{5DCABC70-6DB0-41B3-9F0C-8CAE254361D4}" srcOrd="0" destOrd="0" presId="urn:microsoft.com/office/officeart/2005/8/layout/hList2#3"/>
    <dgm:cxn modelId="{43B13043-0FAC-4EF5-9C81-76D1D1CED42B}" type="presParOf" srcId="{5DCABC70-6DB0-41B3-9F0C-8CAE254361D4}" destId="{F670DCB3-6C13-482E-9B32-664751267247}" srcOrd="0" destOrd="0" presId="urn:microsoft.com/office/officeart/2005/8/layout/hList2#3"/>
    <dgm:cxn modelId="{56EF9688-D687-4580-9349-7557700E14A5}" type="presParOf" srcId="{5DCABC70-6DB0-41B3-9F0C-8CAE254361D4}" destId="{1B6016E8-D5D5-4015-9CBC-D0EAFAC172C1}" srcOrd="1" destOrd="0" presId="urn:microsoft.com/office/officeart/2005/8/layout/hList2#3"/>
    <dgm:cxn modelId="{9386889C-2509-4A99-8300-BA603EAC41ED}" type="presParOf" srcId="{5DCABC70-6DB0-41B3-9F0C-8CAE254361D4}" destId="{B1DFCCE3-D988-4353-83BA-B60F2754C22C}" srcOrd="2" destOrd="0" presId="urn:microsoft.com/office/officeart/2005/8/layout/hList2#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DE3FE5-A464-4E9A-9590-62FB4CD5DA11}">
      <dsp:nvSpPr>
        <dsp:cNvPr id="0" name=""/>
        <dsp:cNvSpPr/>
      </dsp:nvSpPr>
      <dsp:spPr>
        <a:xfrm rot="16200000">
          <a:off x="-1391042" y="2100616"/>
          <a:ext cx="3506724" cy="62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1130" bIns="0" numCol="1" spcCol="1270" anchor="t" anchorCtr="0">
          <a:noAutofit/>
        </a:bodyPr>
        <a:lstStyle/>
        <a:p>
          <a:pPr lvl="0" algn="r" defTabSz="1111250">
            <a:lnSpc>
              <a:spcPct val="90000"/>
            </a:lnSpc>
            <a:spcBef>
              <a:spcPct val="0"/>
            </a:spcBef>
            <a:spcAft>
              <a:spcPct val="35000"/>
            </a:spcAft>
          </a:pPr>
          <a:r>
            <a:rPr lang="en-US" sz="2500" kern="1200" dirty="0" smtClean="0">
              <a:ln>
                <a:solidFill>
                  <a:srgbClr val="66FFFF"/>
                </a:solidFill>
              </a:ln>
              <a:solidFill>
                <a:srgbClr val="3333FF"/>
              </a:solidFill>
            </a:rPr>
            <a:t>Milk</a:t>
          </a:r>
          <a:endParaRPr lang="en-US" sz="2500" kern="1200" dirty="0">
            <a:ln>
              <a:solidFill>
                <a:srgbClr val="66FFFF"/>
              </a:solidFill>
            </a:ln>
            <a:solidFill>
              <a:srgbClr val="3333FF"/>
            </a:solidFill>
          </a:endParaRPr>
        </a:p>
      </dsp:txBody>
      <dsp:txXfrm rot="16200000">
        <a:off x="-1391042" y="2100616"/>
        <a:ext cx="3506724" cy="624903"/>
      </dsp:txXfrm>
    </dsp:sp>
    <dsp:sp modelId="{EF3988F2-C1DE-4BA2-9BF6-D25A4589239E}">
      <dsp:nvSpPr>
        <dsp:cNvPr id="0" name=""/>
        <dsp:cNvSpPr/>
      </dsp:nvSpPr>
      <dsp:spPr>
        <a:xfrm>
          <a:off x="674771" y="0"/>
          <a:ext cx="3112681" cy="4495795"/>
        </a:xfrm>
        <a:prstGeom prst="rect">
          <a:avLst/>
        </a:prstGeom>
        <a:solidFill>
          <a:srgbClr val="3333FF"/>
        </a:solidFill>
        <a:ln w="25400" cap="flat" cmpd="sng" algn="ctr">
          <a:solidFill>
            <a:srgbClr val="66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551130" rIns="234696" bIns="234696" numCol="1" spcCol="1270" anchor="t" anchorCtr="0">
          <a:noAutofit/>
        </a:bodyPr>
        <a:lstStyle/>
        <a:p>
          <a:pPr marL="228600" lvl="1" indent="-228600" algn="l" defTabSz="1155700">
            <a:lnSpc>
              <a:spcPct val="90000"/>
            </a:lnSpc>
            <a:spcBef>
              <a:spcPct val="0"/>
            </a:spcBef>
            <a:spcAft>
              <a:spcPct val="15000"/>
            </a:spcAft>
            <a:buChar char="••"/>
          </a:pPr>
          <a:endParaRPr lang="en-US" sz="2600" kern="1200" dirty="0"/>
        </a:p>
        <a:p>
          <a:pPr marL="228600" lvl="1" indent="-228600" algn="l" defTabSz="1155700">
            <a:lnSpc>
              <a:spcPct val="90000"/>
            </a:lnSpc>
            <a:spcBef>
              <a:spcPct val="0"/>
            </a:spcBef>
            <a:spcAft>
              <a:spcPct val="15000"/>
            </a:spcAft>
            <a:buChar char="••"/>
          </a:pPr>
          <a:endParaRPr lang="en-US" sz="2600" kern="1200" dirty="0"/>
        </a:p>
        <a:p>
          <a:pPr marL="228600" lvl="1" indent="-228600" algn="l" defTabSz="1155700">
            <a:lnSpc>
              <a:spcPct val="90000"/>
            </a:lnSpc>
            <a:spcBef>
              <a:spcPct val="0"/>
            </a:spcBef>
            <a:spcAft>
              <a:spcPct val="15000"/>
            </a:spcAft>
            <a:buChar char="••"/>
          </a:pPr>
          <a:r>
            <a:rPr lang="en-US" sz="2600" kern="1200" dirty="0" smtClean="0">
              <a:latin typeface="Comic Sans MS" pitchFamily="66" charset="0"/>
            </a:rPr>
            <a:t>Soy Milk ~ Nutritionally Equivalent to Milk </a:t>
          </a:r>
          <a:endParaRPr lang="en-US" sz="2600" kern="1200" dirty="0">
            <a:latin typeface="Comic Sans MS" pitchFamily="66" charset="0"/>
          </a:endParaRPr>
        </a:p>
      </dsp:txBody>
      <dsp:txXfrm>
        <a:off x="674771" y="0"/>
        <a:ext cx="3112681" cy="4495795"/>
      </dsp:txXfrm>
    </dsp:sp>
    <dsp:sp modelId="{7ACF7D3D-9745-4FA6-9B40-BCEA8B9AF584}">
      <dsp:nvSpPr>
        <dsp:cNvPr id="0" name=""/>
        <dsp:cNvSpPr/>
      </dsp:nvSpPr>
      <dsp:spPr>
        <a:xfrm>
          <a:off x="0" y="-136083"/>
          <a:ext cx="1249806" cy="1249806"/>
        </a:xfrm>
        <a:prstGeom prst="rect">
          <a:avLst/>
        </a:prstGeom>
        <a:blipFill rotWithShape="0">
          <a:blip xmlns:r="http://schemas.openxmlformats.org/officeDocument/2006/relationships" r:embed="rId1"/>
          <a:stretch>
            <a:fillRect/>
          </a:stretch>
        </a:blipFill>
        <a:ln w="25400" cap="flat" cmpd="sng" algn="ctr">
          <a:solidFill>
            <a:srgbClr val="3333FF"/>
          </a:solidFill>
          <a:prstDash val="solid"/>
        </a:ln>
        <a:effectLst/>
      </dsp:spPr>
      <dsp:style>
        <a:lnRef idx="2">
          <a:scrgbClr r="0" g="0" b="0"/>
        </a:lnRef>
        <a:fillRef idx="1">
          <a:scrgbClr r="0" g="0" b="0"/>
        </a:fillRef>
        <a:effectRef idx="0">
          <a:scrgbClr r="0" g="0" b="0"/>
        </a:effectRef>
        <a:fontRef idx="minor"/>
      </dsp:style>
    </dsp:sp>
    <dsp:sp modelId="{1D616B1E-2ADA-4A17-B326-688C07808F25}">
      <dsp:nvSpPr>
        <dsp:cNvPr id="0" name=""/>
        <dsp:cNvSpPr/>
      </dsp:nvSpPr>
      <dsp:spPr>
        <a:xfrm rot="16200000">
          <a:off x="3153637" y="2100616"/>
          <a:ext cx="3506724" cy="62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1130" bIns="0" numCol="1" spcCol="1270" anchor="t" anchorCtr="0">
          <a:noAutofit/>
        </a:bodyPr>
        <a:lstStyle/>
        <a:p>
          <a:pPr lvl="0" algn="r" defTabSz="1111250">
            <a:lnSpc>
              <a:spcPct val="90000"/>
            </a:lnSpc>
            <a:spcBef>
              <a:spcPct val="0"/>
            </a:spcBef>
            <a:spcAft>
              <a:spcPct val="35000"/>
            </a:spcAft>
          </a:pPr>
          <a:r>
            <a:rPr lang="en-US" sz="2500" kern="1200" dirty="0" smtClean="0">
              <a:ln>
                <a:solidFill>
                  <a:schemeClr val="accent6">
                    <a:lumMod val="75000"/>
                  </a:schemeClr>
                </a:solidFill>
              </a:ln>
              <a:solidFill>
                <a:schemeClr val="bg1"/>
              </a:solidFill>
            </a:rPr>
            <a:t>Meat/Meat Alternate</a:t>
          </a:r>
          <a:endParaRPr lang="en-US" sz="2500" kern="1200" dirty="0">
            <a:ln>
              <a:solidFill>
                <a:schemeClr val="accent6">
                  <a:lumMod val="75000"/>
                </a:schemeClr>
              </a:solidFill>
            </a:ln>
            <a:solidFill>
              <a:schemeClr val="bg1"/>
            </a:solidFill>
          </a:endParaRPr>
        </a:p>
      </dsp:txBody>
      <dsp:txXfrm rot="16200000">
        <a:off x="3153637" y="2100616"/>
        <a:ext cx="3506724" cy="624903"/>
      </dsp:txXfrm>
    </dsp:sp>
    <dsp:sp modelId="{9146E8F2-1499-4CAD-9AE7-92BC70A5A502}">
      <dsp:nvSpPr>
        <dsp:cNvPr id="0" name=""/>
        <dsp:cNvSpPr/>
      </dsp:nvSpPr>
      <dsp:spPr>
        <a:xfrm>
          <a:off x="5168527" y="38297"/>
          <a:ext cx="3112681" cy="4495795"/>
        </a:xfrm>
        <a:prstGeom prst="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551130" rIns="234696" bIns="234696" numCol="1" spcCol="1270" anchor="t" anchorCtr="0">
          <a:noAutofit/>
        </a:bodyPr>
        <a:lstStyle/>
        <a:p>
          <a:pPr marL="228600" lvl="1" indent="-228600" algn="l" defTabSz="1155700">
            <a:lnSpc>
              <a:spcPct val="90000"/>
            </a:lnSpc>
            <a:spcBef>
              <a:spcPct val="0"/>
            </a:spcBef>
            <a:spcAft>
              <a:spcPct val="15000"/>
            </a:spcAft>
            <a:buChar char="••"/>
          </a:pPr>
          <a:endParaRPr lang="en-US" sz="2600" kern="1200" dirty="0"/>
        </a:p>
        <a:p>
          <a:pPr marL="228600" lvl="1" indent="-228600" algn="l" defTabSz="1155700">
            <a:lnSpc>
              <a:spcPct val="90000"/>
            </a:lnSpc>
            <a:spcBef>
              <a:spcPct val="0"/>
            </a:spcBef>
            <a:spcAft>
              <a:spcPct val="15000"/>
            </a:spcAft>
            <a:buChar char="••"/>
          </a:pPr>
          <a:endParaRPr lang="en-US" sz="2600" kern="1200" dirty="0"/>
        </a:p>
        <a:p>
          <a:pPr marL="228600" lvl="1" indent="-228600" algn="l" defTabSz="1155700">
            <a:lnSpc>
              <a:spcPct val="90000"/>
            </a:lnSpc>
            <a:spcBef>
              <a:spcPct val="0"/>
            </a:spcBef>
            <a:spcAft>
              <a:spcPts val="600"/>
            </a:spcAft>
            <a:buChar char="••"/>
          </a:pPr>
          <a:r>
            <a:rPr lang="en-US" sz="2600" kern="1200" dirty="0" smtClean="0"/>
            <a:t>Dry Beans and Legumes</a:t>
          </a:r>
          <a:endParaRPr lang="en-US" sz="2600" kern="1200" dirty="0"/>
        </a:p>
        <a:p>
          <a:pPr marL="228600" lvl="1" indent="-228600" algn="l" defTabSz="1155700">
            <a:lnSpc>
              <a:spcPct val="90000"/>
            </a:lnSpc>
            <a:spcBef>
              <a:spcPct val="0"/>
            </a:spcBef>
            <a:spcAft>
              <a:spcPts val="600"/>
            </a:spcAft>
            <a:buChar char="••"/>
          </a:pPr>
          <a:r>
            <a:rPr lang="en-US" sz="2600" kern="1200" dirty="0" smtClean="0"/>
            <a:t>Nut and Seed Butters</a:t>
          </a:r>
          <a:endParaRPr lang="en-US" sz="2600" kern="1200" dirty="0"/>
        </a:p>
        <a:p>
          <a:pPr marL="228600" lvl="1" indent="-228600" algn="l" defTabSz="1155700">
            <a:lnSpc>
              <a:spcPct val="90000"/>
            </a:lnSpc>
            <a:spcBef>
              <a:spcPct val="0"/>
            </a:spcBef>
            <a:spcAft>
              <a:spcPts val="600"/>
            </a:spcAft>
            <a:buChar char="••"/>
          </a:pPr>
          <a:r>
            <a:rPr lang="en-US" sz="2600" kern="1200" dirty="0" smtClean="0"/>
            <a:t>Cheese and Yogurt</a:t>
          </a:r>
          <a:endParaRPr lang="en-US" sz="2600" kern="1200" dirty="0"/>
        </a:p>
        <a:p>
          <a:pPr marL="228600" lvl="1" indent="-228600" algn="l" defTabSz="1155700">
            <a:lnSpc>
              <a:spcPct val="90000"/>
            </a:lnSpc>
            <a:spcBef>
              <a:spcPct val="0"/>
            </a:spcBef>
            <a:spcAft>
              <a:spcPct val="15000"/>
            </a:spcAft>
            <a:buChar char="••"/>
          </a:pPr>
          <a:r>
            <a:rPr lang="en-US" sz="2600" kern="1200" dirty="0" smtClean="0"/>
            <a:t>Eggs</a:t>
          </a:r>
          <a:endParaRPr lang="en-US" sz="2600" kern="1200" dirty="0"/>
        </a:p>
      </dsp:txBody>
      <dsp:txXfrm>
        <a:off x="5168527" y="38297"/>
        <a:ext cx="3112681" cy="4495795"/>
      </dsp:txXfrm>
    </dsp:sp>
    <dsp:sp modelId="{002495DC-706B-42E7-918E-19964A8F8861}">
      <dsp:nvSpPr>
        <dsp:cNvPr id="0" name=""/>
        <dsp:cNvSpPr/>
      </dsp:nvSpPr>
      <dsp:spPr>
        <a:xfrm>
          <a:off x="4594547" y="-165166"/>
          <a:ext cx="1249806" cy="1249806"/>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370773-B740-4C93-9E62-BA9C8AB21466}">
      <dsp:nvSpPr>
        <dsp:cNvPr id="0" name=""/>
        <dsp:cNvSpPr/>
      </dsp:nvSpPr>
      <dsp:spPr>
        <a:xfrm>
          <a:off x="0" y="236537"/>
          <a:ext cx="2762250" cy="1657349"/>
        </a:xfrm>
        <a:prstGeom prst="rect">
          <a:avLst/>
        </a:prstGeom>
        <a:solidFill>
          <a:srgbClr val="33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Milk and Milk Products (yogurt, cheese)</a:t>
          </a:r>
          <a:endParaRPr lang="en-US" sz="1800" b="1" kern="1200" dirty="0"/>
        </a:p>
      </dsp:txBody>
      <dsp:txXfrm>
        <a:off x="0" y="236537"/>
        <a:ext cx="2762250" cy="1657349"/>
      </dsp:txXfrm>
    </dsp:sp>
    <dsp:sp modelId="{849FA272-FCA8-4FE0-9135-9168F4168EC2}">
      <dsp:nvSpPr>
        <dsp:cNvPr id="0" name=""/>
        <dsp:cNvSpPr/>
      </dsp:nvSpPr>
      <dsp:spPr>
        <a:xfrm>
          <a:off x="3038474" y="236537"/>
          <a:ext cx="2762250" cy="1657349"/>
        </a:xfrm>
        <a:prstGeom prst="rect">
          <a:avLst/>
        </a:prstGeom>
        <a:solidFill>
          <a:srgbClr val="00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Breads and bread products (pancakes, waffles, grain mixes, instant and dry cereals with added milk products)</a:t>
          </a:r>
          <a:endParaRPr lang="en-US" sz="1800" b="1" kern="1200" dirty="0"/>
        </a:p>
      </dsp:txBody>
      <dsp:txXfrm>
        <a:off x="3038474" y="236537"/>
        <a:ext cx="2762250" cy="1657349"/>
      </dsp:txXfrm>
    </dsp:sp>
    <dsp:sp modelId="{B6B3EDC4-8C59-4906-AEF4-C39EBFD024DB}">
      <dsp:nvSpPr>
        <dsp:cNvPr id="0" name=""/>
        <dsp:cNvSpPr/>
      </dsp:nvSpPr>
      <dsp:spPr>
        <a:xfrm>
          <a:off x="6076950" y="236537"/>
          <a:ext cx="2762250" cy="1657349"/>
        </a:xfrm>
        <a:prstGeom prst="rect">
          <a:avLst/>
        </a:prstGeom>
        <a:solidFill>
          <a:srgbClr val="00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Breaded or creamed meats, eggs, fish, and poultry</a:t>
          </a:r>
          <a:endParaRPr lang="en-US" sz="1800" b="1" kern="1200" dirty="0"/>
        </a:p>
      </dsp:txBody>
      <dsp:txXfrm>
        <a:off x="6076950" y="236537"/>
        <a:ext cx="2762250" cy="1657349"/>
      </dsp:txXfrm>
    </dsp:sp>
    <dsp:sp modelId="{0104B02C-30D7-469B-8D42-BA5B9E39CCFF}">
      <dsp:nvSpPr>
        <dsp:cNvPr id="0" name=""/>
        <dsp:cNvSpPr/>
      </dsp:nvSpPr>
      <dsp:spPr>
        <a:xfrm>
          <a:off x="1519237" y="2170112"/>
          <a:ext cx="2762250" cy="1657349"/>
        </a:xfrm>
        <a:prstGeom prst="rect">
          <a:avLst/>
        </a:prstGeom>
        <a:solidFill>
          <a:srgbClr val="66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70C0"/>
              </a:solidFill>
            </a:rPr>
            <a:t>Luncheon meats, sausage, hot dogs</a:t>
          </a:r>
          <a:endParaRPr lang="en-US" sz="1800" b="1" kern="1200" dirty="0">
            <a:solidFill>
              <a:srgbClr val="0070C0"/>
            </a:solidFill>
          </a:endParaRPr>
        </a:p>
      </dsp:txBody>
      <dsp:txXfrm>
        <a:off x="1519237" y="2170112"/>
        <a:ext cx="2762250" cy="1657349"/>
      </dsp:txXfrm>
    </dsp:sp>
    <dsp:sp modelId="{7FE26F1C-3237-44AB-8272-7FF365C7D0A5}">
      <dsp:nvSpPr>
        <dsp:cNvPr id="0" name=""/>
        <dsp:cNvSpPr/>
      </dsp:nvSpPr>
      <dsp:spPr>
        <a:xfrm>
          <a:off x="4557712" y="2170112"/>
          <a:ext cx="2762250" cy="1657349"/>
        </a:xfrm>
        <a:prstGeom prst="rect">
          <a:avLst/>
        </a:prstGeom>
        <a:solidFill>
          <a:srgbClr val="CC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70C0"/>
              </a:solidFill>
            </a:rPr>
            <a:t>Instant potatoes, soups, processed snack items, margarine</a:t>
          </a:r>
          <a:endParaRPr lang="en-US" sz="1800" b="1" kern="1200" dirty="0">
            <a:solidFill>
              <a:srgbClr val="0070C0"/>
            </a:solidFill>
          </a:endParaRPr>
        </a:p>
      </dsp:txBody>
      <dsp:txXfrm>
        <a:off x="4557712" y="2170112"/>
        <a:ext cx="2762250" cy="16573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F051E6-938B-4682-9BF8-16F28EFEC74A}">
      <dsp:nvSpPr>
        <dsp:cNvPr id="0" name=""/>
        <dsp:cNvSpPr/>
      </dsp:nvSpPr>
      <dsp:spPr>
        <a:xfrm rot="16200000">
          <a:off x="-1194749" y="2461444"/>
          <a:ext cx="2808346" cy="31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4744" bIns="0" numCol="1" spcCol="1270" anchor="t" anchorCtr="0">
          <a:noAutofit/>
        </a:bodyPr>
        <a:lstStyle/>
        <a:p>
          <a:pPr lvl="0" algn="r" defTabSz="844550">
            <a:lnSpc>
              <a:spcPct val="90000"/>
            </a:lnSpc>
            <a:spcBef>
              <a:spcPct val="0"/>
            </a:spcBef>
            <a:spcAft>
              <a:spcPct val="35000"/>
            </a:spcAft>
          </a:pPr>
          <a:r>
            <a:rPr lang="en-US" sz="1900" b="1" kern="1200" dirty="0" smtClean="0">
              <a:ln>
                <a:solidFill>
                  <a:srgbClr val="66FFFF"/>
                </a:solidFill>
              </a:ln>
              <a:solidFill>
                <a:srgbClr val="3333FF"/>
              </a:solidFill>
            </a:rPr>
            <a:t>Milk</a:t>
          </a:r>
          <a:endParaRPr lang="en-US" sz="1900" b="1" kern="1200" dirty="0">
            <a:ln>
              <a:solidFill>
                <a:srgbClr val="66FFFF"/>
              </a:solidFill>
            </a:ln>
            <a:solidFill>
              <a:srgbClr val="3333FF"/>
            </a:solidFill>
          </a:endParaRPr>
        </a:p>
      </dsp:txBody>
      <dsp:txXfrm rot="16200000">
        <a:off x="-1194749" y="2461444"/>
        <a:ext cx="2808346" cy="311520"/>
      </dsp:txXfrm>
    </dsp:sp>
    <dsp:sp modelId="{C09ED413-57F4-4E1A-BBA7-85B73C3E7548}">
      <dsp:nvSpPr>
        <dsp:cNvPr id="0" name=""/>
        <dsp:cNvSpPr/>
      </dsp:nvSpPr>
      <dsp:spPr>
        <a:xfrm>
          <a:off x="365184" y="715253"/>
          <a:ext cx="1551704" cy="3803904"/>
        </a:xfrm>
        <a:prstGeom prst="rect">
          <a:avLst/>
        </a:prstGeom>
        <a:solidFill>
          <a:srgbClr val="3333FF"/>
        </a:solidFill>
        <a:ln w="25400" cap="flat" cmpd="sng" algn="ctr">
          <a:solidFill>
            <a:srgbClr val="66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74744" rIns="128016" bIns="128016" numCol="1" spcCol="1270" anchor="t" anchorCtr="0">
          <a:noAutofit/>
        </a:bodyPr>
        <a:lstStyle/>
        <a:p>
          <a:pPr marL="114300" lvl="1" indent="-114300" algn="l" defTabSz="622300">
            <a:lnSpc>
              <a:spcPct val="90000"/>
            </a:lnSpc>
            <a:spcBef>
              <a:spcPct val="0"/>
            </a:spcBef>
            <a:spcAft>
              <a:spcPts val="600"/>
            </a:spcAft>
            <a:buChar char="••"/>
          </a:pPr>
          <a:r>
            <a:rPr lang="en-US" sz="1400" b="1" kern="1200" dirty="0" smtClean="0">
              <a:solidFill>
                <a:srgbClr val="66FFFF"/>
              </a:solidFill>
            </a:rPr>
            <a:t>Lactaid or lactose-free milk</a:t>
          </a:r>
          <a:endParaRPr lang="en-US" sz="1400" b="1" kern="1200" dirty="0">
            <a:solidFill>
              <a:srgbClr val="66FFFF"/>
            </a:solidFill>
          </a:endParaRPr>
        </a:p>
        <a:p>
          <a:pPr marL="114300" lvl="1" indent="-114300" algn="l" defTabSz="622300">
            <a:lnSpc>
              <a:spcPct val="100000"/>
            </a:lnSpc>
            <a:spcBef>
              <a:spcPct val="0"/>
            </a:spcBef>
            <a:spcAft>
              <a:spcPts val="0"/>
            </a:spcAft>
            <a:buChar char="••"/>
          </a:pPr>
          <a:r>
            <a:rPr lang="en-US" sz="1400" b="1" kern="1200" dirty="0" smtClean="0">
              <a:solidFill>
                <a:srgbClr val="66FFFF"/>
              </a:solidFill>
            </a:rPr>
            <a:t>Soy milk (that is nutritionally equivalent to milk)</a:t>
          </a:r>
          <a:endParaRPr lang="en-US" sz="1400" b="1" kern="1200" dirty="0">
            <a:solidFill>
              <a:srgbClr val="66FFFF"/>
            </a:solidFill>
          </a:endParaRPr>
        </a:p>
      </dsp:txBody>
      <dsp:txXfrm>
        <a:off x="365184" y="715253"/>
        <a:ext cx="1551704" cy="3803904"/>
      </dsp:txXfrm>
    </dsp:sp>
    <dsp:sp modelId="{99C64161-5376-40DA-BCB8-0DE70C440FE1}">
      <dsp:nvSpPr>
        <dsp:cNvPr id="0" name=""/>
        <dsp:cNvSpPr/>
      </dsp:nvSpPr>
      <dsp:spPr>
        <a:xfrm>
          <a:off x="53663" y="304045"/>
          <a:ext cx="623041" cy="623041"/>
        </a:xfrm>
        <a:prstGeom prst="rect">
          <a:avLst/>
        </a:prstGeom>
        <a:blipFill rotWithShape="0">
          <a:blip xmlns:r="http://schemas.openxmlformats.org/officeDocument/2006/relationships" r:embed="rId1"/>
          <a:stretch>
            <a:fillRect/>
          </a:stretch>
        </a:blipFill>
        <a:ln w="25400" cap="flat" cmpd="sng" algn="ctr">
          <a:solidFill>
            <a:srgbClr val="3333FF"/>
          </a:solidFill>
          <a:prstDash val="solid"/>
        </a:ln>
        <a:effectLst/>
      </dsp:spPr>
      <dsp:style>
        <a:lnRef idx="2">
          <a:scrgbClr r="0" g="0" b="0"/>
        </a:lnRef>
        <a:fillRef idx="1">
          <a:scrgbClr r="0" g="0" b="0"/>
        </a:fillRef>
        <a:effectRef idx="0">
          <a:scrgbClr r="0" g="0" b="0"/>
        </a:effectRef>
        <a:fontRef idx="minor"/>
      </dsp:style>
    </dsp:sp>
    <dsp:sp modelId="{8AAA928C-63B1-4519-A4D4-8BD9AABD4C1E}">
      <dsp:nvSpPr>
        <dsp:cNvPr id="0" name=""/>
        <dsp:cNvSpPr/>
      </dsp:nvSpPr>
      <dsp:spPr>
        <a:xfrm rot="16200000">
          <a:off x="571621" y="2461444"/>
          <a:ext cx="3803904" cy="31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4744" bIns="0" numCol="1" spcCol="1270" anchor="t" anchorCtr="0">
          <a:noAutofit/>
        </a:bodyPr>
        <a:lstStyle/>
        <a:p>
          <a:pPr lvl="0" algn="r" defTabSz="844550">
            <a:lnSpc>
              <a:spcPct val="90000"/>
            </a:lnSpc>
            <a:spcBef>
              <a:spcPct val="0"/>
            </a:spcBef>
            <a:spcAft>
              <a:spcPct val="35000"/>
            </a:spcAft>
          </a:pPr>
          <a:endParaRPr lang="en-US" sz="1900" kern="1200" dirty="0"/>
        </a:p>
      </dsp:txBody>
      <dsp:txXfrm rot="16200000">
        <a:off x="571621" y="2461444"/>
        <a:ext cx="3803904" cy="311520"/>
      </dsp:txXfrm>
    </dsp:sp>
    <dsp:sp modelId="{0D23ED8A-0B51-48E1-9A0A-F14710819426}">
      <dsp:nvSpPr>
        <dsp:cNvPr id="0" name=""/>
        <dsp:cNvSpPr/>
      </dsp:nvSpPr>
      <dsp:spPr>
        <a:xfrm>
          <a:off x="2629333" y="715253"/>
          <a:ext cx="1551704" cy="3803904"/>
        </a:xfrm>
        <a:prstGeom prst="rect">
          <a:avLst/>
        </a:prstGeom>
        <a:solidFill>
          <a:srgbClr val="00B050"/>
        </a:solidFill>
        <a:ln w="25400" cap="flat" cmpd="sng" algn="ctr">
          <a:solidFill>
            <a:srgbClr val="CCFF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74744" rIns="128016" bIns="128016"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smtClean="0">
              <a:solidFill>
                <a:srgbClr val="CCFF66"/>
              </a:solidFill>
            </a:rPr>
            <a:t>Fruits and vegetables without added milk products</a:t>
          </a:r>
          <a:endParaRPr lang="en-US" sz="1400" b="1" kern="1200" dirty="0">
            <a:solidFill>
              <a:srgbClr val="CCFF66"/>
            </a:solidFill>
          </a:endParaRPr>
        </a:p>
      </dsp:txBody>
      <dsp:txXfrm>
        <a:off x="2629333" y="715253"/>
        <a:ext cx="1551704" cy="3803904"/>
      </dsp:txXfrm>
    </dsp:sp>
    <dsp:sp modelId="{4E4697DE-A5E3-4EF4-8977-E9FD93E0EE26}">
      <dsp:nvSpPr>
        <dsp:cNvPr id="0" name=""/>
        <dsp:cNvSpPr/>
      </dsp:nvSpPr>
      <dsp:spPr>
        <a:xfrm>
          <a:off x="2317812" y="304045"/>
          <a:ext cx="623041" cy="623041"/>
        </a:xfrm>
        <a:prstGeom prst="rect">
          <a:avLst/>
        </a:prstGeom>
        <a:blipFill rotWithShape="0">
          <a:blip xmlns:r="http://schemas.openxmlformats.org/officeDocument/2006/relationships" r:embed="rId2"/>
          <a:stretch>
            <a:fillRect/>
          </a:stretch>
        </a:blip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A1A1583E-83D7-46CF-99E2-FC86C753492E}">
      <dsp:nvSpPr>
        <dsp:cNvPr id="0" name=""/>
        <dsp:cNvSpPr/>
      </dsp:nvSpPr>
      <dsp:spPr>
        <a:xfrm rot="16200000">
          <a:off x="2835770" y="2650346"/>
          <a:ext cx="3803904" cy="31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4744" bIns="0" numCol="1" spcCol="1270" anchor="t" anchorCtr="0">
          <a:noAutofit/>
        </a:bodyPr>
        <a:lstStyle/>
        <a:p>
          <a:pPr lvl="0" algn="r" defTabSz="844550">
            <a:lnSpc>
              <a:spcPct val="90000"/>
            </a:lnSpc>
            <a:spcBef>
              <a:spcPct val="0"/>
            </a:spcBef>
            <a:spcAft>
              <a:spcPct val="35000"/>
            </a:spcAft>
          </a:pPr>
          <a:r>
            <a:rPr lang="en-US" sz="1900" b="1" kern="1200" dirty="0" smtClean="0">
              <a:ln>
                <a:solidFill>
                  <a:schemeClr val="accent2">
                    <a:lumMod val="75000"/>
                  </a:schemeClr>
                </a:solidFill>
              </a:ln>
              <a:solidFill>
                <a:srgbClr val="FFFF00"/>
              </a:solidFill>
            </a:rPr>
            <a:t>Meats</a:t>
          </a:r>
          <a:endParaRPr lang="en-US" sz="1900" b="1" kern="1200" dirty="0">
            <a:ln>
              <a:solidFill>
                <a:schemeClr val="accent2">
                  <a:lumMod val="75000"/>
                </a:schemeClr>
              </a:solidFill>
            </a:ln>
            <a:solidFill>
              <a:srgbClr val="FFFF00"/>
            </a:solidFill>
          </a:endParaRPr>
        </a:p>
      </dsp:txBody>
      <dsp:txXfrm rot="16200000">
        <a:off x="2835770" y="2650346"/>
        <a:ext cx="3803904" cy="311520"/>
      </dsp:txXfrm>
    </dsp:sp>
    <dsp:sp modelId="{30354AD5-5272-46FD-84FE-CDD76C066808}">
      <dsp:nvSpPr>
        <dsp:cNvPr id="0" name=""/>
        <dsp:cNvSpPr/>
      </dsp:nvSpPr>
      <dsp:spPr>
        <a:xfrm>
          <a:off x="4893483" y="715253"/>
          <a:ext cx="1551704" cy="3803904"/>
        </a:xfrm>
        <a:prstGeom prst="rect">
          <a:avLst/>
        </a:prstGeom>
        <a:solidFill>
          <a:srgbClr val="FFFF00"/>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74744"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accent2">
                  <a:lumMod val="75000"/>
                </a:schemeClr>
              </a:solidFill>
              <a:latin typeface="+mj-lt"/>
            </a:rPr>
            <a:t>Meats without added milk products</a:t>
          </a:r>
          <a:endParaRPr lang="en-US" sz="1400" b="1" kern="1200" dirty="0">
            <a:solidFill>
              <a:schemeClr val="accent2">
                <a:lumMod val="75000"/>
              </a:schemeClr>
            </a:solidFill>
            <a:latin typeface="+mj-lt"/>
          </a:endParaRPr>
        </a:p>
      </dsp:txBody>
      <dsp:txXfrm>
        <a:off x="4893483" y="715253"/>
        <a:ext cx="1551704" cy="3803904"/>
      </dsp:txXfrm>
    </dsp:sp>
    <dsp:sp modelId="{BB0225E3-D69E-46B7-B783-A521A1F1B54E}">
      <dsp:nvSpPr>
        <dsp:cNvPr id="0" name=""/>
        <dsp:cNvSpPr/>
      </dsp:nvSpPr>
      <dsp:spPr>
        <a:xfrm>
          <a:off x="4581962" y="304045"/>
          <a:ext cx="623041" cy="623041"/>
        </a:xfrm>
        <a:prstGeom prst="rect">
          <a:avLst/>
        </a:prstGeom>
        <a:blipFill rotWithShape="0">
          <a:blip xmlns:r="http://schemas.openxmlformats.org/officeDocument/2006/relationships" r:embed="rId3"/>
          <a:stretch>
            <a:fillRect/>
          </a:stretch>
        </a:blip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D6D42E82-A311-4949-91CC-5B3F48ABF9AC}">
      <dsp:nvSpPr>
        <dsp:cNvPr id="0" name=""/>
        <dsp:cNvSpPr/>
      </dsp:nvSpPr>
      <dsp:spPr>
        <a:xfrm rot="16200000">
          <a:off x="4991068" y="2759328"/>
          <a:ext cx="3911098" cy="31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4744" bIns="0" numCol="1" spcCol="1270" anchor="t" anchorCtr="0">
          <a:noAutofit/>
        </a:bodyPr>
        <a:lstStyle/>
        <a:p>
          <a:pPr lvl="0" algn="r" defTabSz="844550">
            <a:lnSpc>
              <a:spcPct val="90000"/>
            </a:lnSpc>
            <a:spcBef>
              <a:spcPct val="0"/>
            </a:spcBef>
            <a:spcAft>
              <a:spcPct val="35000"/>
            </a:spcAft>
          </a:pPr>
          <a:r>
            <a:rPr lang="en-US" sz="1900" kern="1200" dirty="0" smtClean="0">
              <a:ln>
                <a:solidFill>
                  <a:schemeClr val="accent6">
                    <a:lumMod val="40000"/>
                    <a:lumOff val="60000"/>
                  </a:schemeClr>
                </a:solidFill>
              </a:ln>
              <a:solidFill>
                <a:schemeClr val="accent6">
                  <a:lumMod val="75000"/>
                </a:schemeClr>
              </a:solidFill>
              <a:latin typeface="Comic Sans MS" pitchFamily="66" charset="0"/>
            </a:rPr>
            <a:t>Bread/Grains</a:t>
          </a:r>
          <a:r>
            <a:rPr lang="en-US" sz="1900" kern="1200" dirty="0" smtClean="0">
              <a:ln>
                <a:solidFill>
                  <a:srgbClr val="66FFFF"/>
                </a:solidFill>
              </a:ln>
              <a:solidFill>
                <a:srgbClr val="3333FF"/>
              </a:solidFill>
              <a:latin typeface="Comic Sans MS" pitchFamily="66" charset="0"/>
            </a:rPr>
            <a:t> </a:t>
          </a:r>
          <a:endParaRPr lang="en-US" sz="1900" kern="1200" dirty="0">
            <a:ln>
              <a:solidFill>
                <a:srgbClr val="66FFFF"/>
              </a:solidFill>
            </a:ln>
            <a:solidFill>
              <a:srgbClr val="3333FF"/>
            </a:solidFill>
            <a:latin typeface="Comic Sans MS" pitchFamily="66" charset="0"/>
          </a:endParaRPr>
        </a:p>
      </dsp:txBody>
      <dsp:txXfrm rot="16200000">
        <a:off x="4991068" y="2759328"/>
        <a:ext cx="3911098" cy="311520"/>
      </dsp:txXfrm>
    </dsp:sp>
    <dsp:sp modelId="{D167DE91-23CD-4906-A8E2-67638B62A72C}">
      <dsp:nvSpPr>
        <dsp:cNvPr id="0" name=""/>
        <dsp:cNvSpPr/>
      </dsp:nvSpPr>
      <dsp:spPr>
        <a:xfrm>
          <a:off x="7157632" y="715253"/>
          <a:ext cx="1551704" cy="3803904"/>
        </a:xfrm>
        <a:prstGeom prst="rect">
          <a:avLst/>
        </a:prstGeom>
        <a:solidFill>
          <a:schemeClr val="accent6">
            <a:lumMod val="75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74744" rIns="128016" bIns="128016"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r>
            <a:rPr lang="en-US" sz="1400" b="1" kern="1200" dirty="0" smtClean="0">
              <a:solidFill>
                <a:schemeClr val="accent6">
                  <a:lumMod val="40000"/>
                  <a:lumOff val="60000"/>
                </a:schemeClr>
              </a:solidFill>
              <a:latin typeface="+mj-lt"/>
            </a:rPr>
            <a:t>Water-based breads (Italian, French, Jewish Rye, cereals without added milk products)</a:t>
          </a:r>
          <a:endParaRPr lang="en-US" sz="1400" b="1" kern="1200" dirty="0">
            <a:solidFill>
              <a:schemeClr val="accent6">
                <a:lumMod val="40000"/>
                <a:lumOff val="60000"/>
              </a:schemeClr>
            </a:solidFill>
            <a:latin typeface="+mj-lt"/>
          </a:endParaRPr>
        </a:p>
      </dsp:txBody>
      <dsp:txXfrm>
        <a:off x="7157632" y="715253"/>
        <a:ext cx="1551704" cy="3803904"/>
      </dsp:txXfrm>
    </dsp:sp>
    <dsp:sp modelId="{8DBA0ECA-6B1B-4754-9FE8-432D8D2DC8F4}">
      <dsp:nvSpPr>
        <dsp:cNvPr id="0" name=""/>
        <dsp:cNvSpPr/>
      </dsp:nvSpPr>
      <dsp:spPr>
        <a:xfrm>
          <a:off x="6846111" y="304045"/>
          <a:ext cx="623041" cy="623041"/>
        </a:xfrm>
        <a:prstGeom prst="rect">
          <a:avLst/>
        </a:prstGeom>
        <a:blipFill rotWithShape="0">
          <a:blip xmlns:r="http://schemas.openxmlformats.org/officeDocument/2006/relationships" r:embed="rId4"/>
          <a:stretch>
            <a:fillRect/>
          </a:stretch>
        </a:blip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DFCCE3-D988-4353-83BA-B60F2754C22C}">
      <dsp:nvSpPr>
        <dsp:cNvPr id="0" name=""/>
        <dsp:cNvSpPr/>
      </dsp:nvSpPr>
      <dsp:spPr>
        <a:xfrm rot="16200000">
          <a:off x="-1583436" y="2754335"/>
          <a:ext cx="4081272" cy="86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1423" bIns="0" numCol="1" spcCol="1270" anchor="t" anchorCtr="0">
          <a:noAutofit/>
        </a:bodyPr>
        <a:lstStyle/>
        <a:p>
          <a:pPr lvl="0" algn="r" defTabSz="2000250">
            <a:lnSpc>
              <a:spcPct val="90000"/>
            </a:lnSpc>
            <a:spcBef>
              <a:spcPct val="0"/>
            </a:spcBef>
            <a:spcAft>
              <a:spcPct val="35000"/>
            </a:spcAft>
          </a:pPr>
          <a:r>
            <a:rPr lang="en-US" sz="4500" kern="1200" dirty="0" smtClean="0">
              <a:ln>
                <a:solidFill>
                  <a:schemeClr val="accent6">
                    <a:lumMod val="40000"/>
                    <a:lumOff val="60000"/>
                  </a:schemeClr>
                </a:solidFill>
              </a:ln>
              <a:solidFill>
                <a:schemeClr val="accent6">
                  <a:lumMod val="50000"/>
                </a:schemeClr>
              </a:solidFill>
              <a:latin typeface="Comic Sans MS" pitchFamily="66" charset="0"/>
            </a:rPr>
            <a:t>Bread/Grain</a:t>
          </a:r>
          <a:r>
            <a:rPr lang="en-US" sz="4500" kern="1200" dirty="0" smtClean="0">
              <a:latin typeface="Comic Sans MS" pitchFamily="66" charset="0"/>
            </a:rPr>
            <a:t> </a:t>
          </a:r>
          <a:endParaRPr lang="en-US" sz="4500" kern="1200" dirty="0">
            <a:latin typeface="Comic Sans MS" pitchFamily="66" charset="0"/>
          </a:endParaRPr>
        </a:p>
      </dsp:txBody>
      <dsp:txXfrm rot="16200000">
        <a:off x="-1583436" y="2754335"/>
        <a:ext cx="4081272" cy="863346"/>
      </dsp:txXfrm>
    </dsp:sp>
    <dsp:sp modelId="{1B6016E8-D5D5-4015-9CBC-D0EAFAC172C1}">
      <dsp:nvSpPr>
        <dsp:cNvPr id="0" name=""/>
        <dsp:cNvSpPr/>
      </dsp:nvSpPr>
      <dsp:spPr>
        <a:xfrm>
          <a:off x="888872" y="1145372"/>
          <a:ext cx="5181600" cy="4081272"/>
        </a:xfrm>
        <a:prstGeom prst="rect">
          <a:avLst/>
        </a:prstGeom>
        <a:solidFill>
          <a:schemeClr val="accent6">
            <a:lumMod val="50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761423" rIns="192024" bIns="192024"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latin typeface="Comic Sans MS" pitchFamily="66" charset="0"/>
            </a:rPr>
            <a:t>Rice</a:t>
          </a:r>
          <a:endParaRPr lang="en-US" sz="2100" b="1" kern="1200" dirty="0">
            <a:latin typeface="Comic Sans MS" pitchFamily="66" charset="0"/>
          </a:endParaRPr>
        </a:p>
        <a:p>
          <a:pPr marL="228600" lvl="1" indent="-228600" algn="l" defTabSz="933450">
            <a:lnSpc>
              <a:spcPct val="90000"/>
            </a:lnSpc>
            <a:spcBef>
              <a:spcPct val="0"/>
            </a:spcBef>
            <a:spcAft>
              <a:spcPct val="15000"/>
            </a:spcAft>
            <a:buChar char="••"/>
          </a:pPr>
          <a:r>
            <a:rPr lang="en-US" sz="2100" b="1" kern="1200" dirty="0" smtClean="0">
              <a:latin typeface="Comic Sans MS" pitchFamily="66" charset="0"/>
            </a:rPr>
            <a:t>Quinoa</a:t>
          </a:r>
        </a:p>
        <a:p>
          <a:pPr marL="228600" lvl="1" indent="-228600" algn="l" defTabSz="933450">
            <a:lnSpc>
              <a:spcPct val="90000"/>
            </a:lnSpc>
            <a:spcBef>
              <a:spcPct val="0"/>
            </a:spcBef>
            <a:spcAft>
              <a:spcPct val="15000"/>
            </a:spcAft>
            <a:buChar char="••"/>
          </a:pPr>
          <a:r>
            <a:rPr lang="en-US" sz="2100" b="1" kern="1200" dirty="0" smtClean="0">
              <a:latin typeface="Comic Sans MS" pitchFamily="66" charset="0"/>
            </a:rPr>
            <a:t>Millet</a:t>
          </a:r>
        </a:p>
        <a:p>
          <a:pPr marL="228600" lvl="1" indent="-228600" algn="l" defTabSz="933450">
            <a:lnSpc>
              <a:spcPct val="90000"/>
            </a:lnSpc>
            <a:spcBef>
              <a:spcPct val="0"/>
            </a:spcBef>
            <a:spcAft>
              <a:spcPct val="15000"/>
            </a:spcAft>
            <a:buChar char="••"/>
          </a:pPr>
          <a:r>
            <a:rPr lang="en-US" sz="2100" b="1" kern="1200" dirty="0" smtClean="0">
              <a:latin typeface="Comic Sans MS" pitchFamily="66" charset="0"/>
            </a:rPr>
            <a:t>Amaranth</a:t>
          </a:r>
        </a:p>
        <a:p>
          <a:pPr marL="228600" lvl="1" indent="-228600" algn="l" defTabSz="933450">
            <a:lnSpc>
              <a:spcPct val="90000"/>
            </a:lnSpc>
            <a:spcBef>
              <a:spcPct val="0"/>
            </a:spcBef>
            <a:spcAft>
              <a:spcPct val="15000"/>
            </a:spcAft>
            <a:buChar char="••"/>
          </a:pPr>
          <a:r>
            <a:rPr lang="en-US" sz="2100" b="1" kern="1200" dirty="0" smtClean="0">
              <a:latin typeface="Comic Sans MS" pitchFamily="66" charset="0"/>
            </a:rPr>
            <a:t>Whole corn (not fresh corn)</a:t>
          </a:r>
        </a:p>
        <a:p>
          <a:pPr marL="228600" lvl="1" indent="-228600" algn="l" defTabSz="933450">
            <a:lnSpc>
              <a:spcPct val="90000"/>
            </a:lnSpc>
            <a:spcBef>
              <a:spcPct val="0"/>
            </a:spcBef>
            <a:spcAft>
              <a:spcPct val="15000"/>
            </a:spcAft>
            <a:buChar char="••"/>
          </a:pPr>
          <a:r>
            <a:rPr lang="en-US" sz="2100" b="1" kern="1200" dirty="0" smtClean="0">
              <a:latin typeface="Comic Sans MS" pitchFamily="66" charset="0"/>
            </a:rPr>
            <a:t>Buckwheat</a:t>
          </a:r>
        </a:p>
        <a:p>
          <a:pPr marL="228600" lvl="1" indent="-228600" algn="l" defTabSz="933450">
            <a:lnSpc>
              <a:spcPct val="90000"/>
            </a:lnSpc>
            <a:spcBef>
              <a:spcPct val="0"/>
            </a:spcBef>
            <a:spcAft>
              <a:spcPct val="15000"/>
            </a:spcAft>
            <a:buChar char="••"/>
          </a:pPr>
          <a:r>
            <a:rPr lang="en-US" sz="2100" b="1" kern="1200" dirty="0" smtClean="0">
              <a:latin typeface="Comic Sans MS" pitchFamily="66" charset="0"/>
            </a:rPr>
            <a:t>Kasha</a:t>
          </a:r>
        </a:p>
        <a:p>
          <a:pPr marL="228600" lvl="1" indent="-228600" algn="l" defTabSz="933450">
            <a:lnSpc>
              <a:spcPct val="90000"/>
            </a:lnSpc>
            <a:spcBef>
              <a:spcPct val="0"/>
            </a:spcBef>
            <a:spcAft>
              <a:spcPct val="15000"/>
            </a:spcAft>
            <a:buChar char="••"/>
          </a:pPr>
          <a:r>
            <a:rPr lang="en-US" sz="2100" b="1" kern="1200" dirty="0" smtClean="0">
              <a:latin typeface="Comic Sans MS" pitchFamily="66" charset="0"/>
            </a:rPr>
            <a:t>Items labeled as “Gluten Free”</a:t>
          </a:r>
        </a:p>
      </dsp:txBody>
      <dsp:txXfrm>
        <a:off x="888872" y="1145372"/>
        <a:ext cx="5181600" cy="4081272"/>
      </dsp:txXfrm>
    </dsp:sp>
    <dsp:sp modelId="{F670DCB3-6C13-482E-9B32-664751267247}">
      <dsp:nvSpPr>
        <dsp:cNvPr id="0" name=""/>
        <dsp:cNvSpPr/>
      </dsp:nvSpPr>
      <dsp:spPr>
        <a:xfrm>
          <a:off x="25526" y="5755"/>
          <a:ext cx="1726692" cy="1726692"/>
        </a:xfrm>
        <a:prstGeom prst="rect">
          <a:avLst/>
        </a:prstGeom>
        <a:blipFill rotWithShape="0">
          <a:blip xmlns:r="http://schemas.openxmlformats.org/officeDocument/2006/relationships" r:embed="rId1"/>
          <a:stretch>
            <a:fillRect/>
          </a:stretch>
        </a:blip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3">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63ABE-03B6-4C1F-8A82-B27ABCA07906}" type="datetimeFigureOut">
              <a:rPr lang="en-US" smtClean="0"/>
              <a:pPr/>
              <a:t>3/11/2015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1435C-4087-41CD-8E81-11C81F889A8D}" type="slidenum">
              <a:rPr lang="en-US" smtClean="0"/>
              <a:pPr/>
              <a:t>‹#›</a:t>
            </a:fld>
            <a:endParaRPr lang="en-US"/>
          </a:p>
        </p:txBody>
      </p:sp>
    </p:spTree>
    <p:extLst>
      <p:ext uri="{BB962C8B-B14F-4D97-AF65-F5344CB8AC3E}">
        <p14:creationId xmlns="" xmlns:p14="http://schemas.microsoft.com/office/powerpoint/2010/main" val="238526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talk</a:t>
            </a:r>
            <a:r>
              <a:rPr lang="en-US" baseline="0" dirty="0" smtClean="0"/>
              <a:t> about menu planning for children who may have certain allergies and intolerances.  </a:t>
            </a:r>
          </a:p>
          <a:p>
            <a:endParaRPr lang="en-US" baseline="0" dirty="0" smtClean="0"/>
          </a:p>
          <a:p>
            <a:r>
              <a:rPr lang="en-US" baseline="0" dirty="0" smtClean="0"/>
              <a:t>It is certainly not impossible;  it just takes some time and patience.</a:t>
            </a:r>
            <a:endParaRPr lang="en-US"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1</a:t>
            </a:fld>
            <a:endParaRPr lang="en-US"/>
          </a:p>
        </p:txBody>
      </p:sp>
    </p:spTree>
    <p:extLst>
      <p:ext uri="{BB962C8B-B14F-4D97-AF65-F5344CB8AC3E}">
        <p14:creationId xmlns="" xmlns:p14="http://schemas.microsoft.com/office/powerpoint/2010/main" val="1647124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dirty="0" smtClean="0"/>
              <a:t>You also want to avoid food items with the following ingredients ( which is not all inclusive):</a:t>
            </a:r>
          </a:p>
          <a:p>
            <a:pPr marL="640080" indent="-365760"/>
            <a:r>
              <a:rPr lang="en-US" dirty="0" smtClean="0"/>
              <a:t>Hydrolyzed vegetable protein</a:t>
            </a:r>
          </a:p>
          <a:p>
            <a:pPr marL="640080" indent="-365760"/>
            <a:r>
              <a:rPr lang="en-US" dirty="0" smtClean="0"/>
              <a:t>Modified food starch</a:t>
            </a:r>
          </a:p>
          <a:p>
            <a:pPr marL="640080" indent="-365760"/>
            <a:r>
              <a:rPr lang="en-US" dirty="0" smtClean="0"/>
              <a:t>Vegetable starch or vegetable protein</a:t>
            </a:r>
          </a:p>
          <a:p>
            <a:pPr marL="640080" indent="-365760"/>
            <a:r>
              <a:rPr lang="en-US" dirty="0" smtClean="0"/>
              <a:t>Gelatinized starch</a:t>
            </a:r>
          </a:p>
          <a:p>
            <a:pPr marL="640080" indent="-365760"/>
            <a:r>
              <a:rPr lang="en-US" dirty="0" smtClean="0"/>
              <a:t>Natural flavoring</a:t>
            </a:r>
          </a:p>
          <a:p>
            <a:endParaRPr lang="en-US"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10</a:t>
            </a:fld>
            <a:endParaRPr lang="en-US"/>
          </a:p>
        </p:txBody>
      </p:sp>
    </p:spTree>
    <p:extLst>
      <p:ext uri="{BB962C8B-B14F-4D97-AF65-F5344CB8AC3E}">
        <p14:creationId xmlns="" xmlns:p14="http://schemas.microsoft.com/office/powerpoint/2010/main" val="1529187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dirty="0" smtClean="0"/>
              <a:t>You</a:t>
            </a:r>
            <a:r>
              <a:rPr lang="en-US" baseline="0" dirty="0" smtClean="0"/>
              <a:t> can m</a:t>
            </a:r>
            <a:r>
              <a:rPr lang="en-US" dirty="0" smtClean="0"/>
              <a:t>ake substitutions for the </a:t>
            </a:r>
          </a:p>
          <a:p>
            <a:pPr marL="0">
              <a:buNone/>
            </a:pPr>
            <a:r>
              <a:rPr lang="en-US" dirty="0" smtClean="0"/>
              <a:t>bread/grain component by serving</a:t>
            </a:r>
            <a:r>
              <a:rPr lang="en-US" baseline="0" dirty="0" smtClean="0"/>
              <a:t> any of these grains listed here</a:t>
            </a:r>
            <a:r>
              <a:rPr lang="en-US" dirty="0" smtClean="0"/>
              <a:t>:</a:t>
            </a:r>
          </a:p>
          <a:p>
            <a:pPr marL="640080" indent="-365760">
              <a:spcBef>
                <a:spcPts val="0"/>
              </a:spcBef>
            </a:pPr>
            <a:r>
              <a:rPr lang="en-US" dirty="0" smtClean="0"/>
              <a:t>Rice</a:t>
            </a:r>
          </a:p>
          <a:p>
            <a:pPr marL="640080" indent="-365760">
              <a:spcBef>
                <a:spcPts val="0"/>
              </a:spcBef>
            </a:pPr>
            <a:r>
              <a:rPr lang="en-US" dirty="0" smtClean="0"/>
              <a:t>Quinoa</a:t>
            </a:r>
          </a:p>
          <a:p>
            <a:pPr marL="640080" indent="-365760">
              <a:spcBef>
                <a:spcPts val="0"/>
              </a:spcBef>
            </a:pPr>
            <a:r>
              <a:rPr lang="en-US" dirty="0" smtClean="0"/>
              <a:t>Millet</a:t>
            </a:r>
          </a:p>
          <a:p>
            <a:pPr marL="640080" indent="-365760">
              <a:spcBef>
                <a:spcPts val="0"/>
              </a:spcBef>
            </a:pPr>
            <a:r>
              <a:rPr lang="en-US" dirty="0" smtClean="0"/>
              <a:t>Amaranth</a:t>
            </a:r>
          </a:p>
          <a:p>
            <a:pPr marL="640080" indent="-365760">
              <a:spcBef>
                <a:spcPts val="0"/>
              </a:spcBef>
            </a:pPr>
            <a:r>
              <a:rPr lang="en-US" dirty="0" smtClean="0"/>
              <a:t>Whole corn (not fresh corn)</a:t>
            </a:r>
          </a:p>
          <a:p>
            <a:pPr marL="640080" indent="-365760">
              <a:spcBef>
                <a:spcPts val="0"/>
              </a:spcBef>
            </a:pPr>
            <a:r>
              <a:rPr lang="en-US" dirty="0" smtClean="0"/>
              <a:t>Buckwheat</a:t>
            </a:r>
          </a:p>
          <a:p>
            <a:pPr marL="640080" indent="-365760">
              <a:spcBef>
                <a:spcPts val="0"/>
              </a:spcBef>
            </a:pPr>
            <a:r>
              <a:rPr lang="en-US" dirty="0" smtClean="0"/>
              <a:t>Kasha</a:t>
            </a:r>
          </a:p>
          <a:p>
            <a:pPr marL="640080" indent="-365760">
              <a:spcBef>
                <a:spcPts val="0"/>
              </a:spcBef>
            </a:pPr>
            <a:endParaRPr lang="en-US" dirty="0" smtClean="0"/>
          </a:p>
          <a:p>
            <a:pPr marL="640080" indent="-365760">
              <a:spcBef>
                <a:spcPts val="0"/>
              </a:spcBef>
            </a:pPr>
            <a:r>
              <a:rPr lang="en-US" dirty="0" smtClean="0"/>
              <a:t>And then items labeled as “Gluten Free”.  For any processed foods as</a:t>
            </a:r>
            <a:r>
              <a:rPr lang="en-US" baseline="0" dirty="0" smtClean="0"/>
              <a:t> previously discussed, you will want to make sure they are labeled as Gluten Free, or do not have any of the gluten based ingredients.</a:t>
            </a:r>
            <a:endParaRPr lang="en-US"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11</a:t>
            </a:fld>
            <a:endParaRPr lang="en-US"/>
          </a:p>
        </p:txBody>
      </p:sp>
    </p:spTree>
    <p:extLst>
      <p:ext uri="{BB962C8B-B14F-4D97-AF65-F5344CB8AC3E}">
        <p14:creationId xmlns="" xmlns:p14="http://schemas.microsoft.com/office/powerpoint/2010/main" val="810245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going</a:t>
            </a:r>
            <a:r>
              <a:rPr lang="en-US" baseline="0" dirty="0" smtClean="0"/>
              <a:t> to a menu planning exercise.</a:t>
            </a:r>
          </a:p>
          <a:p>
            <a:endParaRPr lang="en-US" baseline="0" dirty="0" smtClean="0"/>
          </a:p>
          <a:p>
            <a:r>
              <a:rPr lang="en-US" baseline="0" dirty="0" smtClean="0"/>
              <a:t>You will need to break up into three groups this time.   </a:t>
            </a:r>
          </a:p>
          <a:p>
            <a:endParaRPr lang="en-US" baseline="0" dirty="0" smtClean="0"/>
          </a:p>
          <a:p>
            <a:r>
              <a:rPr lang="en-US" baseline="0" dirty="0" smtClean="0"/>
              <a:t>Group 1 is going to make menu changes for a vegetarian child.</a:t>
            </a:r>
          </a:p>
          <a:p>
            <a:r>
              <a:rPr lang="en-US" baseline="0" dirty="0" smtClean="0"/>
              <a:t>Group 2 is going to make menu changes for a dairy free child.</a:t>
            </a:r>
          </a:p>
          <a:p>
            <a:r>
              <a:rPr lang="en-US" baseline="0" dirty="0" smtClean="0"/>
              <a:t>Group 3 is going to make menu changes for a gluten free child.</a:t>
            </a:r>
          </a:p>
          <a:p>
            <a:endParaRPr lang="en-US" baseline="0" dirty="0" smtClean="0"/>
          </a:p>
          <a:p>
            <a:r>
              <a:rPr lang="en-US" baseline="0" dirty="0" smtClean="0"/>
              <a:t>We will take 5 minutes to do this and then come back to discuss them as a group.   Each group will share what changes they made.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12</a:t>
            </a:fld>
            <a:endParaRPr lang="en-US"/>
          </a:p>
        </p:txBody>
      </p:sp>
    </p:spTree>
    <p:extLst>
      <p:ext uri="{BB962C8B-B14F-4D97-AF65-F5344CB8AC3E}">
        <p14:creationId xmlns="" xmlns:p14="http://schemas.microsoft.com/office/powerpoint/2010/main" val="3284535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13</a:t>
            </a:fld>
            <a:endParaRPr lang="en-US"/>
          </a:p>
        </p:txBody>
      </p:sp>
    </p:spTree>
    <p:extLst>
      <p:ext uri="{BB962C8B-B14F-4D97-AF65-F5344CB8AC3E}">
        <p14:creationId xmlns="" xmlns:p14="http://schemas.microsoft.com/office/powerpoint/2010/main" val="311491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going to talk</a:t>
            </a:r>
            <a:r>
              <a:rPr lang="en-US" baseline="0" dirty="0" smtClean="0"/>
              <a:t> about meal planning for children who are vegetarian, who require dairy free or reduced meals, and those who require gluten free meals.</a:t>
            </a:r>
            <a:endParaRPr lang="en-US"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2</a:t>
            </a:fld>
            <a:endParaRPr lang="en-US"/>
          </a:p>
        </p:txBody>
      </p:sp>
    </p:spTree>
    <p:extLst>
      <p:ext uri="{BB962C8B-B14F-4D97-AF65-F5344CB8AC3E}">
        <p14:creationId xmlns="" xmlns:p14="http://schemas.microsoft.com/office/powerpoint/2010/main" val="420383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Within</a:t>
            </a:r>
            <a:r>
              <a:rPr lang="en-US" baseline="0" dirty="0" smtClean="0"/>
              <a:t> your hand-outs given to you for this session, there is one titled “Accommodating a Vegetarian Child on the CACFP“.   This provides an explanation of the various ways of being vegetarian, what items can be served for the meat/meat alternate in place of animal based foods, lists foods that provide good sources of various nutrients, and then provides sample menus using recipes that are available from the USDA’s Child Care Recipes resource.</a:t>
            </a:r>
            <a:endParaRPr lang="en-US" dirty="0" smtClean="0"/>
          </a:p>
          <a:p>
            <a:endParaRPr lang="en-US"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3</a:t>
            </a:fld>
            <a:endParaRPr lang="en-US"/>
          </a:p>
        </p:txBody>
      </p:sp>
    </p:spTree>
    <p:extLst>
      <p:ext uri="{BB962C8B-B14F-4D97-AF65-F5344CB8AC3E}">
        <p14:creationId xmlns="" xmlns:p14="http://schemas.microsoft.com/office/powerpoint/2010/main" val="190520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planning meals for a vegetarian,</a:t>
            </a:r>
            <a:r>
              <a:rPr lang="en-US" baseline="0" dirty="0" smtClean="0"/>
              <a:t> you may have to make changes mainly for the milk and meat/meat alternate component.  </a:t>
            </a:r>
          </a:p>
          <a:p>
            <a:r>
              <a:rPr lang="en-US" baseline="0" dirty="0" smtClean="0"/>
              <a:t>For the milk component, soy milk that is nutritionally equivalent to milk.  </a:t>
            </a:r>
          </a:p>
          <a:p>
            <a:r>
              <a:rPr lang="en-US" baseline="0" dirty="0" smtClean="0"/>
              <a:t>For the meat/meat alternate component, dry beans and legumes, nut and seed butters, nuts and seeds, cheese, yogurt, eggs</a:t>
            </a:r>
          </a:p>
          <a:p>
            <a:endParaRPr lang="en-US" baseline="0" dirty="0" smtClean="0"/>
          </a:p>
          <a:p>
            <a:r>
              <a:rPr lang="en-US" baseline="0" dirty="0" smtClean="0"/>
              <a:t>Fruit/vegetables – only if they are made with dairy or egg sauces (and depending on what type of vegetarian the child is)</a:t>
            </a:r>
          </a:p>
          <a:p>
            <a:endParaRPr lang="en-US" baseline="0" dirty="0" smtClean="0"/>
          </a:p>
          <a:p>
            <a:r>
              <a:rPr lang="en-US" baseline="0" dirty="0" smtClean="0"/>
              <a:t>Bread/Grains – if made with egg or milk products, depending on what type of vegetarian the child 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4</a:t>
            </a:fld>
            <a:endParaRPr lang="en-US"/>
          </a:p>
        </p:txBody>
      </p:sp>
    </p:spTree>
    <p:extLst>
      <p:ext uri="{BB962C8B-B14F-4D97-AF65-F5344CB8AC3E}">
        <p14:creationId xmlns="" xmlns:p14="http://schemas.microsoft.com/office/powerpoint/2010/main" val="407884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40080" indent="-365760"/>
            <a:r>
              <a:rPr lang="en-US" sz="1200" dirty="0" smtClean="0"/>
              <a:t>When, planning</a:t>
            </a:r>
            <a:r>
              <a:rPr lang="en-US" sz="1200" baseline="0" dirty="0" smtClean="0"/>
              <a:t> for a dairy or lactose free meal, you have to consider anything that contains milk from an animal.   Keep in mind, for children who are lactose intolerant, they may be able to consume some dairy products, and many grow out of this.  So, some may be able eat cheese and yogurt, and drink small amounts of milk.  Each person is a little different.</a:t>
            </a:r>
            <a:endParaRPr lang="en-US" sz="1200" dirty="0" smtClean="0"/>
          </a:p>
          <a:p>
            <a:pPr marL="640080" indent="-365760"/>
            <a:endParaRPr lang="en-US" sz="1200" dirty="0" smtClean="0"/>
          </a:p>
          <a:p>
            <a:pPr marL="640080" indent="-365760"/>
            <a:r>
              <a:rPr lang="en-US" sz="1200" dirty="0" smtClean="0"/>
              <a:t>You may need to avoid or reduce some of</a:t>
            </a:r>
            <a:r>
              <a:rPr lang="en-US" sz="1200" baseline="0" dirty="0" smtClean="0"/>
              <a:t> the following foods listed on this slide.</a:t>
            </a:r>
            <a:endParaRPr lang="en-US" sz="1200" dirty="0" smtClean="0"/>
          </a:p>
          <a:p>
            <a:pPr marL="640080" indent="-365760"/>
            <a:endParaRPr lang="en-US" sz="1200" dirty="0" smtClean="0"/>
          </a:p>
          <a:p>
            <a:pPr marL="640080" indent="-365760"/>
            <a:r>
              <a:rPr lang="en-US" sz="1200" dirty="0" smtClean="0"/>
              <a:t>Milk and milk products (yogurt, cheese)</a:t>
            </a:r>
          </a:p>
          <a:p>
            <a:pPr marL="640080" indent="-365760"/>
            <a:r>
              <a:rPr lang="en-US" sz="1200" dirty="0" smtClean="0"/>
              <a:t>Breads and bread products (pancakes, waffles, grain mixes, instant and dry cereals with added milk products)</a:t>
            </a:r>
          </a:p>
          <a:p>
            <a:pPr marL="640080" indent="-365760"/>
            <a:r>
              <a:rPr lang="en-US" sz="1200" dirty="0" smtClean="0"/>
              <a:t>Breaded or creamed meats, eggs, fish, and poultry</a:t>
            </a:r>
          </a:p>
          <a:p>
            <a:pPr marL="640080" indent="-365760"/>
            <a:r>
              <a:rPr lang="en-US" sz="1200" b="1" dirty="0" smtClean="0"/>
              <a:t>Even Luncheon meats, sausage, hot dogs that may contain dairy ingredients</a:t>
            </a:r>
          </a:p>
          <a:p>
            <a:pPr marL="640080" indent="-365760"/>
            <a:r>
              <a:rPr lang="en-US" sz="1200" dirty="0" smtClean="0"/>
              <a:t>Instant potatoes, soups, processed snack items, margarine</a:t>
            </a:r>
          </a:p>
          <a:p>
            <a:endParaRPr lang="en-US"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5</a:t>
            </a:fld>
            <a:endParaRPr lang="en-US"/>
          </a:p>
        </p:txBody>
      </p:sp>
    </p:spTree>
    <p:extLst>
      <p:ext uri="{BB962C8B-B14F-4D97-AF65-F5344CB8AC3E}">
        <p14:creationId xmlns="" xmlns:p14="http://schemas.microsoft.com/office/powerpoint/2010/main" val="56479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buNone/>
            </a:pPr>
            <a:r>
              <a:rPr lang="en-US" dirty="0" smtClean="0"/>
              <a:t>You wan</a:t>
            </a:r>
            <a:r>
              <a:rPr lang="en-US" baseline="0" dirty="0" smtClean="0"/>
              <a:t>t to a</a:t>
            </a:r>
            <a:r>
              <a:rPr lang="en-US" dirty="0" smtClean="0"/>
              <a:t>void food items with the following ingredients listed on</a:t>
            </a:r>
            <a:r>
              <a:rPr lang="en-US" baseline="0" dirty="0" smtClean="0"/>
              <a:t> this slide which is </a:t>
            </a:r>
            <a:r>
              <a:rPr lang="en-US" dirty="0" smtClean="0"/>
              <a:t>not all inclusive</a:t>
            </a:r>
            <a:r>
              <a:rPr lang="en-US" baseline="0" dirty="0" smtClean="0"/>
              <a:t>; this is </a:t>
            </a:r>
            <a:r>
              <a:rPr lang="en-US" dirty="0" smtClean="0"/>
              <a:t>especially for dairy allergies:</a:t>
            </a:r>
          </a:p>
          <a:p>
            <a:pPr marL="640080" indent="-365760"/>
            <a:r>
              <a:rPr lang="en-US" sz="1200" dirty="0" smtClean="0"/>
              <a:t>Anything with the word “milk”, “butter”, “yogurt” “cheese”, “cream”, or “dairy”</a:t>
            </a:r>
          </a:p>
          <a:p>
            <a:pPr marL="640080" indent="-365760"/>
            <a:r>
              <a:rPr lang="en-US" sz="1200" dirty="0" smtClean="0"/>
              <a:t>Casein or </a:t>
            </a:r>
            <a:r>
              <a:rPr lang="en-US" sz="1200" dirty="0" err="1" smtClean="0"/>
              <a:t>caseinates</a:t>
            </a:r>
            <a:endParaRPr lang="en-US" sz="1200" dirty="0" smtClean="0"/>
          </a:p>
          <a:p>
            <a:pPr marL="640080" indent="-365760"/>
            <a:r>
              <a:rPr lang="en-US" sz="1200" dirty="0" smtClean="0"/>
              <a:t>Whey</a:t>
            </a:r>
          </a:p>
          <a:p>
            <a:pPr marL="640080" indent="-365760"/>
            <a:r>
              <a:rPr lang="en-US" sz="1200" dirty="0" smtClean="0"/>
              <a:t>Rennet or rennet casein</a:t>
            </a:r>
          </a:p>
          <a:p>
            <a:pPr marL="640080" indent="-365760"/>
            <a:r>
              <a:rPr lang="en-US" sz="1200" dirty="0" err="1" smtClean="0"/>
              <a:t>Hydrolysates</a:t>
            </a:r>
            <a:endParaRPr lang="en-US" sz="1200" dirty="0" smtClean="0"/>
          </a:p>
          <a:p>
            <a:pPr marL="640080" indent="-365760"/>
            <a:r>
              <a:rPr lang="en-US" sz="1200" b="1" dirty="0" smtClean="0"/>
              <a:t>Any word that begins with “</a:t>
            </a:r>
            <a:r>
              <a:rPr lang="en-US" sz="1200" b="1" dirty="0" err="1" smtClean="0"/>
              <a:t>lact</a:t>
            </a:r>
            <a:r>
              <a:rPr lang="en-US" sz="1200" b="1" dirty="0" smtClean="0"/>
              <a:t>” (lactate solids, </a:t>
            </a:r>
            <a:r>
              <a:rPr lang="en-US" sz="1200" b="1" dirty="0" err="1" smtClean="0"/>
              <a:t>lactalbumin</a:t>
            </a:r>
            <a:r>
              <a:rPr lang="en-US" sz="1200" b="1" dirty="0" smtClean="0"/>
              <a:t>, </a:t>
            </a:r>
            <a:r>
              <a:rPr lang="en-US" sz="1200" b="1" dirty="0" err="1" smtClean="0"/>
              <a:t>lactulose</a:t>
            </a:r>
            <a:r>
              <a:rPr lang="en-US" sz="1200" b="1" dirty="0" smtClean="0"/>
              <a:t>)</a:t>
            </a:r>
          </a:p>
          <a:p>
            <a:pPr marL="640080" indent="-365760"/>
            <a:r>
              <a:rPr lang="en-US" sz="1200" b="1" dirty="0" smtClean="0"/>
              <a:t>Rice and soy cheeses may contain milk products</a:t>
            </a:r>
            <a:endParaRPr lang="en-US" b="1"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6</a:t>
            </a:fld>
            <a:endParaRPr lang="en-US"/>
          </a:p>
        </p:txBody>
      </p:sp>
    </p:spTree>
    <p:extLst>
      <p:ext uri="{BB962C8B-B14F-4D97-AF65-F5344CB8AC3E}">
        <p14:creationId xmlns="" xmlns:p14="http://schemas.microsoft.com/office/powerpoint/2010/main" val="327321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buNone/>
            </a:pPr>
            <a:r>
              <a:rPr lang="en-US" dirty="0" smtClean="0"/>
              <a:t>For</a:t>
            </a:r>
            <a:r>
              <a:rPr lang="en-US" baseline="0" dirty="0" smtClean="0"/>
              <a:t> dairy free meals, you will need to make </a:t>
            </a:r>
            <a:r>
              <a:rPr lang="en-US" dirty="0" smtClean="0"/>
              <a:t>substitutions for milk &amp; processed foods</a:t>
            </a:r>
          </a:p>
          <a:p>
            <a:pPr marL="0">
              <a:buNone/>
            </a:pPr>
            <a:r>
              <a:rPr lang="en-US" dirty="0" smtClean="0"/>
              <a:t>Serve:</a:t>
            </a:r>
          </a:p>
          <a:p>
            <a:pPr marL="640080" indent="-365760"/>
            <a:r>
              <a:rPr lang="en-US" dirty="0" smtClean="0"/>
              <a:t>Lactaid or lactose-free milk</a:t>
            </a:r>
          </a:p>
          <a:p>
            <a:pPr marL="640080" indent="-365760"/>
            <a:r>
              <a:rPr lang="en-US" dirty="0" smtClean="0"/>
              <a:t>Soy milk (that is nutritionally equivalent to milk)</a:t>
            </a:r>
          </a:p>
          <a:p>
            <a:pPr marL="640080" indent="-365760"/>
            <a:r>
              <a:rPr lang="en-US" dirty="0" smtClean="0"/>
              <a:t>Fruits and vegetables without added milk products</a:t>
            </a:r>
          </a:p>
          <a:p>
            <a:pPr marL="640080" indent="-365760"/>
            <a:r>
              <a:rPr lang="en-US" dirty="0" smtClean="0"/>
              <a:t>Meats without added milk products</a:t>
            </a:r>
          </a:p>
          <a:p>
            <a:pPr marL="640080" marR="0" indent="-365760" algn="l" defTabSz="914400" rtl="0" eaLnBrk="1" fontAlgn="auto" latinLnBrk="0" hangingPunct="1">
              <a:lnSpc>
                <a:spcPct val="100000"/>
              </a:lnSpc>
              <a:spcBef>
                <a:spcPts val="0"/>
              </a:spcBef>
              <a:spcAft>
                <a:spcPts val="0"/>
              </a:spcAft>
              <a:buClrTx/>
              <a:buSzTx/>
              <a:buFontTx/>
              <a:buNone/>
              <a:tabLst/>
              <a:defRPr/>
            </a:pPr>
            <a:r>
              <a:rPr lang="en-US" dirty="0" smtClean="0"/>
              <a:t>Water-based breads (Italian, French, Jewish Rye, cereals without added milk products)</a:t>
            </a:r>
          </a:p>
          <a:p>
            <a:pPr marL="640080" indent="-365760"/>
            <a:endParaRPr lang="en-US" dirty="0" smtClean="0"/>
          </a:p>
          <a:p>
            <a:endParaRPr lang="en-US"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7</a:t>
            </a:fld>
            <a:endParaRPr lang="en-US"/>
          </a:p>
        </p:txBody>
      </p:sp>
    </p:spTree>
    <p:extLst>
      <p:ext uri="{BB962C8B-B14F-4D97-AF65-F5344CB8AC3E}">
        <p14:creationId xmlns="" xmlns:p14="http://schemas.microsoft.com/office/powerpoint/2010/main" val="411260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buNone/>
            </a:pPr>
            <a:r>
              <a:rPr lang="en-US" dirty="0" smtClean="0"/>
              <a:t>When planning gluten</a:t>
            </a:r>
            <a:r>
              <a:rPr lang="en-US" baseline="0" dirty="0" smtClean="0"/>
              <a:t> free meals, </a:t>
            </a:r>
            <a:endParaRPr lang="en-US" dirty="0" smtClean="0"/>
          </a:p>
          <a:p>
            <a:pPr marL="0">
              <a:buNone/>
            </a:pPr>
            <a:endParaRPr lang="en-US" dirty="0" smtClean="0"/>
          </a:p>
          <a:p>
            <a:pPr marL="0">
              <a:buNone/>
            </a:pPr>
            <a:r>
              <a:rPr lang="en-US" dirty="0" smtClean="0"/>
              <a:t>Avoid:</a:t>
            </a:r>
          </a:p>
          <a:p>
            <a:pPr marL="640080" indent="-365760"/>
            <a:r>
              <a:rPr lang="en-US" dirty="0" smtClean="0"/>
              <a:t>Wheat, Barley, and Rye</a:t>
            </a:r>
          </a:p>
          <a:p>
            <a:pPr marL="640080" indent="-365760"/>
            <a:r>
              <a:rPr lang="en-US" dirty="0" smtClean="0"/>
              <a:t>Processed foods containing these grains, and</a:t>
            </a:r>
            <a:r>
              <a:rPr lang="en-US" baseline="0" dirty="0" smtClean="0"/>
              <a:t> foods listed here (which is not all inclusive)</a:t>
            </a:r>
            <a:endParaRPr lang="en-US" dirty="0" smtClean="0"/>
          </a:p>
          <a:p>
            <a:pPr marL="914400" indent="-365760">
              <a:buClr>
                <a:srgbClr val="C00000"/>
              </a:buClr>
            </a:pPr>
            <a:r>
              <a:rPr lang="en-US" dirty="0" smtClean="0"/>
              <a:t>Soups, cold cuts, hot dogs, salami, sausage, French fries, soy sauce, sauces, vegetables in sauce, rice mixes, tortilla chips</a:t>
            </a:r>
          </a:p>
          <a:p>
            <a:endParaRPr lang="en-US"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8</a:t>
            </a:fld>
            <a:endParaRPr lang="en-US"/>
          </a:p>
        </p:txBody>
      </p:sp>
    </p:spTree>
    <p:extLst>
      <p:ext uri="{BB962C8B-B14F-4D97-AF65-F5344CB8AC3E}">
        <p14:creationId xmlns="" xmlns:p14="http://schemas.microsoft.com/office/powerpoint/2010/main" val="289698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dirty="0" smtClean="0"/>
              <a:t>Some</a:t>
            </a:r>
            <a:r>
              <a:rPr lang="en-US" baseline="0" dirty="0" smtClean="0"/>
              <a:t> o</a:t>
            </a:r>
            <a:r>
              <a:rPr lang="en-US" dirty="0" smtClean="0"/>
              <a:t>ther terms for wheat to avoid (not all inclusive)</a:t>
            </a:r>
            <a:r>
              <a:rPr lang="en-US" baseline="0" dirty="0" smtClean="0"/>
              <a:t> are listed on this slide</a:t>
            </a:r>
            <a:endParaRPr lang="en-US" dirty="0" smtClean="0"/>
          </a:p>
          <a:p>
            <a:pPr marL="640080" indent="-365760"/>
            <a:r>
              <a:rPr lang="en-US" dirty="0" smtClean="0"/>
              <a:t>Bulgur, durum, farina, </a:t>
            </a:r>
            <a:r>
              <a:rPr lang="en-US" dirty="0" err="1" smtClean="0"/>
              <a:t>kamut</a:t>
            </a:r>
            <a:endParaRPr lang="en-US" dirty="0" smtClean="0"/>
          </a:p>
          <a:p>
            <a:pPr marL="640080" indent="-365760"/>
            <a:r>
              <a:rPr lang="en-US" dirty="0" err="1" smtClean="0"/>
              <a:t>Seitan</a:t>
            </a:r>
            <a:r>
              <a:rPr lang="en-US" dirty="0" smtClean="0"/>
              <a:t>, spelt, flour, graham flour</a:t>
            </a:r>
          </a:p>
          <a:p>
            <a:pPr marL="640080" indent="-365760"/>
            <a:r>
              <a:rPr lang="en-US" dirty="0" smtClean="0"/>
              <a:t>Semolina, wheat berries, triticale</a:t>
            </a:r>
          </a:p>
          <a:p>
            <a:pPr marL="640080" indent="-365760"/>
            <a:r>
              <a:rPr lang="en-US" dirty="0" smtClean="0"/>
              <a:t>Bran, germ, gluten, malt, starch</a:t>
            </a:r>
          </a:p>
          <a:p>
            <a:endParaRPr lang="en-US" dirty="0"/>
          </a:p>
        </p:txBody>
      </p:sp>
      <p:sp>
        <p:nvSpPr>
          <p:cNvPr id="4" name="Slide Number Placeholder 3"/>
          <p:cNvSpPr>
            <a:spLocks noGrp="1"/>
          </p:cNvSpPr>
          <p:nvPr>
            <p:ph type="sldNum" sz="quarter" idx="10"/>
          </p:nvPr>
        </p:nvSpPr>
        <p:spPr/>
        <p:txBody>
          <a:bodyPr/>
          <a:lstStyle/>
          <a:p>
            <a:fld id="{7BA1435C-4087-41CD-8E81-11C81F889A8D}" type="slidenum">
              <a:rPr lang="en-US" smtClean="0"/>
              <a:pPr/>
              <a:t>9</a:t>
            </a:fld>
            <a:endParaRPr lang="en-US"/>
          </a:p>
        </p:txBody>
      </p:sp>
    </p:spTree>
    <p:extLst>
      <p:ext uri="{BB962C8B-B14F-4D97-AF65-F5344CB8AC3E}">
        <p14:creationId xmlns="" xmlns:p14="http://schemas.microsoft.com/office/powerpoint/2010/main" val="112210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5746" name="Rectangle 2"/>
          <p:cNvSpPr>
            <a:spLocks noGrp="1" noChangeArrowheads="1"/>
          </p:cNvSpPr>
          <p:nvPr>
            <p:ph type="ctrTitle"/>
          </p:nvPr>
        </p:nvSpPr>
        <p:spPr>
          <a:xfrm>
            <a:off x="3505200" y="2438400"/>
            <a:ext cx="5257800" cy="914400"/>
          </a:xfrm>
        </p:spPr>
        <p:txBody>
          <a:bodyPr anchor="b"/>
          <a:lstStyle>
            <a:lvl1pPr>
              <a:defRPr sz="4000">
                <a:solidFill>
                  <a:schemeClr val="tx1"/>
                </a:solidFill>
              </a:defRPr>
            </a:lvl1pPr>
          </a:lstStyle>
          <a:p>
            <a:r>
              <a:rPr lang="en-US"/>
              <a:t>Click to edit Master title style</a:t>
            </a:r>
          </a:p>
        </p:txBody>
      </p:sp>
      <p:sp>
        <p:nvSpPr>
          <p:cNvPr id="415747" name="Rectangle 3"/>
          <p:cNvSpPr>
            <a:spLocks noGrp="1" noChangeArrowheads="1"/>
          </p:cNvSpPr>
          <p:nvPr>
            <p:ph type="subTitle" idx="1"/>
          </p:nvPr>
        </p:nvSpPr>
        <p:spPr>
          <a:xfrm>
            <a:off x="3505200" y="3276600"/>
            <a:ext cx="5257800" cy="749300"/>
          </a:xfrm>
        </p:spPr>
        <p:txBody>
          <a:bodyPr/>
          <a:lstStyle>
            <a:lvl1pPr marL="0" indent="0" algn="ctr">
              <a:buFont typeface="Wingdings" pitchFamily="2" charset="2"/>
              <a:buNone/>
              <a:defRPr>
                <a:effectLst/>
              </a:defRPr>
            </a:lvl1pPr>
          </a:lstStyle>
          <a:p>
            <a:r>
              <a:rPr lang="en-US"/>
              <a:t>Click to edit Master subtitle style</a:t>
            </a:r>
          </a:p>
        </p:txBody>
      </p:sp>
      <p:sp>
        <p:nvSpPr>
          <p:cNvPr id="415748" name="Rectangle 4"/>
          <p:cNvSpPr>
            <a:spLocks noGrp="1" noChangeArrowheads="1"/>
          </p:cNvSpPr>
          <p:nvPr>
            <p:ph type="dt" sz="quarter" idx="2"/>
          </p:nvPr>
        </p:nvSpPr>
        <p:spPr/>
        <p:txBody>
          <a:bodyPr/>
          <a:lstStyle>
            <a:lvl1pPr>
              <a:defRPr/>
            </a:lvl1pPr>
          </a:lstStyle>
          <a:p>
            <a:endParaRPr lang="en-US"/>
          </a:p>
        </p:txBody>
      </p:sp>
      <p:sp>
        <p:nvSpPr>
          <p:cNvPr id="415749" name="Rectangle 5"/>
          <p:cNvSpPr>
            <a:spLocks noGrp="1" noChangeArrowheads="1"/>
          </p:cNvSpPr>
          <p:nvPr>
            <p:ph type="ftr" sz="quarter" idx="3"/>
          </p:nvPr>
        </p:nvSpPr>
        <p:spPr/>
        <p:txBody>
          <a:bodyPr/>
          <a:lstStyle>
            <a:lvl1pPr>
              <a:defRPr/>
            </a:lvl1pPr>
          </a:lstStyle>
          <a:p>
            <a:endParaRPr lang="en-US"/>
          </a:p>
        </p:txBody>
      </p:sp>
      <p:sp>
        <p:nvSpPr>
          <p:cNvPr id="415750" name="Rectangle 6"/>
          <p:cNvSpPr>
            <a:spLocks noGrp="1" noChangeArrowheads="1"/>
          </p:cNvSpPr>
          <p:nvPr>
            <p:ph type="sldNum" sz="quarter" idx="4"/>
          </p:nvPr>
        </p:nvSpPr>
        <p:spPr/>
        <p:txBody>
          <a:bodyPr/>
          <a:lstStyle>
            <a:lvl1pPr>
              <a:defRPr/>
            </a:lvl1pPr>
          </a:lstStyle>
          <a:p>
            <a:fld id="{C92DD6EA-27CE-48F4-89C6-5CE14692E09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3F78BE-F4E2-4D29-BC18-3C2D90B8564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19240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6197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89ABE5-136D-4199-B1F4-E8CDEAF0E19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DE4E31-7B07-49D3-80F8-6BC8969F556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9F514E-6432-4E4A-A28D-DFEAF9FFBB5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764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6764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B6CEA2-9773-42B3-BC1F-855EEDD33B4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E9ED1BB-0801-4033-9F6A-7F8D96590C1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7261A9F-BBE7-4E2B-9053-07F5D1898D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97F3F9B-FBEA-450A-86F0-26E689EBAAF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0993D5-F99C-4478-A0BB-FBCB82A9DA2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9F39F4-9CB6-4816-8126-9195F774B68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bwMode="auto">
          <a:xfrm>
            <a:off x="914400" y="152400"/>
            <a:ext cx="7696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414723" name="Rectangle 3"/>
          <p:cNvSpPr>
            <a:spLocks noGrp="1" noChangeArrowheads="1"/>
          </p:cNvSpPr>
          <p:nvPr>
            <p:ph type="body" idx="1"/>
          </p:nvPr>
        </p:nvSpPr>
        <p:spPr bwMode="auto">
          <a:xfrm>
            <a:off x="914400" y="1676400"/>
            <a:ext cx="7696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14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4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995FCCA-3804-42AA-A00C-5F23B646FD7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ahoma" pitchFamily="34" charset="0"/>
        </a:defRPr>
      </a:lvl2pPr>
      <a:lvl3pPr algn="ctr" rtl="0" eaLnBrk="0" fontAlgn="base" hangingPunct="0">
        <a:spcBef>
          <a:spcPct val="0"/>
        </a:spcBef>
        <a:spcAft>
          <a:spcPct val="0"/>
        </a:spcAft>
        <a:defRPr kumimoji="1" sz="4400">
          <a:solidFill>
            <a:schemeClr val="tx2"/>
          </a:solidFill>
          <a:latin typeface="Tahoma" pitchFamily="34" charset="0"/>
        </a:defRPr>
      </a:lvl3pPr>
      <a:lvl4pPr algn="ctr" rtl="0" eaLnBrk="0" fontAlgn="base" hangingPunct="0">
        <a:spcBef>
          <a:spcPct val="0"/>
        </a:spcBef>
        <a:spcAft>
          <a:spcPct val="0"/>
        </a:spcAft>
        <a:defRPr kumimoji="1" sz="4400">
          <a:solidFill>
            <a:schemeClr val="tx2"/>
          </a:solidFill>
          <a:latin typeface="Tahoma" pitchFamily="34" charset="0"/>
        </a:defRPr>
      </a:lvl4pPr>
      <a:lvl5pPr algn="ctr" rtl="0" eaLnBrk="0" fontAlgn="base" hangingPunct="0">
        <a:spcBef>
          <a:spcPct val="0"/>
        </a:spcBef>
        <a:spcAft>
          <a:spcPct val="0"/>
        </a:spcAft>
        <a:defRPr kumimoji="1" sz="4400">
          <a:solidFill>
            <a:schemeClr val="tx2"/>
          </a:solidFill>
          <a:latin typeface="Tahoma" pitchFamily="34" charset="0"/>
        </a:defRPr>
      </a:lvl5pPr>
      <a:lvl6pPr marL="457200" algn="ctr" rtl="0" eaLnBrk="0" fontAlgn="base" hangingPunct="0">
        <a:spcBef>
          <a:spcPct val="0"/>
        </a:spcBef>
        <a:spcAft>
          <a:spcPct val="0"/>
        </a:spcAft>
        <a:defRPr kumimoji="1" sz="4400">
          <a:solidFill>
            <a:schemeClr val="tx2"/>
          </a:solidFill>
          <a:latin typeface="Tahoma" pitchFamily="34" charset="0"/>
        </a:defRPr>
      </a:lvl6pPr>
      <a:lvl7pPr marL="914400" algn="ctr" rtl="0" eaLnBrk="0" fontAlgn="base" hangingPunct="0">
        <a:spcBef>
          <a:spcPct val="0"/>
        </a:spcBef>
        <a:spcAft>
          <a:spcPct val="0"/>
        </a:spcAft>
        <a:defRPr kumimoji="1" sz="4400">
          <a:solidFill>
            <a:schemeClr val="tx2"/>
          </a:solidFill>
          <a:latin typeface="Tahoma" pitchFamily="34" charset="0"/>
        </a:defRPr>
      </a:lvl7pPr>
      <a:lvl8pPr marL="1371600" algn="ctr" rtl="0" eaLnBrk="0" fontAlgn="base" hangingPunct="0">
        <a:spcBef>
          <a:spcPct val="0"/>
        </a:spcBef>
        <a:spcAft>
          <a:spcPct val="0"/>
        </a:spcAft>
        <a:defRPr kumimoji="1" sz="4400">
          <a:solidFill>
            <a:schemeClr val="tx2"/>
          </a:solidFill>
          <a:latin typeface="Tahoma" pitchFamily="34" charset="0"/>
        </a:defRPr>
      </a:lvl8pPr>
      <a:lvl9pPr marL="1828800" algn="ctr" rtl="0" eaLnBrk="0" fontAlgn="base" hangingPunct="0">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FFCC00"/>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CC00"/>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0" fontAlgn="base" hangingPunct="0">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0" fontAlgn="base" hangingPunct="0">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0" fontAlgn="base" hangingPunct="0">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0" fontAlgn="base" hangingPunct="0">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0" fontAlgn="base" hangingPunct="0">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0" fontAlgn="base" hangingPunct="0">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qbEeXdm9EEV_FM&amp;tbnid=s502j3V4E97itM:&amp;ved=0CAUQjRw&amp;url=http://www.canstockphoto.com/illustration/talking.html&amp;ei=euFzU6f4NoSqyAS3-oLwAw&amp;psig=AFQjCNEGYClTbIKrh7C_i1M6j3fmIuCXFw&amp;ust=140018959443629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google.com/url?sa=i&amp;rct=j&amp;q=&amp;esrc=s&amp;frm=1&amp;source=images&amp;cd=&amp;cad=rja&amp;uact=8&amp;docid=3Z5rrsKdBeBwTM&amp;tbnid=s9pHOUuaTIPy-M:&amp;ved=0CAUQjRw&amp;url=http://www.zazzle.com/vegetarian+lifestyle+posters&amp;ei=1tJzU_TvHYyKyASKyYGIBw&amp;psig=AFQjCNEV8Odqief6F_owCm0i7vJNy1noug&amp;ust=1400185830053816" TargetMode="External"/><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wmf"/><Relationship Id="rId4" Type="http://schemas.openxmlformats.org/officeDocument/2006/relationships/image" Target="../media/image5.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hrivemeetings.com/wp-content/uploads/2014/03/Menu-Impossible-logo.png"/>
          <p:cNvPicPr>
            <a:picLocks noChangeAspect="1" noChangeArrowheads="1"/>
          </p:cNvPicPr>
          <p:nvPr/>
        </p:nvPicPr>
        <p:blipFill>
          <a:blip r:embed="rId3" cstate="print"/>
          <a:srcRect/>
          <a:stretch>
            <a:fillRect/>
          </a:stretch>
        </p:blipFill>
        <p:spPr bwMode="auto">
          <a:xfrm>
            <a:off x="838200" y="1752600"/>
            <a:ext cx="4762500" cy="3162300"/>
          </a:xfrm>
          <a:prstGeom prst="rect">
            <a:avLst/>
          </a:prstGeom>
          <a:noFill/>
        </p:spPr>
      </p:pic>
      <p:sp>
        <p:nvSpPr>
          <p:cNvPr id="4" name="Rectangle 3"/>
          <p:cNvSpPr/>
          <p:nvPr/>
        </p:nvSpPr>
        <p:spPr>
          <a:xfrm>
            <a:off x="838200" y="5257800"/>
            <a:ext cx="4796506"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Menu Planning</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29600" cy="1066800"/>
          </a:xfrm>
        </p:spPr>
        <p:txBody>
          <a:bodyPr/>
          <a:lstStyle/>
          <a:p>
            <a:r>
              <a:rPr lang="en-US" sz="3400" dirty="0" smtClean="0">
                <a:solidFill>
                  <a:schemeClr val="accent6">
                    <a:lumMod val="50000"/>
                  </a:schemeClr>
                </a:solidFill>
                <a:effectLst>
                  <a:outerShdw blurRad="38100" dist="38100" dir="2700000" algn="tl">
                    <a:srgbClr val="000000">
                      <a:alpha val="43137"/>
                    </a:srgbClr>
                  </a:outerShdw>
                </a:effectLst>
                <a:latin typeface="Comic Sans MS" pitchFamily="66" charset="0"/>
              </a:rPr>
              <a:t>Menu Planning for the Gluten Free Diet</a:t>
            </a:r>
            <a:endParaRPr lang="en-US" sz="3400" dirty="0">
              <a:solidFill>
                <a:schemeClr val="accent6">
                  <a:lumMod val="50000"/>
                </a:schemeClr>
              </a:solidFill>
              <a:effectLst>
                <a:outerShdw blurRad="38100" dist="38100" dir="2700000" algn="tl">
                  <a:srgbClr val="000000">
                    <a:alpha val="43137"/>
                  </a:srgbClr>
                </a:outerShdw>
              </a:effectLst>
              <a:latin typeface="Comic Sans MS" pitchFamily="66" charset="0"/>
            </a:endParaRPr>
          </a:p>
        </p:txBody>
      </p:sp>
      <p:pic>
        <p:nvPicPr>
          <p:cNvPr id="4" name="Picture 2" descr="http://www.kettleheroes.com/v/vspfiles/assets/images/Gluten-Free-Logo.jpg"/>
          <p:cNvPicPr>
            <a:picLocks noChangeAspect="1" noChangeArrowheads="1"/>
          </p:cNvPicPr>
          <p:nvPr/>
        </p:nvPicPr>
        <p:blipFill>
          <a:blip r:embed="rId3" cstate="print"/>
          <a:srcRect/>
          <a:stretch>
            <a:fillRect/>
          </a:stretch>
        </p:blipFill>
        <p:spPr bwMode="auto">
          <a:xfrm>
            <a:off x="0" y="1"/>
            <a:ext cx="1079499" cy="1371600"/>
          </a:xfrm>
          <a:prstGeom prst="rect">
            <a:avLst/>
          </a:prstGeom>
          <a:noFill/>
        </p:spPr>
      </p:pic>
      <p:graphicFrame>
        <p:nvGraphicFramePr>
          <p:cNvPr id="6" name="Content Placeholder 5"/>
          <p:cNvGraphicFramePr>
            <a:graphicFrameLocks noGrp="1"/>
          </p:cNvGraphicFramePr>
          <p:nvPr>
            <p:ph idx="1"/>
          </p:nvPr>
        </p:nvGraphicFramePr>
        <p:xfrm>
          <a:off x="914400" y="1676400"/>
          <a:ext cx="7696200" cy="4602480"/>
        </p:xfrm>
        <a:graphic>
          <a:graphicData uri="http://schemas.openxmlformats.org/drawingml/2006/table">
            <a:tbl>
              <a:tblPr firstRow="1" bandRow="1">
                <a:tableStyleId>{93296810-A885-4BE3-A3E7-6D5BEEA58F35}</a:tableStyleId>
              </a:tblPr>
              <a:tblGrid>
                <a:gridCol w="7696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Comic Sans MS" pitchFamily="66" charset="0"/>
                        </a:rPr>
                        <a:t>Avoid food items with the following ingredients (not all inclusive)</a:t>
                      </a:r>
                    </a:p>
                    <a:p>
                      <a:endParaRPr lang="en-US" dirty="0">
                        <a:latin typeface="Comic Sans MS" pitchFamily="66"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6">
                              <a:lumMod val="50000"/>
                            </a:schemeClr>
                          </a:solidFill>
                          <a:latin typeface="Comic Sans MS" pitchFamily="66" charset="0"/>
                        </a:rPr>
                        <a:t>Hydrolyzed vegetable protein</a:t>
                      </a:r>
                    </a:p>
                    <a:p>
                      <a:pPr algn="ctr"/>
                      <a:endParaRPr lang="en-US" sz="2000" b="1" dirty="0">
                        <a:solidFill>
                          <a:schemeClr val="accent6">
                            <a:lumMod val="50000"/>
                          </a:schemeClr>
                        </a:solidFill>
                        <a:latin typeface="Comic Sans MS" pitchFamily="66"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6">
                              <a:lumMod val="50000"/>
                            </a:schemeClr>
                          </a:solidFill>
                          <a:latin typeface="Comic Sans MS" pitchFamily="66" charset="0"/>
                        </a:rPr>
                        <a:t>Modified food starch</a:t>
                      </a:r>
                    </a:p>
                    <a:p>
                      <a:pPr algn="ctr"/>
                      <a:endParaRPr lang="en-US" sz="2000" b="1" dirty="0">
                        <a:solidFill>
                          <a:schemeClr val="accent6">
                            <a:lumMod val="50000"/>
                          </a:schemeClr>
                        </a:solidFill>
                        <a:latin typeface="Comic Sans MS" pitchFamily="66"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6">
                              <a:lumMod val="50000"/>
                            </a:schemeClr>
                          </a:solidFill>
                          <a:latin typeface="Comic Sans MS" pitchFamily="66" charset="0"/>
                        </a:rPr>
                        <a:t>Vegetable starch or vegetable protein</a:t>
                      </a:r>
                    </a:p>
                    <a:p>
                      <a:pPr algn="ctr"/>
                      <a:endParaRPr lang="en-US" sz="2000" b="1" dirty="0">
                        <a:solidFill>
                          <a:schemeClr val="accent6">
                            <a:lumMod val="50000"/>
                          </a:schemeClr>
                        </a:solidFill>
                        <a:latin typeface="Comic Sans MS" pitchFamily="66"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6">
                              <a:lumMod val="50000"/>
                            </a:schemeClr>
                          </a:solidFill>
                          <a:latin typeface="Comic Sans MS" pitchFamily="66" charset="0"/>
                        </a:rPr>
                        <a:t>Gelatinized starch</a:t>
                      </a:r>
                    </a:p>
                    <a:p>
                      <a:pPr algn="ctr"/>
                      <a:endParaRPr lang="en-US" sz="2000" b="1" dirty="0">
                        <a:solidFill>
                          <a:schemeClr val="accent6">
                            <a:lumMod val="50000"/>
                          </a:schemeClr>
                        </a:solidFill>
                        <a:latin typeface="Comic Sans MS" pitchFamily="66"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6">
                              <a:lumMod val="50000"/>
                            </a:schemeClr>
                          </a:solidFill>
                          <a:latin typeface="Comic Sans MS" pitchFamily="66" charset="0"/>
                        </a:rPr>
                        <a:t>Natural flavoring</a:t>
                      </a:r>
                    </a:p>
                    <a:p>
                      <a:pPr algn="ctr"/>
                      <a:endParaRPr lang="en-US" sz="2000" b="1" dirty="0">
                        <a:solidFill>
                          <a:schemeClr val="accent6">
                            <a:lumMod val="50000"/>
                          </a:schemeClr>
                        </a:solidFill>
                        <a:latin typeface="Comic Sans MS" pitchFamily="66" charset="0"/>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29600" cy="1066800"/>
          </a:xfrm>
        </p:spPr>
        <p:txBody>
          <a:bodyPr/>
          <a:lstStyle/>
          <a:p>
            <a:r>
              <a:rPr lang="en-US" sz="3400" dirty="0" smtClean="0">
                <a:solidFill>
                  <a:schemeClr val="accent6">
                    <a:lumMod val="50000"/>
                  </a:schemeClr>
                </a:solidFill>
                <a:effectLst>
                  <a:outerShdw blurRad="38100" dist="38100" dir="2700000" algn="tl">
                    <a:srgbClr val="000000">
                      <a:alpha val="43137"/>
                    </a:srgbClr>
                  </a:outerShdw>
                </a:effectLst>
                <a:latin typeface="Comic Sans MS" pitchFamily="66" charset="0"/>
              </a:rPr>
              <a:t>Menu Planning for the Gluten Free Diet</a:t>
            </a:r>
            <a:endParaRPr lang="en-US" sz="3400" dirty="0">
              <a:solidFill>
                <a:schemeClr val="accent6">
                  <a:lumMod val="50000"/>
                </a:schemeClr>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152400" y="1371600"/>
            <a:ext cx="8839200" cy="4724400"/>
          </a:xfrm>
        </p:spPr>
        <p:txBody>
          <a:bodyPr/>
          <a:lstStyle/>
          <a:p>
            <a:pPr marL="0" algn="ctr">
              <a:spcBef>
                <a:spcPts val="0"/>
              </a:spcBef>
              <a:buNone/>
            </a:pPr>
            <a:r>
              <a:rPr lang="en-US" sz="3600" dirty="0" smtClean="0">
                <a:latin typeface="Comic Sans MS" pitchFamily="66" charset="0"/>
              </a:rPr>
              <a:t>Substitutions </a:t>
            </a:r>
          </a:p>
          <a:p>
            <a:pPr marL="640080" indent="-365760">
              <a:buNone/>
            </a:pPr>
            <a:endParaRPr lang="en-US" dirty="0" smtClean="0"/>
          </a:p>
          <a:p>
            <a:pPr marL="0"/>
            <a:endParaRPr lang="en-US" dirty="0"/>
          </a:p>
        </p:txBody>
      </p:sp>
      <p:pic>
        <p:nvPicPr>
          <p:cNvPr id="4" name="Picture 2" descr="http://www.kettleheroes.com/v/vspfiles/assets/images/Gluten-Free-Logo.jpg"/>
          <p:cNvPicPr>
            <a:picLocks noChangeAspect="1" noChangeArrowheads="1"/>
          </p:cNvPicPr>
          <p:nvPr/>
        </p:nvPicPr>
        <p:blipFill>
          <a:blip r:embed="rId3" cstate="print"/>
          <a:srcRect/>
          <a:stretch>
            <a:fillRect/>
          </a:stretch>
        </p:blipFill>
        <p:spPr bwMode="auto">
          <a:xfrm>
            <a:off x="0" y="0"/>
            <a:ext cx="1079499" cy="1371599"/>
          </a:xfrm>
          <a:prstGeom prst="rect">
            <a:avLst/>
          </a:prstGeom>
          <a:noFill/>
        </p:spPr>
      </p:pic>
      <p:graphicFrame>
        <p:nvGraphicFramePr>
          <p:cNvPr id="5" name="Diagram 4"/>
          <p:cNvGraphicFramePr/>
          <p:nvPr/>
        </p:nvGraphicFramePr>
        <p:xfrm>
          <a:off x="1143000" y="1371600"/>
          <a:ext cx="6096000" cy="523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latin typeface="Comic Sans MS" panose="030F0702030302020204" pitchFamily="66" charset="0"/>
              </a:rPr>
              <a:t>Menu Exercise</a:t>
            </a:r>
            <a:endParaRPr lang="en-US"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pic>
        <p:nvPicPr>
          <p:cNvPr id="1026" name="Picture 2"/>
          <p:cNvPicPr>
            <a:picLocks noGrp="1" noChangeAspect="1" noChangeArrowheads="1"/>
          </p:cNvPicPr>
          <p:nvPr>
            <p:ph idx="1"/>
          </p:nvPr>
        </p:nvPicPr>
        <p:blipFill>
          <a:blip r:embed="rId3" cstate="print"/>
          <a:srcRect l="1109" t="20968" r="31351" b="14516"/>
          <a:stretch>
            <a:fillRect/>
          </a:stretch>
        </p:blipFill>
        <p:spPr bwMode="auto">
          <a:xfrm>
            <a:off x="990600" y="1981200"/>
            <a:ext cx="7086600" cy="4191000"/>
          </a:xfrm>
          <a:prstGeom prst="rect">
            <a:avLst/>
          </a:prstGeom>
          <a:noFill/>
          <a:ln w="9525">
            <a:solidFill>
              <a:schemeClr val="accent1">
                <a:lumMod val="90000"/>
              </a:schemeClr>
            </a:solidFill>
            <a:miter lim="800000"/>
            <a:headEnd/>
            <a:tailEnd/>
          </a:ln>
        </p:spPr>
      </p:pic>
    </p:spTree>
    <p:extLst>
      <p:ext uri="{BB962C8B-B14F-4D97-AF65-F5344CB8AC3E}">
        <p14:creationId xmlns="" xmlns:p14="http://schemas.microsoft.com/office/powerpoint/2010/main" val="1757009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Comic Sans MS" panose="030F0702030302020204" pitchFamily="66" charset="0"/>
              </a:rPr>
              <a:t>Thank you!</a:t>
            </a:r>
            <a:endParaRPr lang="en-US" dirty="0">
              <a:solidFill>
                <a:srgbClr val="0070C0"/>
              </a:solidFill>
              <a:latin typeface="Comic Sans MS" panose="030F0702030302020204" pitchFamily="66" charset="0"/>
            </a:endParaRPr>
          </a:p>
        </p:txBody>
      </p:sp>
      <p:sp>
        <p:nvSpPr>
          <p:cNvPr id="3" name="Content Placeholder 2"/>
          <p:cNvSpPr>
            <a:spLocks noGrp="1"/>
          </p:cNvSpPr>
          <p:nvPr>
            <p:ph idx="1"/>
          </p:nvPr>
        </p:nvSpPr>
        <p:spPr>
          <a:xfrm>
            <a:off x="914400" y="1905000"/>
            <a:ext cx="7696200" cy="4724400"/>
          </a:xfrm>
        </p:spPr>
        <p:txBody>
          <a:bodyPr/>
          <a:lstStyle/>
          <a:p>
            <a:pPr marL="0" indent="0">
              <a:buNone/>
            </a:pPr>
            <a:endParaRPr lang="en-US" sz="1200" dirty="0" smtClean="0">
              <a:solidFill>
                <a:srgbClr val="0070C0"/>
              </a:solidFill>
              <a:effectLst/>
              <a:latin typeface="Comic Sans MS" panose="030F0702030302020204" pitchFamily="66" charset="0"/>
            </a:endParaRPr>
          </a:p>
          <a:p>
            <a:pPr marL="0" indent="0">
              <a:buNone/>
            </a:pPr>
            <a:endParaRPr lang="en-US" sz="1200" dirty="0">
              <a:solidFill>
                <a:srgbClr val="0070C0"/>
              </a:solidFill>
              <a:effectLst/>
              <a:latin typeface="Comic Sans MS" panose="030F0702030302020204" pitchFamily="66" charset="0"/>
            </a:endParaRPr>
          </a:p>
          <a:p>
            <a:pPr marL="0" indent="0">
              <a:buNone/>
            </a:pPr>
            <a:endParaRPr lang="en-US" sz="1200" dirty="0" smtClean="0">
              <a:solidFill>
                <a:srgbClr val="0070C0"/>
              </a:solidFill>
              <a:effectLst/>
              <a:latin typeface="Comic Sans MS" panose="030F0702030302020204" pitchFamily="66" charset="0"/>
            </a:endParaRPr>
          </a:p>
          <a:p>
            <a:pPr marL="0" indent="0">
              <a:buNone/>
            </a:pPr>
            <a:endParaRPr lang="en-US" sz="1200" dirty="0">
              <a:solidFill>
                <a:srgbClr val="0070C0"/>
              </a:solidFill>
              <a:effectLst/>
              <a:latin typeface="Comic Sans MS" panose="030F0702030302020204" pitchFamily="66" charset="0"/>
            </a:endParaRPr>
          </a:p>
          <a:p>
            <a:pPr marL="0" indent="0">
              <a:buNone/>
            </a:pPr>
            <a:endParaRPr lang="en-US" sz="1200" dirty="0" smtClean="0">
              <a:solidFill>
                <a:srgbClr val="0070C0"/>
              </a:solidFill>
              <a:effectLst/>
              <a:latin typeface="Comic Sans MS" panose="030F0702030302020204" pitchFamily="66" charset="0"/>
            </a:endParaRPr>
          </a:p>
          <a:p>
            <a:pPr marL="0" indent="0">
              <a:buNone/>
            </a:pPr>
            <a:endParaRPr lang="en-US" sz="1200" dirty="0" smtClean="0">
              <a:solidFill>
                <a:srgbClr val="0070C0"/>
              </a:solidFill>
              <a:effectLst/>
              <a:latin typeface="Comic Sans MS" panose="030F0702030302020204" pitchFamily="66" charset="0"/>
            </a:endParaRPr>
          </a:p>
          <a:p>
            <a:pPr marL="0" indent="0">
              <a:buNone/>
            </a:pPr>
            <a:endParaRPr lang="en-US" sz="1200" dirty="0">
              <a:solidFill>
                <a:srgbClr val="0070C0"/>
              </a:solidFill>
              <a:effectLst/>
              <a:latin typeface="Comic Sans MS" panose="030F0702030302020204" pitchFamily="66" charset="0"/>
            </a:endParaRPr>
          </a:p>
          <a:p>
            <a:pPr marL="0" indent="0">
              <a:buNone/>
            </a:pPr>
            <a:r>
              <a:rPr lang="en-US" sz="1200" dirty="0" smtClean="0">
                <a:effectLst/>
                <a:latin typeface="Comic Sans MS" panose="030F0702030302020204" pitchFamily="66" charset="0"/>
              </a:rPr>
              <a:t>The </a:t>
            </a:r>
            <a:r>
              <a:rPr lang="en-US" sz="1200" dirty="0">
                <a:effectLst/>
                <a:latin typeface="Comic Sans MS" panose="030F0702030302020204" pitchFamily="66" charset="0"/>
              </a:rPr>
              <a:t>U.S Department of Agriculture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all or part of an individual’s income is derived from any public assistance program, or protected genetic information in employment or in any program or activity conducted or funded by the Department.  (Not all prohibited bases will apply to all programs and/or employment activities.)</a:t>
            </a:r>
          </a:p>
          <a:p>
            <a:pPr marL="0" indent="0">
              <a:buNone/>
            </a:pPr>
            <a:r>
              <a:rPr lang="en-US" sz="1200" dirty="0">
                <a:effectLst/>
                <a:latin typeface="Comic Sans MS" panose="030F0702030302020204" pitchFamily="66" charset="0"/>
              </a:rPr>
              <a:t>If you wish to file a Civil Rights program complaint of discrimination, complete the </a:t>
            </a:r>
            <a:r>
              <a:rPr lang="en-US" sz="1200" i="1" dirty="0">
                <a:effectLst/>
                <a:latin typeface="Comic Sans MS" panose="030F0702030302020204" pitchFamily="66" charset="0"/>
              </a:rPr>
              <a:t>USDA Program Discrimination Complaint Form</a:t>
            </a:r>
            <a:r>
              <a:rPr lang="en-US" sz="1200" dirty="0">
                <a:effectLst/>
                <a:latin typeface="Comic Sans MS" panose="030F0702030302020204" pitchFamily="66" charset="0"/>
              </a:rPr>
              <a:t>, found online at http://www.ascr.usda.gov/complaint_filing_cust.html, or at any USDA office, or call (866) 632-9992 to request the form. You may also write a letter containing all of the information requested in the form.  Send your completed complaint form or letter to us by mail at U.S. Department of Agriculture, Director, Office of Adjudication, 1400 Independence Avenue, S.W., Washington, D.C. 20250-9410, by fax (202) 690-7442 or email at </a:t>
            </a:r>
            <a:r>
              <a:rPr lang="en-US" sz="1200" u="sng" dirty="0">
                <a:effectLst/>
                <a:latin typeface="Comic Sans MS" panose="030F0702030302020204" pitchFamily="66" charset="0"/>
                <a:hlinkClick r:id="rId3"/>
              </a:rPr>
              <a:t>program.intake@usda.gov</a:t>
            </a:r>
            <a:r>
              <a:rPr lang="en-US" sz="1200" dirty="0">
                <a:effectLst/>
                <a:latin typeface="Comic Sans MS" panose="030F0702030302020204" pitchFamily="66" charset="0"/>
              </a:rPr>
              <a:t>.  </a:t>
            </a:r>
          </a:p>
          <a:p>
            <a:pPr marL="0" indent="0">
              <a:buNone/>
            </a:pPr>
            <a:r>
              <a:rPr lang="en-US" sz="1200" dirty="0">
                <a:effectLst/>
                <a:latin typeface="Comic Sans MS" panose="030F0702030302020204" pitchFamily="66" charset="0"/>
              </a:rPr>
              <a:t>Individuals who are deaf, hard of hearing or have speech disabilities may contact USDA through the Federal Relay Service at (800) 877-8339; or (800) 845-6136 (Spanish). </a:t>
            </a:r>
          </a:p>
          <a:p>
            <a:pPr marL="0" indent="0">
              <a:buNone/>
            </a:pPr>
            <a:r>
              <a:rPr lang="en-US" sz="1200" dirty="0">
                <a:effectLst/>
                <a:latin typeface="Comic Sans MS" panose="030F0702030302020204" pitchFamily="66" charset="0"/>
              </a:rPr>
              <a:t>USDA is an equal opportunity provider and employer.</a:t>
            </a:r>
          </a:p>
          <a:p>
            <a:pPr marL="0" indent="0">
              <a:buNone/>
            </a:pPr>
            <a:endParaRPr lang="en-US" sz="1600" dirty="0">
              <a:solidFill>
                <a:srgbClr val="0070C0"/>
              </a:solidFill>
              <a:latin typeface="Comic Sans MS" panose="030F0702030302020204" pitchFamily="66" charset="0"/>
            </a:endParaRPr>
          </a:p>
        </p:txBody>
      </p:sp>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0198"/>
            <a:ext cx="1914525" cy="2390775"/>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677025" y="-1"/>
            <a:ext cx="2466975" cy="2514601"/>
          </a:xfrm>
          <a:prstGeom prst="rect">
            <a:avLst/>
          </a:prstGeom>
        </p:spPr>
      </p:pic>
    </p:spTree>
    <p:extLst>
      <p:ext uri="{BB962C8B-B14F-4D97-AF65-F5344CB8AC3E}">
        <p14:creationId xmlns="" xmlns:p14="http://schemas.microsoft.com/office/powerpoint/2010/main" val="7871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839200" cy="1066800"/>
          </a:xfrm>
        </p:spPr>
        <p:txBody>
          <a:bodyPr/>
          <a:lstStyle/>
          <a:p>
            <a:r>
              <a:rPr lang="en-US" sz="3200" b="1" dirty="0" smtClean="0">
                <a:solidFill>
                  <a:srgbClr val="0070C0"/>
                </a:solidFill>
                <a:latin typeface="Comic Sans MS" pitchFamily="66" charset="0"/>
              </a:rPr>
              <a:t>Planning Meals for Special Dietary Needs</a:t>
            </a:r>
            <a:r>
              <a:rPr lang="en-US" dirty="0" smtClean="0">
                <a:solidFill>
                  <a:srgbClr val="0070C0"/>
                </a:solidFill>
                <a:latin typeface="Comic Sans MS" pitchFamily="66" charset="0"/>
              </a:rPr>
              <a:t/>
            </a:r>
            <a:br>
              <a:rPr lang="en-US" dirty="0" smtClean="0">
                <a:solidFill>
                  <a:srgbClr val="0070C0"/>
                </a:solidFill>
                <a:latin typeface="Comic Sans MS" pitchFamily="66" charset="0"/>
              </a:rPr>
            </a:br>
            <a:endParaRPr lang="en-US" dirty="0">
              <a:solidFill>
                <a:srgbClr val="0070C0"/>
              </a:solidFill>
              <a:latin typeface="Comic Sans MS" pitchFamily="66" charset="0"/>
            </a:endParaRPr>
          </a:p>
        </p:txBody>
      </p:sp>
      <p:sp>
        <p:nvSpPr>
          <p:cNvPr id="4" name="TextBox 3"/>
          <p:cNvSpPr txBox="1"/>
          <p:nvPr/>
        </p:nvSpPr>
        <p:spPr>
          <a:xfrm rot="20737062">
            <a:off x="178178" y="1652256"/>
            <a:ext cx="5410200" cy="890171"/>
          </a:xfrm>
          <a:prstGeom prst="cloudCallout">
            <a:avLst/>
          </a:prstGeom>
          <a:solidFill>
            <a:srgbClr val="CC66FF"/>
          </a:solidFill>
        </p:spPr>
        <p:txBody>
          <a:bodyPr wrap="square" rtlCol="0">
            <a:spAutoFit/>
          </a:bodyPr>
          <a:lstStyle/>
          <a:p>
            <a:pPr algn="ctr"/>
            <a:r>
              <a:rPr lang="en-US" sz="3200" b="1" dirty="0" smtClean="0">
                <a:latin typeface="Comic Sans MS" pitchFamily="66" charset="0"/>
              </a:rPr>
              <a:t>Easy </a:t>
            </a:r>
            <a:r>
              <a:rPr lang="en-US" sz="3200" b="1" dirty="0" err="1" smtClean="0">
                <a:latin typeface="Comic Sans MS" pitchFamily="66" charset="0"/>
              </a:rPr>
              <a:t>Peasy</a:t>
            </a:r>
            <a:r>
              <a:rPr lang="en-US" sz="3200" b="1" dirty="0" smtClean="0">
                <a:latin typeface="Comic Sans MS" pitchFamily="66" charset="0"/>
              </a:rPr>
              <a:t>…</a:t>
            </a:r>
            <a:endParaRPr lang="en-US" sz="3200" b="1" dirty="0">
              <a:latin typeface="Comic Sans MS" pitchFamily="66" charset="0"/>
            </a:endParaRPr>
          </a:p>
        </p:txBody>
      </p:sp>
      <p:sp>
        <p:nvSpPr>
          <p:cNvPr id="6" name="TextBox 5"/>
          <p:cNvSpPr txBox="1"/>
          <p:nvPr/>
        </p:nvSpPr>
        <p:spPr>
          <a:xfrm>
            <a:off x="3657600" y="2378095"/>
            <a:ext cx="5410200" cy="822305"/>
          </a:xfrm>
          <a:prstGeom prst="wedgeEllipseCallout">
            <a:avLst/>
          </a:prstGeom>
          <a:solidFill>
            <a:srgbClr val="3333FF"/>
          </a:solidFill>
          <a:ln>
            <a:solidFill>
              <a:srgbClr val="66FFFF"/>
            </a:solidFill>
          </a:ln>
        </p:spPr>
        <p:txBody>
          <a:bodyPr wrap="square" rtlCol="0">
            <a:spAutoFit/>
          </a:bodyPr>
          <a:lstStyle/>
          <a:p>
            <a:pPr algn="ctr"/>
            <a:r>
              <a:rPr lang="en-US" sz="3200" b="1" dirty="0" smtClean="0">
                <a:latin typeface="Comic Sans MS" pitchFamily="66" charset="0"/>
              </a:rPr>
              <a:t>Dairy Free Meals</a:t>
            </a:r>
            <a:endParaRPr lang="en-US" sz="3200" b="1" dirty="0">
              <a:latin typeface="Comic Sans MS" pitchFamily="66" charset="0"/>
            </a:endParaRPr>
          </a:p>
        </p:txBody>
      </p:sp>
      <p:sp>
        <p:nvSpPr>
          <p:cNvPr id="7" name="TextBox 6"/>
          <p:cNvSpPr txBox="1"/>
          <p:nvPr/>
        </p:nvSpPr>
        <p:spPr>
          <a:xfrm>
            <a:off x="3429000" y="5045095"/>
            <a:ext cx="5410200" cy="822305"/>
          </a:xfrm>
          <a:prstGeom prst="wedgeEllipseCallout">
            <a:avLst/>
          </a:prstGeom>
          <a:solidFill>
            <a:srgbClr val="C00000"/>
          </a:solidFill>
          <a:ln>
            <a:solidFill>
              <a:schemeClr val="accent2"/>
            </a:solidFill>
          </a:ln>
        </p:spPr>
        <p:txBody>
          <a:bodyPr wrap="square" rtlCol="0">
            <a:spAutoFit/>
          </a:bodyPr>
          <a:lstStyle/>
          <a:p>
            <a:pPr algn="ctr"/>
            <a:r>
              <a:rPr lang="en-US" sz="3200" b="1" dirty="0" smtClean="0">
                <a:latin typeface="Comic Sans MS" pitchFamily="66" charset="0"/>
              </a:rPr>
              <a:t>Gluten Free Meals</a:t>
            </a:r>
            <a:endParaRPr lang="en-US" sz="3200" b="1" dirty="0">
              <a:latin typeface="Comic Sans MS" pitchFamily="66" charset="0"/>
            </a:endParaRPr>
          </a:p>
        </p:txBody>
      </p:sp>
      <p:pic>
        <p:nvPicPr>
          <p:cNvPr id="8" name="Picture 2" descr="http://ec.l.thumbs.canstockphoto.com/canstock3485192.jpg">
            <a:hlinkClick r:id="rId3"/>
          </p:cNvPr>
          <p:cNvPicPr>
            <a:picLocks noChangeAspect="1" noChangeArrowheads="1"/>
          </p:cNvPicPr>
          <p:nvPr/>
        </p:nvPicPr>
        <p:blipFill>
          <a:blip r:embed="rId4" cstate="print"/>
          <a:srcRect/>
          <a:stretch>
            <a:fillRect/>
          </a:stretch>
        </p:blipFill>
        <p:spPr bwMode="auto">
          <a:xfrm>
            <a:off x="0" y="3581400"/>
            <a:ext cx="1981200" cy="3276600"/>
          </a:xfrm>
          <a:prstGeom prst="rect">
            <a:avLst/>
          </a:prstGeom>
          <a:noFill/>
        </p:spPr>
      </p:pic>
      <p:sp>
        <p:nvSpPr>
          <p:cNvPr id="5" name="TextBox 4"/>
          <p:cNvSpPr txBox="1"/>
          <p:nvPr/>
        </p:nvSpPr>
        <p:spPr>
          <a:xfrm>
            <a:off x="1676400" y="3749695"/>
            <a:ext cx="5410200" cy="822305"/>
          </a:xfrm>
          <a:prstGeom prst="wedgeEllipseCallout">
            <a:avLst/>
          </a:prstGeom>
          <a:solidFill>
            <a:srgbClr val="00B050"/>
          </a:solidFill>
          <a:ln>
            <a:solidFill>
              <a:srgbClr val="92D050"/>
            </a:solidFill>
          </a:ln>
        </p:spPr>
        <p:txBody>
          <a:bodyPr wrap="square" rtlCol="0">
            <a:spAutoFit/>
          </a:bodyPr>
          <a:lstStyle/>
          <a:p>
            <a:pPr algn="ctr"/>
            <a:r>
              <a:rPr lang="en-US" sz="3200" b="1" dirty="0" smtClean="0">
                <a:latin typeface="Comic Sans MS" pitchFamily="66" charset="0"/>
              </a:rPr>
              <a:t>Vegetarian Meals</a:t>
            </a:r>
            <a:endParaRPr lang="en-US" sz="3200" b="1"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effectLst>
                  <a:outerShdw blurRad="38100" dist="38100" dir="2700000" algn="tl">
                    <a:srgbClr val="000000">
                      <a:alpha val="43137"/>
                    </a:srgbClr>
                  </a:outerShdw>
                </a:effectLst>
                <a:latin typeface="Comic Sans MS" pitchFamily="66" charset="0"/>
              </a:rPr>
              <a:t>Accommodating a Vegetarian Child on the CACFP</a:t>
            </a:r>
            <a:endParaRPr lang="en-US" dirty="0">
              <a:solidFill>
                <a:srgbClr val="00B050"/>
              </a:solidFill>
              <a:effectLst>
                <a:outerShdw blurRad="38100" dist="38100" dir="2700000" algn="tl">
                  <a:srgbClr val="000000">
                    <a:alpha val="43137"/>
                  </a:srgbClr>
                </a:outerShdw>
              </a:effectLst>
              <a:latin typeface="Comic Sans MS" pitchFamily="66" charset="0"/>
            </a:endParaRPr>
          </a:p>
        </p:txBody>
      </p:sp>
      <p:pic>
        <p:nvPicPr>
          <p:cNvPr id="2050" name="Picture 2"/>
          <p:cNvPicPr>
            <a:picLocks noGrp="1" noChangeAspect="1" noChangeArrowheads="1"/>
          </p:cNvPicPr>
          <p:nvPr>
            <p:ph idx="1"/>
          </p:nvPr>
        </p:nvPicPr>
        <p:blipFill>
          <a:blip r:embed="rId3" cstate="print"/>
          <a:srcRect l="14214" t="19355" r="20262" b="11290"/>
          <a:stretch>
            <a:fillRect/>
          </a:stretch>
        </p:blipFill>
        <p:spPr bwMode="auto">
          <a:xfrm>
            <a:off x="990600" y="1828800"/>
            <a:ext cx="7315200" cy="4572000"/>
          </a:xfrm>
          <a:prstGeom prst="rect">
            <a:avLst/>
          </a:prstGeom>
          <a:noFill/>
          <a:ln w="9525">
            <a:solidFill>
              <a:schemeClr val="accent1">
                <a:lumMod val="90000"/>
              </a:schemeClr>
            </a:solidFill>
            <a:miter lim="800000"/>
            <a:headEnd/>
            <a:tailEnd/>
          </a:ln>
        </p:spPr>
      </p:pic>
    </p:spTree>
    <p:extLst>
      <p:ext uri="{BB962C8B-B14F-4D97-AF65-F5344CB8AC3E}">
        <p14:creationId xmlns="" xmlns:p14="http://schemas.microsoft.com/office/powerpoint/2010/main" val="356520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rlv.zcache.com/vegetarian_flower_poster-r493369a5067848eeae6548c4dbd1cec5_j0zf_8byvr_324.jpg">
            <a:hlinkClick r:id="rId3"/>
          </p:cNvPr>
          <p:cNvPicPr>
            <a:picLocks noChangeAspect="1" noChangeArrowheads="1"/>
          </p:cNvPicPr>
          <p:nvPr/>
        </p:nvPicPr>
        <p:blipFill>
          <a:blip r:embed="rId4" cstate="print"/>
          <a:srcRect/>
          <a:stretch>
            <a:fillRect/>
          </a:stretch>
        </p:blipFill>
        <p:spPr bwMode="auto">
          <a:xfrm>
            <a:off x="0" y="1"/>
            <a:ext cx="1905000" cy="1371600"/>
          </a:xfrm>
          <a:prstGeom prst="rect">
            <a:avLst/>
          </a:prstGeom>
          <a:noFill/>
        </p:spPr>
      </p:pic>
      <p:sp>
        <p:nvSpPr>
          <p:cNvPr id="2" name="Title 1"/>
          <p:cNvSpPr>
            <a:spLocks noGrp="1"/>
          </p:cNvSpPr>
          <p:nvPr>
            <p:ph type="title"/>
          </p:nvPr>
        </p:nvSpPr>
        <p:spPr>
          <a:xfrm>
            <a:off x="1447800" y="152400"/>
            <a:ext cx="8229600" cy="1066800"/>
          </a:xfrm>
        </p:spPr>
        <p:txBody>
          <a:bodyPr/>
          <a:lstStyle/>
          <a:p>
            <a:r>
              <a:rPr lang="en-US" sz="3200" dirty="0" smtClean="0">
                <a:solidFill>
                  <a:srgbClr val="00B050"/>
                </a:solidFill>
                <a:effectLst>
                  <a:outerShdw blurRad="38100" dist="38100" dir="2700000" algn="tl">
                    <a:srgbClr val="000000">
                      <a:alpha val="43137"/>
                    </a:srgbClr>
                  </a:outerShdw>
                </a:effectLst>
                <a:latin typeface="Comic Sans MS" pitchFamily="66" charset="0"/>
              </a:rPr>
              <a:t>Menu Planning for the Vegetarian</a:t>
            </a:r>
            <a:endParaRPr lang="en-US" sz="3200" dirty="0">
              <a:solidFill>
                <a:srgbClr val="00B050"/>
              </a:solidFill>
              <a:effectLst>
                <a:outerShdw blurRad="38100" dist="38100" dir="2700000" algn="tl">
                  <a:srgbClr val="000000">
                    <a:alpha val="43137"/>
                  </a:srgbClr>
                </a:outerShdw>
              </a:effectLst>
              <a:latin typeface="Comic Sans MS" pitchFamily="66" charset="0"/>
            </a:endParaRPr>
          </a:p>
        </p:txBody>
      </p:sp>
      <p:sp>
        <p:nvSpPr>
          <p:cNvPr id="4" name="TextBox 3"/>
          <p:cNvSpPr txBox="1"/>
          <p:nvPr/>
        </p:nvSpPr>
        <p:spPr>
          <a:xfrm>
            <a:off x="0" y="1396425"/>
            <a:ext cx="9601200" cy="584775"/>
          </a:xfrm>
          <a:prstGeom prst="rect">
            <a:avLst/>
          </a:prstGeom>
          <a:noFill/>
        </p:spPr>
        <p:txBody>
          <a:bodyPr wrap="square" rtlCol="0">
            <a:spAutoFit/>
          </a:bodyPr>
          <a:lstStyle/>
          <a:p>
            <a:pPr marL="0" algn="l">
              <a:buNone/>
            </a:pPr>
            <a:r>
              <a:rPr lang="en-US" sz="3200" dirty="0" smtClean="0">
                <a:effectLst>
                  <a:outerShdw blurRad="38100" dist="38100" dir="2700000" algn="tl">
                    <a:srgbClr val="000000">
                      <a:alpha val="43137"/>
                    </a:srgbClr>
                  </a:outerShdw>
                </a:effectLst>
                <a:latin typeface="Comic Sans MS" pitchFamily="66" charset="0"/>
              </a:rPr>
              <a:t>Substitutions for milk &amp; meat/meat alternate </a:t>
            </a:r>
          </a:p>
        </p:txBody>
      </p:sp>
      <p:graphicFrame>
        <p:nvGraphicFramePr>
          <p:cNvPr id="6" name="Diagram 5"/>
          <p:cNvGraphicFramePr/>
          <p:nvPr/>
        </p:nvGraphicFramePr>
        <p:xfrm>
          <a:off x="381000" y="2133600"/>
          <a:ext cx="8382000" cy="449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337" name="Picture 1" descr="C:\Users\caldeli\AppData\Local\Microsoft\Windows\Temporary Internet Files\Content.IE5\OFD22QYI\MC900215377[1].wmf"/>
          <p:cNvPicPr>
            <a:picLocks noChangeAspect="1" noChangeArrowheads="1"/>
          </p:cNvPicPr>
          <p:nvPr/>
        </p:nvPicPr>
        <p:blipFill>
          <a:blip r:embed="rId10" cstate="print"/>
          <a:srcRect/>
          <a:stretch>
            <a:fillRect/>
          </a:stretch>
        </p:blipFill>
        <p:spPr bwMode="auto">
          <a:xfrm>
            <a:off x="5029200" y="2133599"/>
            <a:ext cx="1143000" cy="10668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70C0"/>
                </a:solidFill>
                <a:effectLst>
                  <a:outerShdw blurRad="38100" dist="38100" dir="2700000" algn="tl">
                    <a:srgbClr val="000000">
                      <a:alpha val="43137"/>
                    </a:srgbClr>
                  </a:outerShdw>
                </a:effectLst>
                <a:latin typeface="Comic Sans MS" pitchFamily="66" charset="0"/>
              </a:rPr>
              <a:t>Menu Planning for the Dairy or Lactose Free Diet</a:t>
            </a:r>
            <a:endParaRPr lang="en-US" sz="3600" dirty="0">
              <a:solidFill>
                <a:srgbClr val="0070C0"/>
              </a:solidFill>
              <a:effectLst>
                <a:outerShdw blurRad="38100" dist="38100" dir="2700000" algn="tl">
                  <a:srgbClr val="000000">
                    <a:alpha val="43137"/>
                  </a:srgbClr>
                </a:outerShdw>
              </a:effectLst>
              <a:latin typeface="Comic Sans MS" pitchFamily="66" charset="0"/>
            </a:endParaRPr>
          </a:p>
        </p:txBody>
      </p:sp>
      <p:graphicFrame>
        <p:nvGraphicFramePr>
          <p:cNvPr id="5" name="Diagram 4"/>
          <p:cNvGraphicFramePr/>
          <p:nvPr/>
        </p:nvGraphicFramePr>
        <p:xfrm>
          <a:off x="152400" y="2362200"/>
          <a:ext cx="8839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1371600"/>
            <a:ext cx="9144000" cy="553998"/>
          </a:xfrm>
          <a:prstGeom prst="rect">
            <a:avLst/>
          </a:prstGeom>
          <a:noFill/>
        </p:spPr>
        <p:txBody>
          <a:bodyPr wrap="square" rtlCol="0">
            <a:spAutoFit/>
          </a:bodyPr>
          <a:lstStyle/>
          <a:p>
            <a:pPr marL="0" algn="ctr">
              <a:buNone/>
            </a:pPr>
            <a:r>
              <a:rPr lang="en-US" sz="3000" dirty="0" smtClean="0">
                <a:effectLst>
                  <a:outerShdw blurRad="38100" dist="38100" dir="2700000" algn="tl">
                    <a:srgbClr val="000000">
                      <a:alpha val="43137"/>
                    </a:srgbClr>
                  </a:outerShdw>
                </a:effectLst>
                <a:latin typeface="Comic Sans MS" pitchFamily="66" charset="0"/>
              </a:rPr>
              <a:t>Avoid or reduce milk &amp; some processed foods</a:t>
            </a:r>
          </a:p>
        </p:txBody>
      </p:sp>
      <p:pic>
        <p:nvPicPr>
          <p:cNvPr id="13314" name="Picture 2" descr="http://kidoing.files.wordpress.com/2011/10/nomilk.gif"/>
          <p:cNvPicPr>
            <a:picLocks noChangeAspect="1" noChangeArrowheads="1"/>
          </p:cNvPicPr>
          <p:nvPr/>
        </p:nvPicPr>
        <p:blipFill>
          <a:blip r:embed="rId8" cstate="print"/>
          <a:srcRect/>
          <a:stretch>
            <a:fillRect/>
          </a:stretch>
        </p:blipFill>
        <p:spPr bwMode="auto">
          <a:xfrm>
            <a:off x="0" y="15875"/>
            <a:ext cx="1231900" cy="13557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70C0"/>
                </a:solidFill>
                <a:latin typeface="Comic Sans MS" pitchFamily="66" charset="0"/>
              </a:rPr>
              <a:t>Menu Planning for the Dairy or Lactose Free Diet</a:t>
            </a:r>
            <a:endParaRPr lang="en-US" sz="3600" dirty="0">
              <a:solidFill>
                <a:srgbClr val="0070C0"/>
              </a:solidFill>
              <a:latin typeface="Comic Sans MS" pitchFamily="66" charset="0"/>
            </a:endParaRPr>
          </a:p>
        </p:txBody>
      </p:sp>
      <p:graphicFrame>
        <p:nvGraphicFramePr>
          <p:cNvPr id="4" name="Content Placeholder 3"/>
          <p:cNvGraphicFramePr>
            <a:graphicFrameLocks noGrp="1"/>
          </p:cNvGraphicFramePr>
          <p:nvPr>
            <p:ph idx="1"/>
          </p:nvPr>
        </p:nvGraphicFramePr>
        <p:xfrm>
          <a:off x="533400" y="1211247"/>
          <a:ext cx="8382000" cy="5653526"/>
        </p:xfrm>
        <a:graphic>
          <a:graphicData uri="http://schemas.openxmlformats.org/drawingml/2006/table">
            <a:tbl>
              <a:tblPr firstRow="1" bandRow="1">
                <a:tableStyleId>{5C22544A-7EE6-4342-B048-85BDC9FD1C3A}</a:tableStyleId>
              </a:tblPr>
              <a:tblGrid>
                <a:gridCol w="8382000"/>
              </a:tblGrid>
              <a:tr h="350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omic Sans MS" pitchFamily="66" charset="0"/>
                        </a:rPr>
                        <a:t>Avoid food items with the following ingredients – especially for dairy allergies (not all inclusive)</a:t>
                      </a:r>
                    </a:p>
                    <a:p>
                      <a:endParaRPr lang="en-US" dirty="0"/>
                    </a:p>
                  </a:txBody>
                  <a:tcPr>
                    <a:solidFill>
                      <a:srgbClr val="3366CC"/>
                    </a:solidFill>
                  </a:tcPr>
                </a:tc>
              </a:tr>
              <a:tr h="8867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70C0"/>
                          </a:solidFill>
                          <a:latin typeface="Comic Sans MS" pitchFamily="66" charset="0"/>
                        </a:rPr>
                        <a:t>Anything with the word “milk”, “butter”, “yogurt” “cheese”, “cream”, or “dairy”</a:t>
                      </a:r>
                    </a:p>
                  </a:txBody>
                  <a:tcPr>
                    <a:solidFill>
                      <a:srgbClr val="00CCFF"/>
                    </a:solidFill>
                  </a:tcPr>
                </a:tc>
              </a:tr>
              <a:tr h="618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70C0"/>
                          </a:solidFill>
                          <a:latin typeface="Comic Sans MS" pitchFamily="66" charset="0"/>
                        </a:rPr>
                        <a:t>Casein or </a:t>
                      </a:r>
                      <a:r>
                        <a:rPr lang="en-US" sz="2000" dirty="0" err="1" smtClean="0">
                          <a:solidFill>
                            <a:srgbClr val="0070C0"/>
                          </a:solidFill>
                          <a:latin typeface="Comic Sans MS" pitchFamily="66" charset="0"/>
                        </a:rPr>
                        <a:t>caseinates</a:t>
                      </a:r>
                      <a:endParaRPr lang="en-US" sz="2000" dirty="0" smtClean="0">
                        <a:solidFill>
                          <a:srgbClr val="0070C0"/>
                        </a:solidFill>
                        <a:latin typeface="Comic Sans MS" pitchFamily="66" charset="0"/>
                      </a:endParaRPr>
                    </a:p>
                  </a:txBody>
                  <a:tcPr>
                    <a:solidFill>
                      <a:srgbClr val="66FFFF"/>
                    </a:solidFill>
                  </a:tcPr>
                </a:tc>
              </a:tr>
              <a:tr h="618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70C0"/>
                          </a:solidFill>
                          <a:latin typeface="Comic Sans MS" pitchFamily="66" charset="0"/>
                        </a:rPr>
                        <a:t>Whey</a:t>
                      </a:r>
                    </a:p>
                  </a:txBody>
                  <a:tcPr>
                    <a:solidFill>
                      <a:srgbClr val="00CCFF"/>
                    </a:solidFill>
                  </a:tcPr>
                </a:tc>
              </a:tr>
              <a:tr h="618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70C0"/>
                          </a:solidFill>
                          <a:latin typeface="Comic Sans MS" pitchFamily="66" charset="0"/>
                        </a:rPr>
                        <a:t>Rennet or rennet casein</a:t>
                      </a:r>
                    </a:p>
                  </a:txBody>
                  <a:tcPr>
                    <a:solidFill>
                      <a:srgbClr val="66FFFF"/>
                    </a:solidFill>
                  </a:tcPr>
                </a:tc>
              </a:tr>
              <a:tr h="618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70C0"/>
                          </a:solidFill>
                          <a:latin typeface="Comic Sans MS" pitchFamily="66" charset="0"/>
                        </a:rPr>
                        <a:t>Hydrolysates</a:t>
                      </a:r>
                      <a:endParaRPr lang="en-US" sz="2000" dirty="0" smtClean="0">
                        <a:solidFill>
                          <a:srgbClr val="0070C0"/>
                        </a:solidFill>
                        <a:latin typeface="Comic Sans MS" pitchFamily="66" charset="0"/>
                      </a:endParaRPr>
                    </a:p>
                  </a:txBody>
                  <a:tcPr>
                    <a:solidFill>
                      <a:srgbClr val="00CCFF"/>
                    </a:solidFill>
                  </a:tcPr>
                </a:tc>
              </a:tr>
              <a:tr h="618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70C0"/>
                          </a:solidFill>
                          <a:latin typeface="Comic Sans MS" pitchFamily="66" charset="0"/>
                        </a:rPr>
                        <a:t>Any word that begins with “</a:t>
                      </a:r>
                      <a:r>
                        <a:rPr lang="en-US" sz="2000" dirty="0" err="1" smtClean="0">
                          <a:solidFill>
                            <a:srgbClr val="0070C0"/>
                          </a:solidFill>
                          <a:latin typeface="Comic Sans MS" pitchFamily="66" charset="0"/>
                        </a:rPr>
                        <a:t>lact</a:t>
                      </a:r>
                      <a:r>
                        <a:rPr lang="en-US" sz="2000" dirty="0" smtClean="0">
                          <a:solidFill>
                            <a:srgbClr val="0070C0"/>
                          </a:solidFill>
                          <a:latin typeface="Comic Sans MS" pitchFamily="66" charset="0"/>
                        </a:rPr>
                        <a:t>” (lactate solids, </a:t>
                      </a:r>
                      <a:r>
                        <a:rPr lang="en-US" sz="2000" dirty="0" err="1" smtClean="0">
                          <a:solidFill>
                            <a:srgbClr val="0070C0"/>
                          </a:solidFill>
                          <a:latin typeface="Comic Sans MS" pitchFamily="66" charset="0"/>
                        </a:rPr>
                        <a:t>lactalbumin</a:t>
                      </a:r>
                      <a:r>
                        <a:rPr lang="en-US" sz="2000" dirty="0" smtClean="0">
                          <a:solidFill>
                            <a:srgbClr val="0070C0"/>
                          </a:solidFill>
                          <a:latin typeface="Comic Sans MS" pitchFamily="66" charset="0"/>
                        </a:rPr>
                        <a:t>, </a:t>
                      </a:r>
                      <a:r>
                        <a:rPr lang="en-US" sz="2000" dirty="0" err="1" smtClean="0">
                          <a:solidFill>
                            <a:srgbClr val="0070C0"/>
                          </a:solidFill>
                          <a:latin typeface="Comic Sans MS" pitchFamily="66" charset="0"/>
                        </a:rPr>
                        <a:t>lactulose</a:t>
                      </a:r>
                      <a:r>
                        <a:rPr lang="en-US" sz="2000" dirty="0" smtClean="0">
                          <a:solidFill>
                            <a:srgbClr val="0070C0"/>
                          </a:solidFill>
                          <a:latin typeface="Comic Sans MS" pitchFamily="66" charset="0"/>
                        </a:rPr>
                        <a:t>)</a:t>
                      </a:r>
                    </a:p>
                  </a:txBody>
                  <a:tcPr>
                    <a:solidFill>
                      <a:srgbClr val="66FFFF"/>
                    </a:solidFill>
                  </a:tcPr>
                </a:tc>
              </a:tr>
              <a:tr h="618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70C0"/>
                          </a:solidFill>
                          <a:latin typeface="Comic Sans MS" pitchFamily="66" charset="0"/>
                        </a:rPr>
                        <a:t>**Rice and soy cheeses may contain milk products</a:t>
                      </a:r>
                    </a:p>
                  </a:txBody>
                  <a:tcPr>
                    <a:solidFill>
                      <a:srgbClr val="00CCFF"/>
                    </a:solidFill>
                  </a:tcPr>
                </a:tc>
              </a:tr>
            </a:tbl>
          </a:graphicData>
        </a:graphic>
      </p:graphicFrame>
      <p:pic>
        <p:nvPicPr>
          <p:cNvPr id="5" name="Picture 2" descr="http://kidoing.files.wordpress.com/2011/10/nomilk.gif"/>
          <p:cNvPicPr>
            <a:picLocks noChangeAspect="1" noChangeArrowheads="1"/>
          </p:cNvPicPr>
          <p:nvPr/>
        </p:nvPicPr>
        <p:blipFill>
          <a:blip r:embed="rId3" cstate="print"/>
          <a:srcRect/>
          <a:stretch>
            <a:fillRect/>
          </a:stretch>
        </p:blipFill>
        <p:spPr bwMode="auto">
          <a:xfrm>
            <a:off x="0" y="15875"/>
            <a:ext cx="1066800" cy="13557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70C0"/>
                </a:solidFill>
                <a:latin typeface="Comic Sans MS" pitchFamily="66" charset="0"/>
              </a:rPr>
              <a:t>Menu Planning for the Dairy or Lactose Free Diet</a:t>
            </a:r>
            <a:endParaRPr lang="en-US" sz="3600" dirty="0">
              <a:solidFill>
                <a:srgbClr val="0070C0"/>
              </a:solidFill>
              <a:latin typeface="Comic Sans MS" pitchFamily="66" charset="0"/>
            </a:endParaRPr>
          </a:p>
        </p:txBody>
      </p:sp>
      <p:graphicFrame>
        <p:nvGraphicFramePr>
          <p:cNvPr id="5" name="Diagram 4"/>
          <p:cNvGraphicFramePr/>
          <p:nvPr/>
        </p:nvGraphicFramePr>
        <p:xfrm>
          <a:off x="228600" y="1981200"/>
          <a:ext cx="8763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38400" y="3060680"/>
            <a:ext cx="461665" cy="3416320"/>
          </a:xfrm>
          <a:prstGeom prst="rect">
            <a:avLst/>
          </a:prstGeom>
          <a:noFill/>
        </p:spPr>
        <p:txBody>
          <a:bodyPr vert="vert270" wrap="square" rtlCol="0">
            <a:spAutoFit/>
          </a:bodyPr>
          <a:lstStyle/>
          <a:p>
            <a:r>
              <a:rPr lang="en-US" sz="1800" b="1" dirty="0" smtClean="0">
                <a:ln>
                  <a:solidFill>
                    <a:srgbClr val="CCFF66"/>
                  </a:solidFill>
                </a:ln>
                <a:solidFill>
                  <a:srgbClr val="00B050"/>
                </a:solidFill>
                <a:latin typeface="Comic Sans MS" pitchFamily="66" charset="0"/>
              </a:rPr>
              <a:t>Fruits and Vegetables</a:t>
            </a:r>
            <a:endParaRPr lang="en-US" sz="1800" b="1" dirty="0">
              <a:ln>
                <a:solidFill>
                  <a:srgbClr val="CCFF66"/>
                </a:solidFill>
              </a:ln>
              <a:solidFill>
                <a:srgbClr val="00B050"/>
              </a:solidFill>
              <a:latin typeface="Comic Sans MS" pitchFamily="66" charset="0"/>
            </a:endParaRPr>
          </a:p>
        </p:txBody>
      </p:sp>
      <p:sp>
        <p:nvSpPr>
          <p:cNvPr id="7" name="TextBox 6"/>
          <p:cNvSpPr txBox="1"/>
          <p:nvPr/>
        </p:nvSpPr>
        <p:spPr>
          <a:xfrm>
            <a:off x="914400" y="1447800"/>
            <a:ext cx="7467600" cy="523220"/>
          </a:xfrm>
          <a:prstGeom prst="rect">
            <a:avLst/>
          </a:prstGeom>
          <a:noFill/>
        </p:spPr>
        <p:txBody>
          <a:bodyPr wrap="square" rtlCol="0">
            <a:spAutoFit/>
          </a:bodyPr>
          <a:lstStyle/>
          <a:p>
            <a:pPr algn="ctr"/>
            <a:r>
              <a:rPr lang="en-US" sz="2800" dirty="0" smtClean="0">
                <a:latin typeface="Comic Sans MS" pitchFamily="66" charset="0"/>
              </a:rPr>
              <a:t>Substitutions for Milk &amp; Processed Foods</a:t>
            </a:r>
            <a:endParaRPr lang="en-US" sz="2800" dirty="0">
              <a:latin typeface="Comic Sans MS" pitchFamily="66" charset="0"/>
            </a:endParaRPr>
          </a:p>
        </p:txBody>
      </p:sp>
      <p:pic>
        <p:nvPicPr>
          <p:cNvPr id="8" name="Picture 2" descr="http://kidoing.files.wordpress.com/2011/10/nomilk.gif"/>
          <p:cNvPicPr>
            <a:picLocks noChangeAspect="1" noChangeArrowheads="1"/>
          </p:cNvPicPr>
          <p:nvPr/>
        </p:nvPicPr>
        <p:blipFill>
          <a:blip r:embed="rId8" cstate="print"/>
          <a:srcRect/>
          <a:stretch>
            <a:fillRect/>
          </a:stretch>
        </p:blipFill>
        <p:spPr bwMode="auto">
          <a:xfrm>
            <a:off x="0" y="15875"/>
            <a:ext cx="1231900" cy="13557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a:stCxn id="7174" idx="2"/>
          </p:cNvCxnSpPr>
          <p:nvPr/>
        </p:nvCxnSpPr>
        <p:spPr bwMode="auto">
          <a:xfrm flipH="1">
            <a:off x="3962400" y="3581400"/>
            <a:ext cx="38100" cy="762000"/>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2" name="Title 1"/>
          <p:cNvSpPr>
            <a:spLocks noGrp="1"/>
          </p:cNvSpPr>
          <p:nvPr>
            <p:ph type="title"/>
          </p:nvPr>
        </p:nvSpPr>
        <p:spPr>
          <a:xfrm>
            <a:off x="1066800" y="152400"/>
            <a:ext cx="8077200" cy="1066800"/>
          </a:xfrm>
        </p:spPr>
        <p:txBody>
          <a:bodyPr/>
          <a:lstStyle/>
          <a:p>
            <a:r>
              <a:rPr lang="en-US" sz="3400" dirty="0" smtClean="0">
                <a:solidFill>
                  <a:schemeClr val="accent6">
                    <a:lumMod val="50000"/>
                  </a:schemeClr>
                </a:solidFill>
                <a:effectLst>
                  <a:outerShdw blurRad="38100" dist="38100" dir="2700000" algn="tl">
                    <a:srgbClr val="000000">
                      <a:alpha val="43137"/>
                    </a:srgbClr>
                  </a:outerShdw>
                </a:effectLst>
                <a:latin typeface="Comic Sans MS" pitchFamily="66" charset="0"/>
              </a:rPr>
              <a:t>Menu Planning for the Gluten Free Diet</a:t>
            </a:r>
            <a:endParaRPr lang="en-US" sz="3400" dirty="0">
              <a:solidFill>
                <a:schemeClr val="accent6">
                  <a:lumMod val="50000"/>
                </a:schemeClr>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838200" y="1371600"/>
            <a:ext cx="7696200" cy="4724400"/>
          </a:xfrm>
        </p:spPr>
        <p:txBody>
          <a:bodyPr/>
          <a:lstStyle/>
          <a:p>
            <a:pPr marL="640080" indent="-365760">
              <a:buNone/>
            </a:pPr>
            <a:endParaRPr lang="en-US" dirty="0" smtClean="0"/>
          </a:p>
          <a:p>
            <a:pPr marL="0"/>
            <a:endParaRPr lang="en-US" dirty="0"/>
          </a:p>
        </p:txBody>
      </p:sp>
      <p:pic>
        <p:nvPicPr>
          <p:cNvPr id="7170" name="Picture 2" descr="http://www.kettleheroes.com/v/vspfiles/assets/images/Gluten-Free-Logo.jpg"/>
          <p:cNvPicPr>
            <a:picLocks noChangeAspect="1" noChangeArrowheads="1"/>
          </p:cNvPicPr>
          <p:nvPr/>
        </p:nvPicPr>
        <p:blipFill>
          <a:blip r:embed="rId3" cstate="print"/>
          <a:srcRect/>
          <a:stretch>
            <a:fillRect/>
          </a:stretch>
        </p:blipFill>
        <p:spPr bwMode="auto">
          <a:xfrm>
            <a:off x="0" y="0"/>
            <a:ext cx="1079499" cy="1295400"/>
          </a:xfrm>
          <a:prstGeom prst="rect">
            <a:avLst/>
          </a:prstGeom>
          <a:noFill/>
        </p:spPr>
      </p:pic>
      <p:sp>
        <p:nvSpPr>
          <p:cNvPr id="9" name="TextBox 8"/>
          <p:cNvSpPr txBox="1"/>
          <p:nvPr/>
        </p:nvSpPr>
        <p:spPr>
          <a:xfrm flipH="1">
            <a:off x="3048000" y="1447800"/>
            <a:ext cx="2590800" cy="584775"/>
          </a:xfrm>
          <a:prstGeom prst="rect">
            <a:avLst/>
          </a:prstGeom>
          <a:noFill/>
        </p:spPr>
        <p:txBody>
          <a:bodyPr wrap="square" rtlCol="0">
            <a:spAutoFit/>
          </a:bodyPr>
          <a:lstStyle/>
          <a:p>
            <a:pPr algn="ctr"/>
            <a:r>
              <a:rPr lang="en-US" sz="3200" b="1" dirty="0" smtClean="0">
                <a:latin typeface="Comic Sans MS" pitchFamily="66" charset="0"/>
              </a:rPr>
              <a:t>Avoid</a:t>
            </a:r>
            <a:endParaRPr lang="en-US" sz="3200" b="1" dirty="0">
              <a:latin typeface="Comic Sans MS" pitchFamily="66" charset="0"/>
            </a:endParaRPr>
          </a:p>
        </p:txBody>
      </p:sp>
      <p:pic>
        <p:nvPicPr>
          <p:cNvPr id="7172" name="Picture 4" descr="http://static.ddmcdn.com/gif/willow/wheat-info1.gif"/>
          <p:cNvPicPr>
            <a:picLocks noChangeAspect="1" noChangeArrowheads="1"/>
          </p:cNvPicPr>
          <p:nvPr/>
        </p:nvPicPr>
        <p:blipFill>
          <a:blip r:embed="rId4" cstate="print"/>
          <a:srcRect/>
          <a:stretch>
            <a:fillRect/>
          </a:stretch>
        </p:blipFill>
        <p:spPr bwMode="auto">
          <a:xfrm>
            <a:off x="228600" y="2301875"/>
            <a:ext cx="1460499" cy="1279525"/>
          </a:xfrm>
          <a:prstGeom prst="rect">
            <a:avLst/>
          </a:prstGeom>
          <a:noFill/>
          <a:ln>
            <a:solidFill>
              <a:schemeClr val="accent6">
                <a:lumMod val="50000"/>
              </a:schemeClr>
            </a:solidFill>
          </a:ln>
        </p:spPr>
      </p:pic>
      <p:sp>
        <p:nvSpPr>
          <p:cNvPr id="6" name="TextBox 5"/>
          <p:cNvSpPr txBox="1"/>
          <p:nvPr/>
        </p:nvSpPr>
        <p:spPr>
          <a:xfrm>
            <a:off x="1295400" y="2705497"/>
            <a:ext cx="1752600" cy="510778"/>
          </a:xfrm>
          <a:prstGeom prst="roundRect">
            <a:avLst/>
          </a:prstGeom>
          <a:solidFill>
            <a:schemeClr val="accent6">
              <a:lumMod val="50000"/>
            </a:schemeClr>
          </a:solidFill>
        </p:spPr>
        <p:txBody>
          <a:bodyPr wrap="square" rtlCol="0">
            <a:spAutoFit/>
          </a:bodyPr>
          <a:lstStyle/>
          <a:p>
            <a:pPr algn="ctr"/>
            <a:r>
              <a:rPr lang="en-US" b="1" dirty="0" smtClean="0">
                <a:ln>
                  <a:solidFill>
                    <a:schemeClr val="accent6">
                      <a:lumMod val="40000"/>
                      <a:lumOff val="60000"/>
                    </a:schemeClr>
                  </a:solidFill>
                </a:ln>
                <a:latin typeface="Comic Sans MS" pitchFamily="66" charset="0"/>
              </a:rPr>
              <a:t>Wheat</a:t>
            </a:r>
            <a:endParaRPr lang="en-US" b="1" dirty="0">
              <a:ln>
                <a:solidFill>
                  <a:schemeClr val="accent6">
                    <a:lumMod val="40000"/>
                    <a:lumOff val="60000"/>
                  </a:schemeClr>
                </a:solidFill>
              </a:ln>
              <a:latin typeface="Comic Sans MS" pitchFamily="66" charset="0"/>
            </a:endParaRPr>
          </a:p>
        </p:txBody>
      </p:sp>
      <p:pic>
        <p:nvPicPr>
          <p:cNvPr id="7174" name="Picture 6" descr="http://maad-eu.com/wp-content/uploads/2014/04/bigstock_Barley_Grain_And_Ear_2771000.jpg"/>
          <p:cNvPicPr>
            <a:picLocks noChangeAspect="1" noChangeArrowheads="1"/>
          </p:cNvPicPr>
          <p:nvPr/>
        </p:nvPicPr>
        <p:blipFill>
          <a:blip r:embed="rId5" cstate="print"/>
          <a:srcRect/>
          <a:stretch>
            <a:fillRect/>
          </a:stretch>
        </p:blipFill>
        <p:spPr bwMode="auto">
          <a:xfrm>
            <a:off x="3200400" y="2286000"/>
            <a:ext cx="1600200" cy="1295400"/>
          </a:xfrm>
          <a:prstGeom prst="rect">
            <a:avLst/>
          </a:prstGeom>
          <a:noFill/>
          <a:ln>
            <a:solidFill>
              <a:schemeClr val="accent6">
                <a:lumMod val="50000"/>
              </a:schemeClr>
            </a:solidFill>
          </a:ln>
        </p:spPr>
      </p:pic>
      <p:sp>
        <p:nvSpPr>
          <p:cNvPr id="7" name="TextBox 6"/>
          <p:cNvSpPr txBox="1"/>
          <p:nvPr/>
        </p:nvSpPr>
        <p:spPr>
          <a:xfrm>
            <a:off x="4343400" y="2689622"/>
            <a:ext cx="1752600" cy="510778"/>
          </a:xfrm>
          <a:prstGeom prst="roundRect">
            <a:avLst/>
          </a:prstGeom>
          <a:solidFill>
            <a:schemeClr val="accent6">
              <a:lumMod val="75000"/>
            </a:schemeClr>
          </a:solidFill>
        </p:spPr>
        <p:txBody>
          <a:bodyPr wrap="square" rtlCol="0">
            <a:spAutoFit/>
          </a:bodyPr>
          <a:lstStyle/>
          <a:p>
            <a:pPr algn="ctr"/>
            <a:r>
              <a:rPr lang="en-US" b="1" dirty="0" smtClean="0">
                <a:ln>
                  <a:solidFill>
                    <a:schemeClr val="accent6">
                      <a:lumMod val="40000"/>
                      <a:lumOff val="60000"/>
                    </a:schemeClr>
                  </a:solidFill>
                </a:ln>
                <a:latin typeface="Comic Sans MS" pitchFamily="66" charset="0"/>
              </a:rPr>
              <a:t>Barley</a:t>
            </a:r>
            <a:endParaRPr lang="en-US" b="1" dirty="0">
              <a:ln>
                <a:solidFill>
                  <a:schemeClr val="accent6">
                    <a:lumMod val="40000"/>
                    <a:lumOff val="60000"/>
                  </a:schemeClr>
                </a:solidFill>
              </a:ln>
              <a:latin typeface="Comic Sans MS" pitchFamily="66" charset="0"/>
            </a:endParaRPr>
          </a:p>
        </p:txBody>
      </p:sp>
      <p:pic>
        <p:nvPicPr>
          <p:cNvPr id="7176" name="Picture 8" descr="http://1.bp.blogspot.com/-d48l5GIsdaU/T4CJ2ahj0zI/AAAAAAAAAqA/DGbUWMnjqtE/s1600/ergot+of+rye.jpg"/>
          <p:cNvPicPr>
            <a:picLocks noChangeAspect="1" noChangeArrowheads="1"/>
          </p:cNvPicPr>
          <p:nvPr/>
        </p:nvPicPr>
        <p:blipFill>
          <a:blip r:embed="rId6" cstate="print"/>
          <a:srcRect/>
          <a:stretch>
            <a:fillRect/>
          </a:stretch>
        </p:blipFill>
        <p:spPr bwMode="auto">
          <a:xfrm>
            <a:off x="6172200" y="2209800"/>
            <a:ext cx="1524000" cy="1371600"/>
          </a:xfrm>
          <a:prstGeom prst="rect">
            <a:avLst/>
          </a:prstGeom>
          <a:noFill/>
          <a:ln>
            <a:solidFill>
              <a:schemeClr val="accent6">
                <a:lumMod val="50000"/>
              </a:schemeClr>
            </a:solidFill>
          </a:ln>
        </p:spPr>
      </p:pic>
      <p:sp>
        <p:nvSpPr>
          <p:cNvPr id="8" name="TextBox 7"/>
          <p:cNvSpPr txBox="1"/>
          <p:nvPr/>
        </p:nvSpPr>
        <p:spPr>
          <a:xfrm>
            <a:off x="7239000" y="2689622"/>
            <a:ext cx="1752600" cy="510778"/>
          </a:xfrm>
          <a:prstGeom prst="roundRect">
            <a:avLst/>
          </a:prstGeom>
          <a:solidFill>
            <a:schemeClr val="accent6">
              <a:lumMod val="60000"/>
              <a:lumOff val="40000"/>
            </a:schemeClr>
          </a:solidFill>
        </p:spPr>
        <p:txBody>
          <a:bodyPr wrap="square" rtlCol="0">
            <a:spAutoFit/>
          </a:bodyPr>
          <a:lstStyle/>
          <a:p>
            <a:pPr algn="ctr"/>
            <a:r>
              <a:rPr lang="en-US" b="1" dirty="0" smtClean="0">
                <a:ln>
                  <a:solidFill>
                    <a:schemeClr val="accent6">
                      <a:lumMod val="50000"/>
                    </a:schemeClr>
                  </a:solidFill>
                </a:ln>
                <a:solidFill>
                  <a:schemeClr val="accent6">
                    <a:lumMod val="50000"/>
                  </a:schemeClr>
                </a:solidFill>
                <a:latin typeface="Comic Sans MS" pitchFamily="66" charset="0"/>
              </a:rPr>
              <a:t>Rye</a:t>
            </a:r>
            <a:endParaRPr lang="en-US" b="1" dirty="0">
              <a:ln>
                <a:solidFill>
                  <a:schemeClr val="accent6">
                    <a:lumMod val="50000"/>
                  </a:schemeClr>
                </a:solidFill>
              </a:ln>
              <a:solidFill>
                <a:schemeClr val="accent6">
                  <a:lumMod val="50000"/>
                </a:schemeClr>
              </a:solidFill>
              <a:latin typeface="Comic Sans MS" pitchFamily="66" charset="0"/>
            </a:endParaRPr>
          </a:p>
        </p:txBody>
      </p:sp>
      <p:sp>
        <p:nvSpPr>
          <p:cNvPr id="13" name="TextBox 12"/>
          <p:cNvSpPr txBox="1"/>
          <p:nvPr/>
        </p:nvSpPr>
        <p:spPr>
          <a:xfrm>
            <a:off x="1066800" y="4267201"/>
            <a:ext cx="6705600" cy="919401"/>
          </a:xfrm>
          <a:prstGeom prst="roundRect">
            <a:avLst/>
          </a:prstGeom>
          <a:solidFill>
            <a:schemeClr val="accent6">
              <a:lumMod val="60000"/>
              <a:lumOff val="40000"/>
            </a:schemeClr>
          </a:solidFill>
        </p:spPr>
        <p:txBody>
          <a:bodyPr wrap="square" rtlCol="0">
            <a:spAutoFit/>
          </a:bodyPr>
          <a:lstStyle/>
          <a:p>
            <a:pPr algn="ctr"/>
            <a:r>
              <a:rPr lang="en-US" b="1" dirty="0" smtClean="0">
                <a:solidFill>
                  <a:schemeClr val="accent6">
                    <a:lumMod val="50000"/>
                  </a:schemeClr>
                </a:solidFill>
                <a:latin typeface="Comic Sans MS" pitchFamily="66" charset="0"/>
              </a:rPr>
              <a:t>Processed foods containing these grains</a:t>
            </a:r>
          </a:p>
          <a:p>
            <a:pPr algn="ctr"/>
            <a:endParaRPr lang="en-US" b="1" dirty="0">
              <a:ln>
                <a:solidFill>
                  <a:schemeClr val="accent6">
                    <a:lumMod val="50000"/>
                  </a:schemeClr>
                </a:solidFill>
              </a:ln>
              <a:solidFill>
                <a:schemeClr val="accent6">
                  <a:lumMod val="50000"/>
                </a:schemeClr>
              </a:solidFill>
              <a:latin typeface="Comic Sans MS" pitchFamily="66" charset="0"/>
            </a:endParaRPr>
          </a:p>
        </p:txBody>
      </p:sp>
      <p:cxnSp>
        <p:nvCxnSpPr>
          <p:cNvPr id="15" name="Straight Connector 14"/>
          <p:cNvCxnSpPr/>
          <p:nvPr/>
        </p:nvCxnSpPr>
        <p:spPr bwMode="auto">
          <a:xfrm>
            <a:off x="1524000" y="3505200"/>
            <a:ext cx="914400" cy="762000"/>
          </a:xfrm>
          <a:prstGeom prst="line">
            <a:avLst/>
          </a:prstGeom>
          <a:solidFill>
            <a:schemeClr val="accent1"/>
          </a:solidFill>
          <a:ln w="381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flipH="1">
            <a:off x="5867400" y="3581400"/>
            <a:ext cx="419100" cy="685800"/>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28" name="TextBox 27"/>
          <p:cNvSpPr txBox="1"/>
          <p:nvPr/>
        </p:nvSpPr>
        <p:spPr>
          <a:xfrm>
            <a:off x="914400" y="5334000"/>
            <a:ext cx="6934200" cy="1123712"/>
          </a:xfrm>
          <a:prstGeom prst="roundRect">
            <a:avLst/>
          </a:prstGeom>
          <a:solidFill>
            <a:schemeClr val="accent6">
              <a:lumMod val="50000"/>
            </a:schemeClr>
          </a:solidFill>
        </p:spPr>
        <p:txBody>
          <a:bodyPr wrap="square" rtlCol="0">
            <a:spAutoFit/>
          </a:bodyPr>
          <a:lstStyle/>
          <a:p>
            <a:pPr algn="ctr"/>
            <a:r>
              <a:rPr lang="en-US" sz="2000" b="1" dirty="0" smtClean="0">
                <a:latin typeface="Comic Sans MS" pitchFamily="66" charset="0"/>
              </a:rPr>
              <a:t>Soups, cold cuts, hot dogs, salami, sausage, French fries, soy sauce, sauces, vegetables in sauce, rice mixes, tortilla chips</a:t>
            </a:r>
            <a:endParaRPr lang="en-US" b="1" dirty="0">
              <a:ln>
                <a:solidFill>
                  <a:schemeClr val="accent6">
                    <a:lumMod val="40000"/>
                    <a:lumOff val="60000"/>
                  </a:schemeClr>
                </a:solidFill>
              </a:ln>
              <a:latin typeface="Comic Sans MS" pitchFamily="66" charset="0"/>
            </a:endParaRPr>
          </a:p>
        </p:txBody>
      </p:sp>
      <p:sp>
        <p:nvSpPr>
          <p:cNvPr id="29" name="Down Arrow 28"/>
          <p:cNvSpPr/>
          <p:nvPr/>
        </p:nvSpPr>
        <p:spPr bwMode="auto">
          <a:xfrm>
            <a:off x="3962400" y="4800600"/>
            <a:ext cx="484632" cy="609600"/>
          </a:xfrm>
          <a:prstGeom prst="downArrow">
            <a:avLst/>
          </a:prstGeom>
          <a:solidFill>
            <a:schemeClr val="accent6">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29600" cy="1066800"/>
          </a:xfrm>
        </p:spPr>
        <p:txBody>
          <a:bodyPr/>
          <a:lstStyle/>
          <a:p>
            <a:r>
              <a:rPr lang="en-US" sz="3400" dirty="0" smtClean="0">
                <a:solidFill>
                  <a:schemeClr val="accent6">
                    <a:lumMod val="50000"/>
                  </a:schemeClr>
                </a:solidFill>
                <a:effectLst>
                  <a:outerShdw blurRad="38100" dist="38100" dir="2700000" algn="tl">
                    <a:srgbClr val="000000">
                      <a:alpha val="43137"/>
                    </a:srgbClr>
                  </a:outerShdw>
                </a:effectLst>
                <a:latin typeface="Comic Sans MS" pitchFamily="66" charset="0"/>
              </a:rPr>
              <a:t>Menu Planning for the Gluten Free Diet</a:t>
            </a:r>
            <a:endParaRPr lang="en-US" sz="3400" dirty="0">
              <a:solidFill>
                <a:schemeClr val="accent6">
                  <a:lumMod val="50000"/>
                </a:schemeClr>
              </a:solidFill>
              <a:effectLst>
                <a:outerShdw blurRad="38100" dist="38100" dir="2700000" algn="tl">
                  <a:srgbClr val="000000">
                    <a:alpha val="43137"/>
                  </a:srgbClr>
                </a:outerShdw>
              </a:effectLst>
              <a:latin typeface="Comic Sans MS" pitchFamily="66" charset="0"/>
            </a:endParaRPr>
          </a:p>
        </p:txBody>
      </p:sp>
      <p:pic>
        <p:nvPicPr>
          <p:cNvPr id="4" name="Picture 2" descr="http://www.kettleheroes.com/v/vspfiles/assets/images/Gluten-Free-Logo.jpg"/>
          <p:cNvPicPr>
            <a:picLocks noChangeAspect="1" noChangeArrowheads="1"/>
          </p:cNvPicPr>
          <p:nvPr/>
        </p:nvPicPr>
        <p:blipFill>
          <a:blip r:embed="rId3" cstate="print"/>
          <a:srcRect/>
          <a:stretch>
            <a:fillRect/>
          </a:stretch>
        </p:blipFill>
        <p:spPr bwMode="auto">
          <a:xfrm>
            <a:off x="0" y="1"/>
            <a:ext cx="1079499" cy="1371600"/>
          </a:xfrm>
          <a:prstGeom prst="rect">
            <a:avLst/>
          </a:prstGeom>
          <a:noFill/>
        </p:spPr>
      </p:pic>
      <p:sp>
        <p:nvSpPr>
          <p:cNvPr id="6" name="TextBox 5"/>
          <p:cNvSpPr txBox="1"/>
          <p:nvPr/>
        </p:nvSpPr>
        <p:spPr>
          <a:xfrm>
            <a:off x="0" y="1447800"/>
            <a:ext cx="9144000" cy="553998"/>
          </a:xfrm>
          <a:prstGeom prst="rect">
            <a:avLst/>
          </a:prstGeom>
          <a:noFill/>
        </p:spPr>
        <p:txBody>
          <a:bodyPr wrap="square" rtlCol="0">
            <a:spAutoFit/>
          </a:bodyPr>
          <a:lstStyle/>
          <a:p>
            <a:pPr marL="0" algn="ctr">
              <a:spcBef>
                <a:spcPts val="0"/>
              </a:spcBef>
              <a:buNone/>
            </a:pPr>
            <a:r>
              <a:rPr lang="en-US" sz="3000" dirty="0" smtClean="0">
                <a:latin typeface="Comic Sans MS" pitchFamily="66" charset="0"/>
              </a:rPr>
              <a:t>Other terms for wheat to avoid (not all inclusive)</a:t>
            </a:r>
          </a:p>
        </p:txBody>
      </p:sp>
      <p:sp>
        <p:nvSpPr>
          <p:cNvPr id="8" name="TextBox 7"/>
          <p:cNvSpPr txBox="1"/>
          <p:nvPr/>
        </p:nvSpPr>
        <p:spPr>
          <a:xfrm>
            <a:off x="990600" y="2192357"/>
            <a:ext cx="6553200" cy="3245941"/>
          </a:xfrm>
          <a:prstGeom prst="ellipse">
            <a:avLst/>
          </a:prstGeom>
          <a:solidFill>
            <a:schemeClr val="accent6">
              <a:lumMod val="50000"/>
            </a:schemeClr>
          </a:solidFill>
          <a:ln>
            <a:solidFill>
              <a:schemeClr val="accent6">
                <a:lumMod val="60000"/>
                <a:lumOff val="40000"/>
              </a:schemeClr>
            </a:solidFill>
          </a:ln>
        </p:spPr>
        <p:txBody>
          <a:bodyPr wrap="square" rtlCol="0">
            <a:spAutoFit/>
          </a:bodyPr>
          <a:lstStyle/>
          <a:p>
            <a:pPr marL="640080" indent="-365760" algn="ctr"/>
            <a:r>
              <a:rPr lang="en-US" b="1" dirty="0" smtClean="0">
                <a:latin typeface="Comic Sans MS" pitchFamily="66" charset="0"/>
              </a:rPr>
              <a:t>bulgur, durum, farina, </a:t>
            </a:r>
            <a:r>
              <a:rPr lang="en-US" b="1" dirty="0" err="1" smtClean="0">
                <a:latin typeface="Comic Sans MS" pitchFamily="66" charset="0"/>
              </a:rPr>
              <a:t>kamut</a:t>
            </a:r>
            <a:r>
              <a:rPr lang="en-US" b="1" dirty="0" smtClean="0">
                <a:latin typeface="Comic Sans MS" pitchFamily="66" charset="0"/>
              </a:rPr>
              <a:t>, </a:t>
            </a:r>
            <a:r>
              <a:rPr lang="en-US" b="1" dirty="0" err="1" smtClean="0">
                <a:latin typeface="Comic Sans MS" pitchFamily="66" charset="0"/>
              </a:rPr>
              <a:t>seitan</a:t>
            </a:r>
            <a:r>
              <a:rPr lang="en-US" b="1" dirty="0" smtClean="0">
                <a:latin typeface="Comic Sans MS" pitchFamily="66" charset="0"/>
              </a:rPr>
              <a:t>, spelt, flour, graham flour,</a:t>
            </a:r>
          </a:p>
          <a:p>
            <a:pPr marL="640080" indent="-365760" algn="ctr"/>
            <a:r>
              <a:rPr lang="en-US" b="1" dirty="0" smtClean="0">
                <a:latin typeface="Comic Sans MS" pitchFamily="66" charset="0"/>
              </a:rPr>
              <a:t>semolina, wheat berries, triticale, bran, germ, gluten, malt, starch</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B2B2B2"/>
      </a:dk2>
      <a:lt2>
        <a:srgbClr val="333333"/>
      </a:lt2>
      <a:accent1>
        <a:srgbClr val="FFFF99"/>
      </a:accent1>
      <a:accent2>
        <a:srgbClr val="FFCC99"/>
      </a:accent2>
      <a:accent3>
        <a:srgbClr val="D5D5D5"/>
      </a:accent3>
      <a:accent4>
        <a:srgbClr val="DADADA"/>
      </a:accent4>
      <a:accent5>
        <a:srgbClr val="FFFFCA"/>
      </a:accent5>
      <a:accent6>
        <a:srgbClr val="E7B98A"/>
      </a:accent6>
      <a:hlink>
        <a:srgbClr val="FF9933"/>
      </a:hlink>
      <a:folHlink>
        <a:srgbClr val="FF66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333333"/>
        </a:dk1>
        <a:lt1>
          <a:srgbClr val="B2B2B2"/>
        </a:lt1>
        <a:dk2>
          <a:srgbClr val="FFFFFF"/>
        </a:dk2>
        <a:lt2>
          <a:srgbClr val="000000"/>
        </a:lt2>
        <a:accent1>
          <a:srgbClr val="FFFF99"/>
        </a:accent1>
        <a:accent2>
          <a:srgbClr val="FFCC99"/>
        </a:accent2>
        <a:accent3>
          <a:srgbClr val="D5D5D5"/>
        </a:accent3>
        <a:accent4>
          <a:srgbClr val="2A2A2A"/>
        </a:accent4>
        <a:accent5>
          <a:srgbClr val="FFFFCA"/>
        </a:accent5>
        <a:accent6>
          <a:srgbClr val="E7B98A"/>
        </a:accent6>
        <a:hlink>
          <a:srgbClr val="FF9933"/>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EBE8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TP001140809</AuthoringAssetId>
    <AssetId xmlns="145c5697-5eb5-440b-b2f1-a8273fb59250">TS001140809</AssetId>
  </documentManagement>
</p:properties>
</file>

<file path=customXml/item4.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CCDD78-1798-497C-9B26-77C2832F6103}">
  <ds:schemaRefs>
    <ds:schemaRef ds:uri="http://schemas.microsoft.com/office/2006/metadata/longProperties"/>
  </ds:schemaRefs>
</ds:datastoreItem>
</file>

<file path=customXml/itemProps2.xml><?xml version="1.0" encoding="utf-8"?>
<ds:datastoreItem xmlns:ds="http://schemas.openxmlformats.org/officeDocument/2006/customXml" ds:itemID="{ED703CD8-5FD8-4656-AA18-65AB436CA2C0}">
  <ds:schemaRefs>
    <ds:schemaRef ds:uri="http://schemas.microsoft.com/sharepoint/v3/contenttype/forms"/>
  </ds:schemaRefs>
</ds:datastoreItem>
</file>

<file path=customXml/itemProps3.xml><?xml version="1.0" encoding="utf-8"?>
<ds:datastoreItem xmlns:ds="http://schemas.openxmlformats.org/officeDocument/2006/customXml" ds:itemID="{25C6AB2F-2EFB-46FF-9763-2FB55A778F8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45c5697-5eb5-440b-b2f1-a8273fb59250"/>
    <ds:schemaRef ds:uri="http://www.w3.org/XML/1998/namespace"/>
    <ds:schemaRef ds:uri="http://purl.org/dc/dcmitype/"/>
  </ds:schemaRefs>
</ds:datastoreItem>
</file>

<file path=customXml/itemProps4.xml><?xml version="1.0" encoding="utf-8"?>
<ds:datastoreItem xmlns:ds="http://schemas.openxmlformats.org/officeDocument/2006/customXml" ds:itemID="{E9CF328E-976E-4D92-A48B-AB81E1389A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7327</TotalTime>
  <Words>1398</Words>
  <Application>Microsoft Office PowerPoint</Application>
  <PresentationFormat>On-screen Show (4:3)</PresentationFormat>
  <Paragraphs>171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Slide 1</vt:lpstr>
      <vt:lpstr>Planning Meals for Special Dietary Needs </vt:lpstr>
      <vt:lpstr>Accommodating a Vegetarian Child on the CACFP</vt:lpstr>
      <vt:lpstr>Menu Planning for the Vegetarian</vt:lpstr>
      <vt:lpstr>Menu Planning for the Dairy or Lactose Free Diet</vt:lpstr>
      <vt:lpstr>Menu Planning for the Dairy or Lactose Free Diet</vt:lpstr>
      <vt:lpstr>Menu Planning for the Dairy or Lactose Free Diet</vt:lpstr>
      <vt:lpstr>Menu Planning for the Gluten Free Diet</vt:lpstr>
      <vt:lpstr>Menu Planning for the Gluten Free Diet</vt:lpstr>
      <vt:lpstr>Menu Planning for the Gluten Free Diet</vt:lpstr>
      <vt:lpstr>Menu Planning for the Gluten Free Diet</vt:lpstr>
      <vt:lpstr>Menu Exercise</vt:lpstr>
      <vt:lpstr>Thank you!</vt:lpstr>
    </vt:vector>
  </TitlesOfParts>
  <Company>Template Central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design template (dairy products)</dc:title>
  <dc:creator>Template Central</dc:creator>
  <cp:lastModifiedBy>Department of Public Instruction</cp:lastModifiedBy>
  <cp:revision>289</cp:revision>
  <dcterms:created xsi:type="dcterms:W3CDTF">1999-12-02T05:36:26Z</dcterms:created>
  <dcterms:modified xsi:type="dcterms:W3CDTF">2015-03-11T17:59:07Z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gNumber">
    <vt:lpwstr>492243L</vt:lpwstr>
  </property>
  <property fmtid="{D5CDD505-2E9C-101B-9397-08002B2CF9AE}" pid="3" name="TPInstallLocation">
    <vt:lpwstr>{Document Themes}</vt:lpwstr>
  </property>
  <property fmtid="{D5CDD505-2E9C-101B-9397-08002B2CF9AE}" pid="4" name="PrimaryImageGen">
    <vt:lpwstr>1</vt:lpwstr>
  </property>
  <property fmtid="{D5CDD505-2E9C-101B-9397-08002B2CF9AE}" pid="5" name="display_urn:schemas-microsoft-com:office:office#APAuthor">
    <vt:lpwstr>REDMOND\cynvey</vt:lpwstr>
  </property>
  <property fmtid="{D5CDD505-2E9C-101B-9397-08002B2CF9AE}" pid="6" name="APAuthor">
    <vt:lpwstr>191</vt:lpwstr>
  </property>
  <property fmtid="{D5CDD505-2E9C-101B-9397-08002B2CF9AE}" pid="7" name="Milestone">
    <vt:lpwstr>Continuous</vt:lpwstr>
  </property>
  <property fmtid="{D5CDD505-2E9C-101B-9397-08002B2CF9AE}" pid="8" name="TPAppVersion">
    <vt:lpwstr>11</vt:lpwstr>
  </property>
  <property fmtid="{D5CDD505-2E9C-101B-9397-08002B2CF9AE}" pid="9" name="TPCommandLine">
    <vt:lpwstr>{PP} {FilePath}</vt:lpwstr>
  </property>
  <property fmtid="{D5CDD505-2E9C-101B-9397-08002B2CF9AE}" pid="10" name="IsSearchable">
    <vt:lpwstr>0</vt:lpwstr>
  </property>
  <property fmtid="{D5CDD505-2E9C-101B-9397-08002B2CF9AE}" pid="11" name="NumericId">
    <vt:lpwstr>-1.00000000000000</vt:lpwstr>
  </property>
  <property fmtid="{D5CDD505-2E9C-101B-9397-08002B2CF9AE}" pid="12" name="PublishTargets">
    <vt:lpwstr>OfficeOnline</vt:lpwstr>
  </property>
  <property fmtid="{D5CDD505-2E9C-101B-9397-08002B2CF9AE}" pid="13" name="TPLaunchHelpLinkType">
    <vt:lpwstr>Template</vt:lpwstr>
  </property>
  <property fmtid="{D5CDD505-2E9C-101B-9397-08002B2CF9AE}" pid="14" name="TPFriendlyName">
    <vt:lpwstr>Nutrition design template (dairy products)</vt:lpwstr>
  </property>
  <property fmtid="{D5CDD505-2E9C-101B-9397-08002B2CF9AE}" pid="15" name="display_urn:schemas-microsoft-com:office:office#APEditor">
    <vt:lpwstr>REDMOND\v-luannv</vt:lpwstr>
  </property>
  <property fmtid="{D5CDD505-2E9C-101B-9397-08002B2CF9AE}" pid="16" name="APEditor">
    <vt:lpwstr>92</vt:lpwstr>
  </property>
  <property fmtid="{D5CDD505-2E9C-101B-9397-08002B2CF9AE}" pid="17" name="Provider">
    <vt:lpwstr>EY001142237</vt:lpwstr>
  </property>
  <property fmtid="{D5CDD505-2E9C-101B-9397-08002B2CF9AE}" pid="18" name="SourceTitle">
    <vt:lpwstr>Nutrition design template (dairy products)</vt:lpwstr>
  </property>
  <property fmtid="{D5CDD505-2E9C-101B-9397-08002B2CF9AE}" pid="19" name="TPApplication">
    <vt:lpwstr>PowerPoint</vt:lpwstr>
  </property>
  <property fmtid="{D5CDD505-2E9C-101B-9397-08002B2CF9AE}" pid="20" name="TPLaunchHelpLink">
    <vt:lpwstr/>
  </property>
  <property fmtid="{D5CDD505-2E9C-101B-9397-08002B2CF9AE}" pid="21" name="OpenTemplate">
    <vt:lpwstr>1</vt:lpwstr>
  </property>
  <property fmtid="{D5CDD505-2E9C-101B-9397-08002B2CF9AE}" pid="22" name="UACurrentWords">
    <vt:lpwstr>0</vt:lpwstr>
  </property>
  <property fmtid="{D5CDD505-2E9C-101B-9397-08002B2CF9AE}" pid="23" name="UALocRecommendation">
    <vt:lpwstr>Localize</vt:lpwstr>
  </property>
  <property fmtid="{D5CDD505-2E9C-101B-9397-08002B2CF9AE}" pid="24" name="Applications">
    <vt:lpwstr>66;#PowerPoint - Design Templt 2003;#65;#Microsoft Office PowerPoint 2007;#67;#PowerPoint - Design Templt 12;#64;#PowerPoint 2003;#79;#Template 12</vt:lpwstr>
  </property>
  <property fmtid="{D5CDD505-2E9C-101B-9397-08002B2CF9AE}" pid="25" name="TemplateStatus">
    <vt:lpwstr>Complete</vt:lpwstr>
  </property>
  <property fmtid="{D5CDD505-2E9C-101B-9397-08002B2CF9AE}" pid="26" name="ContentTypeId">
    <vt:lpwstr>0x0101006025706CF4CD034688BEBAE97A2E701D020200C3831ACA17D8814887A164412888521E</vt:lpwstr>
  </property>
  <property fmtid="{D5CDD505-2E9C-101B-9397-08002B2CF9AE}" pid="27" name="IsDeleted">
    <vt:lpwstr>0</vt:lpwstr>
  </property>
  <property fmtid="{D5CDD505-2E9C-101B-9397-08002B2CF9AE}" pid="28" name="ShowIn">
    <vt:lpwstr>On Web no search</vt:lpwstr>
  </property>
  <property fmtid="{D5CDD505-2E9C-101B-9397-08002B2CF9AE}" pid="29" name="UANotes">
    <vt:lpwstr>Text is visible in high contrast mode, but graphics are not. </vt:lpwstr>
  </property>
  <property fmtid="{D5CDD505-2E9C-101B-9397-08002B2CF9AE}" pid="30" name="PublishStatusLookup">
    <vt:lpwstr>259871</vt:lpwstr>
  </property>
  <property fmtid="{D5CDD505-2E9C-101B-9397-08002B2CF9AE}" pid="31" name="TPClientViewer">
    <vt:lpwstr>Microsoft Office PowerPoint</vt:lpwstr>
  </property>
  <property fmtid="{D5CDD505-2E9C-101B-9397-08002B2CF9AE}" pid="32" name="TPComponent">
    <vt:lpwstr>PPTFiles</vt:lpwstr>
  </property>
  <property fmtid="{D5CDD505-2E9C-101B-9397-08002B2CF9AE}" pid="33" name="TPNamespace">
    <vt:lpwstr>POWERPNT</vt:lpwstr>
  </property>
  <property fmtid="{D5CDD505-2E9C-101B-9397-08002B2CF9AE}" pid="34" name="APTrustLevel">
    <vt:lpwstr>1.00000000000000</vt:lpwstr>
  </property>
  <property fmtid="{D5CDD505-2E9C-101B-9397-08002B2CF9AE}" pid="35" name="TrustLevel">
    <vt:lpwstr>Microsoft Managed Content</vt:lpwstr>
  </property>
  <property fmtid="{D5CDD505-2E9C-101B-9397-08002B2CF9AE}" pid="36" name="Content Type">
    <vt:lpwstr>OOFile</vt:lpwstr>
  </property>
</Properties>
</file>