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058400" cy="7772400"/>
  <p:notesSz cx="6858000" cy="9144000"/>
  <p:defaultTextStyle>
    <a:defPPr>
      <a:defRPr lang="en-US"/>
    </a:defPPr>
    <a:lvl1pPr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508000" indent="-50800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017588" indent="-103188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527175" indent="-155575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36763" indent="-207963" algn="l" defTabSz="1017588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249" autoAdjust="0"/>
  </p:normalViewPr>
  <p:slideViewPr>
    <p:cSldViewPr>
      <p:cViewPr varScale="1">
        <p:scale>
          <a:sx n="95" d="100"/>
          <a:sy n="95" d="100"/>
        </p:scale>
        <p:origin x="1788" y="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7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6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62B39-2949-4DD5-97BB-B50486ACA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72153-31EE-43E5-BE6C-BF92943F62AB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53DE0-6C98-4B89-8098-88CA58FF6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B77D-BAEB-433E-A1DC-1658DA53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B310B-6225-4381-8853-062588885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190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1B19E-7097-4214-9A1A-A1C5F4B32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3F5722-5D9B-4615-B7D9-F0696894DE5E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E2614-CBA9-4CAC-A767-2595BA527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2BFD5-CCB2-4F68-B0B9-84055F63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6AEF4-F1CC-494C-AC0D-F6F19F7263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167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58CB71-21D6-4E15-AB65-D3DFC2788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4E892-1675-4C79-8C28-6DDF7D533376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A879A1-9A1B-49EE-A8E8-E2F901A87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6DA91-7D13-43B6-8DD2-3E21A3367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8A55C-4F4F-4F02-BBB3-8673ED2243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7817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6EF67-D5EF-486C-B96E-2EB92F78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FE111-0A57-485B-A4AD-CCEB3D80A3DF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D3884-2338-4EC0-B1B6-2AC5559F4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14B6F8-9257-4371-8FD7-28784A008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DF263-534D-48BE-BDDD-D00D091AA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011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6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3772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4715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565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660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7544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440FC1-0596-4EF9-9FF6-04F7BF6C7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CFD22-8312-4ED2-B8B2-7BE3931E003D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00671-3D54-485A-BC23-359D33B0F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43C46-E64A-4E25-A547-840CD1FF0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7B113-A859-400F-B877-726085467F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992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1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514FACA-7228-4051-8235-0275E66E4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4D6BE-4C6A-4892-8D9C-853D70D8338E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30B919D-1F3E-40CE-9C09-85DB52A1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1A440EC-E485-41BC-91D1-036D1BE8E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B62B0-8630-4BD1-A59E-3D8E71ECB6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9405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31" indent="0">
              <a:buNone/>
              <a:defRPr sz="2200" b="1"/>
            </a:lvl2pPr>
            <a:lvl3pPr marL="1018861" indent="0">
              <a:buNone/>
              <a:defRPr sz="2000" b="1"/>
            </a:lvl3pPr>
            <a:lvl4pPr marL="1528292" indent="0">
              <a:buNone/>
              <a:defRPr sz="1800" b="1"/>
            </a:lvl4pPr>
            <a:lvl5pPr marL="2037722" indent="0">
              <a:buNone/>
              <a:defRPr sz="1800" b="1"/>
            </a:lvl5pPr>
            <a:lvl6pPr marL="2547153" indent="0">
              <a:buNone/>
              <a:defRPr sz="1800" b="1"/>
            </a:lvl6pPr>
            <a:lvl7pPr marL="3056583" indent="0">
              <a:buNone/>
              <a:defRPr sz="1800" b="1"/>
            </a:lvl7pPr>
            <a:lvl8pPr marL="3566014" indent="0">
              <a:buNone/>
              <a:defRPr sz="1800" b="1"/>
            </a:lvl8pPr>
            <a:lvl9pPr marL="40754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9431" indent="0">
              <a:buNone/>
              <a:defRPr sz="2200" b="1"/>
            </a:lvl2pPr>
            <a:lvl3pPr marL="1018861" indent="0">
              <a:buNone/>
              <a:defRPr sz="2000" b="1"/>
            </a:lvl3pPr>
            <a:lvl4pPr marL="1528292" indent="0">
              <a:buNone/>
              <a:defRPr sz="1800" b="1"/>
            </a:lvl4pPr>
            <a:lvl5pPr marL="2037722" indent="0">
              <a:buNone/>
              <a:defRPr sz="1800" b="1"/>
            </a:lvl5pPr>
            <a:lvl6pPr marL="2547153" indent="0">
              <a:buNone/>
              <a:defRPr sz="1800" b="1"/>
            </a:lvl6pPr>
            <a:lvl7pPr marL="3056583" indent="0">
              <a:buNone/>
              <a:defRPr sz="1800" b="1"/>
            </a:lvl7pPr>
            <a:lvl8pPr marL="3566014" indent="0">
              <a:buNone/>
              <a:defRPr sz="1800" b="1"/>
            </a:lvl8pPr>
            <a:lvl9pPr marL="4075444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50EC123-70A4-4F1F-BF11-3B0342F33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CC06A-C6CD-4023-AF1C-668FFF1AA667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F9510CD-C59E-43B5-A597-6603DE550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BD3D51-17C3-4080-A289-F4DA73050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3C3BF-7022-439D-9F4E-D3959F693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5828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F1438FE-EC26-42C6-952E-358D889AA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411AC-38E8-43AB-8FEA-C0CA601AA275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A053B576-8708-4812-90FD-B95708B2E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88F7C4A-5F1B-46F3-A23C-C4C6BF3AF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E06D7-5BB2-4D74-BD34-E64F28570C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4770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C7A7A03-E8E7-4C1C-BCFD-378D64C08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84818-A5B1-4013-B12A-FE04A3136048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C76C08D-58EC-4807-89A2-540B1237A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F94DDB2-5D53-4597-B53E-61074A1DD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DE05D-0CC3-4622-9418-CD949A2BA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5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6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500"/>
            </a:lvl1pPr>
            <a:lvl2pPr marL="509431" indent="0">
              <a:buNone/>
              <a:defRPr sz="1300"/>
            </a:lvl2pPr>
            <a:lvl3pPr marL="1018861" indent="0">
              <a:buNone/>
              <a:defRPr sz="1100"/>
            </a:lvl3pPr>
            <a:lvl4pPr marL="1528292" indent="0">
              <a:buNone/>
              <a:defRPr sz="1000"/>
            </a:lvl4pPr>
            <a:lvl5pPr marL="2037722" indent="0">
              <a:buNone/>
              <a:defRPr sz="1000"/>
            </a:lvl5pPr>
            <a:lvl6pPr marL="2547153" indent="0">
              <a:buNone/>
              <a:defRPr sz="1000"/>
            </a:lvl6pPr>
            <a:lvl7pPr marL="3056583" indent="0">
              <a:buNone/>
              <a:defRPr sz="1000"/>
            </a:lvl7pPr>
            <a:lvl8pPr marL="3566014" indent="0">
              <a:buNone/>
              <a:defRPr sz="1000"/>
            </a:lvl8pPr>
            <a:lvl9pPr marL="40754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A5A8BD-B243-4346-84F3-8C4586B06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48D93-34A7-4B0D-BE0E-A601D027A6BA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C445E44-4F12-4DDC-8A4A-D2382A510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002DAC9-D900-4038-8F7C-C27232E55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BDFF3B-9008-4669-A171-328FF6E088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88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9"/>
            <a:ext cx="6035040" cy="4663440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09431" indent="0">
              <a:buNone/>
              <a:defRPr sz="3100"/>
            </a:lvl2pPr>
            <a:lvl3pPr marL="1018861" indent="0">
              <a:buNone/>
              <a:defRPr sz="2600"/>
            </a:lvl3pPr>
            <a:lvl4pPr marL="1528292" indent="0">
              <a:buNone/>
              <a:defRPr sz="2200"/>
            </a:lvl4pPr>
            <a:lvl5pPr marL="2037722" indent="0">
              <a:buNone/>
              <a:defRPr sz="2200"/>
            </a:lvl5pPr>
            <a:lvl6pPr marL="2547153" indent="0">
              <a:buNone/>
              <a:defRPr sz="2200"/>
            </a:lvl6pPr>
            <a:lvl7pPr marL="3056583" indent="0">
              <a:buNone/>
              <a:defRPr sz="2200"/>
            </a:lvl7pPr>
            <a:lvl8pPr marL="3566014" indent="0">
              <a:buNone/>
              <a:defRPr sz="2200"/>
            </a:lvl8pPr>
            <a:lvl9pPr marL="4075444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500"/>
            </a:lvl1pPr>
            <a:lvl2pPr marL="509431" indent="0">
              <a:buNone/>
              <a:defRPr sz="1300"/>
            </a:lvl2pPr>
            <a:lvl3pPr marL="1018861" indent="0">
              <a:buNone/>
              <a:defRPr sz="1100"/>
            </a:lvl3pPr>
            <a:lvl4pPr marL="1528292" indent="0">
              <a:buNone/>
              <a:defRPr sz="1000"/>
            </a:lvl4pPr>
            <a:lvl5pPr marL="2037722" indent="0">
              <a:buNone/>
              <a:defRPr sz="1000"/>
            </a:lvl5pPr>
            <a:lvl6pPr marL="2547153" indent="0">
              <a:buNone/>
              <a:defRPr sz="1000"/>
            </a:lvl6pPr>
            <a:lvl7pPr marL="3056583" indent="0">
              <a:buNone/>
              <a:defRPr sz="1000"/>
            </a:lvl7pPr>
            <a:lvl8pPr marL="3566014" indent="0">
              <a:buNone/>
              <a:defRPr sz="1000"/>
            </a:lvl8pPr>
            <a:lvl9pPr marL="4075444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4A25495-492C-4D56-948F-EAEDD454E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C7718-2C58-469B-BB36-7CDB858D1D2A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D89D5F-845F-4316-9A65-D209AE504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D94593-4F7D-4DE8-9ABF-BA430DDC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92A47-8E52-4772-8C38-469FF103D0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599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4D45A573-E904-449D-87E6-C39177407CD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6" tIns="50943" rIns="101886" bIns="509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94C7DDC-5877-4E31-95CF-1CD8B777719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886" tIns="50943" rIns="101886" bIns="509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BD386-EBC6-4415-90D8-5B08738B85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03238" y="7204075"/>
            <a:ext cx="2346325" cy="414338"/>
          </a:xfrm>
          <a:prstGeom prst="rect">
            <a:avLst/>
          </a:prstGeom>
        </p:spPr>
        <p:txBody>
          <a:bodyPr vert="horz" lIns="101886" tIns="50943" rIns="101886" bIns="50943" rtlCol="0" anchor="ctr"/>
          <a:lstStyle>
            <a:lvl1pPr algn="l" defTabSz="1018861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90C17E-BCA6-4BA9-AB7A-7883D088B81B}" type="datetimeFigureOut">
              <a:rPr lang="en-US"/>
              <a:pPr>
                <a:defRPr/>
              </a:pPr>
              <a:t>11/15/2021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1226B5-D215-41E1-A41D-FE974E02DE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36938" y="7204075"/>
            <a:ext cx="3184525" cy="414338"/>
          </a:xfrm>
          <a:prstGeom prst="rect">
            <a:avLst/>
          </a:prstGeom>
        </p:spPr>
        <p:txBody>
          <a:bodyPr vert="horz" lIns="101886" tIns="50943" rIns="101886" bIns="50943" rtlCol="0" anchor="ctr"/>
          <a:lstStyle>
            <a:lvl1pPr algn="ctr" defTabSz="1018861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62978F-07AD-40A8-A7C6-20A8D52CA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208838" y="7204075"/>
            <a:ext cx="2346325" cy="414338"/>
          </a:xfrm>
          <a:prstGeom prst="rect">
            <a:avLst/>
          </a:prstGeom>
        </p:spPr>
        <p:txBody>
          <a:bodyPr vert="horz" wrap="square" lIns="101886" tIns="50943" rIns="101886" bIns="50943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2CEBC51-D3A4-43F3-8880-C3820F0A90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7588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17588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17588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1000" indent="-381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175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763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0" indent="-254000" algn="l" defTabSz="10175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868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298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729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159" indent="-254715" algn="l" defTabSz="101886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31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61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92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722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153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583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6014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444" algn="l" defTabSz="101886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 hidden="1">
            <a:extLst>
              <a:ext uri="{FF2B5EF4-FFF2-40B4-BE49-F238E27FC236}">
                <a16:creationId xmlns:a16="http://schemas.microsoft.com/office/drawing/2014/main" id="{CA5D2D5B-E7C5-4DFD-AD9D-4CDA27DC8B9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Week</a:t>
            </a:r>
            <a:r>
              <a:rPr lang="en-US" baseline="0" dirty="0"/>
              <a:t> 1 Menu</a:t>
            </a:r>
            <a:endParaRPr lang="en-US" dirty="0"/>
          </a:p>
        </p:txBody>
      </p:sp>
      <p:pic>
        <p:nvPicPr>
          <p:cNvPr id="2072" name="Picture 5" descr="Let's Cook Logo">
            <a:extLst>
              <a:ext uri="{FF2B5EF4-FFF2-40B4-BE49-F238E27FC236}">
                <a16:creationId xmlns:a16="http://schemas.microsoft.com/office/drawing/2014/main" id="{62E654C2-8D6F-4037-97E6-A19289B28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616744"/>
            <a:ext cx="3241675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 descr="week 1">
            <a:extLst>
              <a:ext uri="{FF2B5EF4-FFF2-40B4-BE49-F238E27FC236}">
                <a16:creationId xmlns:a16="http://schemas.microsoft.com/office/drawing/2014/main" id="{3CEC576E-5602-4D27-86D7-000BC2A6C827}"/>
              </a:ext>
            </a:extLst>
          </p:cNvPr>
          <p:cNvSpPr txBox="1"/>
          <p:nvPr/>
        </p:nvSpPr>
        <p:spPr>
          <a:xfrm>
            <a:off x="193673" y="2044700"/>
            <a:ext cx="9717090" cy="412750"/>
          </a:xfrm>
          <a:prstGeom prst="rect">
            <a:avLst/>
          </a:prstGeom>
          <a:solidFill>
            <a:srgbClr val="0066CC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5000"/>
              </a:lnSpc>
              <a:defRPr/>
            </a:pPr>
            <a:r>
              <a:rPr lang="en-US" altLang="en-US" b="1" dirty="0">
                <a:solidFill>
                  <a:srgbClr val="FFFFFF"/>
                </a:solidFill>
                <a:latin typeface="Lato" panose="020F0502020204030203" pitchFamily="34" charset="0"/>
                <a:cs typeface="Times New Roman" panose="02020603050405020304" pitchFamily="18" charset="0"/>
              </a:rPr>
              <a:t>Week 1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9F062A27-A3C9-4F63-A097-C63DB611A9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666958"/>
              </p:ext>
            </p:extLst>
          </p:nvPr>
        </p:nvGraphicFramePr>
        <p:xfrm>
          <a:off x="193674" y="2455066"/>
          <a:ext cx="9717090" cy="3685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418">
                  <a:extLst>
                    <a:ext uri="{9D8B030D-6E8A-4147-A177-3AD203B41FA5}">
                      <a16:colId xmlns:a16="http://schemas.microsoft.com/office/drawing/2014/main" val="375271007"/>
                    </a:ext>
                  </a:extLst>
                </a:gridCol>
                <a:gridCol w="1943418">
                  <a:extLst>
                    <a:ext uri="{9D8B030D-6E8A-4147-A177-3AD203B41FA5}">
                      <a16:colId xmlns:a16="http://schemas.microsoft.com/office/drawing/2014/main" val="3484435558"/>
                    </a:ext>
                  </a:extLst>
                </a:gridCol>
                <a:gridCol w="1943418">
                  <a:extLst>
                    <a:ext uri="{9D8B030D-6E8A-4147-A177-3AD203B41FA5}">
                      <a16:colId xmlns:a16="http://schemas.microsoft.com/office/drawing/2014/main" val="354758373"/>
                    </a:ext>
                  </a:extLst>
                </a:gridCol>
                <a:gridCol w="1943418">
                  <a:extLst>
                    <a:ext uri="{9D8B030D-6E8A-4147-A177-3AD203B41FA5}">
                      <a16:colId xmlns:a16="http://schemas.microsoft.com/office/drawing/2014/main" val="2457974190"/>
                    </a:ext>
                  </a:extLst>
                </a:gridCol>
                <a:gridCol w="1943418">
                  <a:extLst>
                    <a:ext uri="{9D8B030D-6E8A-4147-A177-3AD203B41FA5}">
                      <a16:colId xmlns:a16="http://schemas.microsoft.com/office/drawing/2014/main" val="1802528572"/>
                    </a:ext>
                  </a:extLst>
                </a:gridCol>
              </a:tblGrid>
              <a:tr h="48101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MONDAY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TUESDAY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WEDNESDAY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THURSDAY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FRIDAY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377383"/>
                  </a:ext>
                </a:extLst>
              </a:tr>
              <a:tr h="1712120">
                <a:tc>
                  <a:txBody>
                    <a:bodyPr/>
                    <a:lstStyle/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Tuscan Grilled Cheese Sandwich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Minestrone Soup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Steamed Corn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Orange</a:t>
                      </a:r>
                    </a:p>
                    <a:p>
                      <a:pPr marL="71438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Canned Pears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Soft Shell Tacos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Southwest Salsa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Black Beans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Refried Beans*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Apple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Fruit Cocktail*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Turkey Meatballs in Asian Sauce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Brown Rice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Asian Vegetables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Carrot Sticks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Pineapple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Strawberry Cup*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Sugar Cookie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Greek Chicken Salad with Pita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Happy Hummus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Broccoli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Banana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Diced Peaches*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Chicken 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Mac-n-Cheese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Dinner Roll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California Blend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Celery Sticks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Watermelon</a:t>
                      </a:r>
                    </a:p>
                    <a:p>
                      <a:pPr marL="0" marR="0" lvl="0" indent="0" algn="ctr" defTabSz="1017588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ato" panose="020F0502020204030203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Mandarin Oranges*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9290764"/>
                  </a:ext>
                </a:extLst>
              </a:tr>
            </a:tbl>
          </a:graphicData>
        </a:graphic>
      </p:graphicFrame>
      <p:sp>
        <p:nvSpPr>
          <p:cNvPr id="2074" name="TextBox 1" descr="Key:  &#10;    Bold items include a recipe&#10;   *Applies 9-12 menus only">
            <a:extLst>
              <a:ext uri="{FF2B5EF4-FFF2-40B4-BE49-F238E27FC236}">
                <a16:creationId xmlns:a16="http://schemas.microsoft.com/office/drawing/2014/main" id="{24BE36BF-C80F-4B8F-B3E0-CE97FE407AD2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533400" y="6310313"/>
            <a:ext cx="2549525" cy="738187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400" b="1" dirty="0">
                <a:latin typeface="Lato" panose="020F0502020204030203" pitchFamily="34" charset="0"/>
                <a:cs typeface="Arial" panose="020B0604020202020204" pitchFamily="34" charset="0"/>
              </a:rPr>
              <a:t>Key:  </a:t>
            </a:r>
          </a:p>
          <a:p>
            <a:pPr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    </a:t>
            </a:r>
            <a:r>
              <a:rPr lang="en-US" altLang="en-US" sz="1400" b="1" dirty="0">
                <a:latin typeface="Lato" panose="020F0502020204030203" pitchFamily="34" charset="0"/>
                <a:cs typeface="Arial" panose="020B0604020202020204" pitchFamily="34" charset="0"/>
              </a:rPr>
              <a:t>Bold items </a:t>
            </a:r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include a recipe</a:t>
            </a:r>
          </a:p>
          <a:p>
            <a:pPr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   *Applies 9-12 menus only</a:t>
            </a:r>
          </a:p>
        </p:txBody>
      </p:sp>
      <p:sp>
        <p:nvSpPr>
          <p:cNvPr id="2075" name="TextBox 2" descr="A variety of milk options are offered daily&#10;">
            <a:extLst>
              <a:ext uri="{FF2B5EF4-FFF2-40B4-BE49-F238E27FC236}">
                <a16:creationId xmlns:a16="http://schemas.microsoft.com/office/drawing/2014/main" id="{CD724185-B8AE-4EAD-A95D-7337E537A704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3352800" y="6397625"/>
            <a:ext cx="2133600" cy="522288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400" dirty="0">
                <a:latin typeface="Lato" panose="020F0502020204030203" pitchFamily="34" charset="0"/>
                <a:cs typeface="Arial" panose="020B0604020202020204" pitchFamily="34" charset="0"/>
              </a:rPr>
              <a:t>A variety of milk options are offered daily</a:t>
            </a:r>
          </a:p>
        </p:txBody>
      </p:sp>
      <p:sp>
        <p:nvSpPr>
          <p:cNvPr id="2070" name="TextBox 8">
            <a:extLst>
              <a:ext uri="{FF2B5EF4-FFF2-40B4-BE49-F238E27FC236}">
                <a16:creationId xmlns:a16="http://schemas.microsoft.com/office/drawing/2014/main" id="{506A85E8-BE59-469C-9E9E-3A189E010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315200"/>
            <a:ext cx="10058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175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latin typeface="Lato" panose="020F0502020204030203" pitchFamily="34" charset="0"/>
                <a:cs typeface="Arial" panose="020B0604020202020204" pitchFamily="34" charset="0"/>
              </a:rPr>
              <a:t>   August 2021			    This institution is an equal opportunity provider.</a:t>
            </a:r>
            <a:endParaRPr lang="en-US" altLang="en-US" sz="1200" dirty="0">
              <a:latin typeface="Lato" panose="020F0502020204030203" pitchFamily="34" charset="0"/>
              <a:cs typeface="Arial" panose="020B0604020202020204" pitchFamily="34" charset="0"/>
            </a:endParaRPr>
          </a:p>
        </p:txBody>
      </p:sp>
      <p:pic>
        <p:nvPicPr>
          <p:cNvPr id="2073" name="Picture 7" descr="Let's Cook Wisconsin School Meals Rock">
            <a:extLst>
              <a:ext uri="{FF2B5EF4-FFF2-40B4-BE49-F238E27FC236}">
                <a16:creationId xmlns:a16="http://schemas.microsoft.com/office/drawing/2014/main" id="{E9991085-C712-48A5-B146-35C2F08FE6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90550"/>
            <a:ext cx="4838700" cy="125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CE19E6B-F688-4FC5-BF4A-4C68509F201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91399" y="6255448"/>
            <a:ext cx="1975705" cy="1059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809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113</Words>
  <Application>Microsoft Office PowerPoint</Application>
  <PresentationFormat>Custom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Lato</vt:lpstr>
      <vt:lpstr>Office Theme</vt:lpstr>
      <vt:lpstr>Week 1 Menu</vt:lpstr>
    </vt:vector>
  </TitlesOfParts>
  <Company>State of Wisconsin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Let's Cook Week 1 Lunch Menu</dc:title>
  <dc:creator>Jessica Mottilla</dc:creator>
  <cp:lastModifiedBy>Snider, Hannah R.   DPI</cp:lastModifiedBy>
  <cp:revision>52</cp:revision>
  <dcterms:created xsi:type="dcterms:W3CDTF">2013-09-11T12:51:07Z</dcterms:created>
  <dcterms:modified xsi:type="dcterms:W3CDTF">2021-11-15T15:41:21Z</dcterms:modified>
</cp:coreProperties>
</file>