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theme/themeOverride36.xml" ContentType="application/vnd.openxmlformats-officedocument.themeOverride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theme/themeOverride37.xml" ContentType="application/vnd.openxmlformats-officedocument.themeOverride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theme/themeOverride38.xml" ContentType="application/vnd.openxmlformats-officedocument.themeOverride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theme/themeOverride39.xml" ContentType="application/vnd.openxmlformats-officedocument.themeOverride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theme/themeOverride40.xml" ContentType="application/vnd.openxmlformats-officedocument.themeOverride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theme/themeOverride41.xml" ContentType="application/vnd.openxmlformats-officedocument.themeOverride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theme/themeOverride42.xml" ContentType="application/vnd.openxmlformats-officedocument.themeOverride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theme/themeOverride43.xml" ContentType="application/vnd.openxmlformats-officedocument.themeOverride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theme/themeOverride44.xml" ContentType="application/vnd.openxmlformats-officedocument.themeOverride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theme/themeOverride45.xml" ContentType="application/vnd.openxmlformats-officedocument.themeOverride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theme/themeOverride46.xml" ContentType="application/vnd.openxmlformats-officedocument.themeOverride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theme/themeOverride47.xml" ContentType="application/vnd.openxmlformats-officedocument.themeOverride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theme/themeOverride48.xml" ContentType="application/vnd.openxmlformats-officedocument.themeOverride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theme/themeOverride49.xml" ContentType="application/vnd.openxmlformats-officedocument.themeOverride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theme/themeOverride50.xml" ContentType="application/vnd.openxmlformats-officedocument.themeOverride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theme/themeOverride51.xml" ContentType="application/vnd.openxmlformats-officedocument.themeOverride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theme/themeOverride52.xml" ContentType="application/vnd.openxmlformats-officedocument.themeOverride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theme/themeOverride53.xml" ContentType="application/vnd.openxmlformats-officedocument.themeOverride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theme/themeOverride54.xml" ContentType="application/vnd.openxmlformats-officedocument.themeOverride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theme/themeOverride55.xml" ContentType="application/vnd.openxmlformats-officedocument.themeOverride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theme/themeOverride56.xml" ContentType="application/vnd.openxmlformats-officedocument.themeOverride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theme/themeOverride57.xml" ContentType="application/vnd.openxmlformats-officedocument.themeOverride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theme/themeOverride58.xml" ContentType="application/vnd.openxmlformats-officedocument.themeOverride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theme/themeOverride59.xml" ContentType="application/vnd.openxmlformats-officedocument.themeOverride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theme/themeOverride60.xml" ContentType="application/vnd.openxmlformats-officedocument.themeOverride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theme/themeOverride61.xml" ContentType="application/vnd.openxmlformats-officedocument.themeOverride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theme/themeOverride62.xml" ContentType="application/vnd.openxmlformats-officedocument.themeOverride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theme/themeOverride63.xml" ContentType="application/vnd.openxmlformats-officedocument.themeOverride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theme/themeOverride64.xml" ContentType="application/vnd.openxmlformats-officedocument.themeOverride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theme/themeOverride65.xml" ContentType="application/vnd.openxmlformats-officedocument.themeOverride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theme/themeOverride66.xml" ContentType="application/vnd.openxmlformats-officedocument.themeOverride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theme/themeOverride67.xml" ContentType="application/vnd.openxmlformats-officedocument.themeOverride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theme/themeOverride68.xml" ContentType="application/vnd.openxmlformats-officedocument.themeOverride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theme/themeOverride69.xml" ContentType="application/vnd.openxmlformats-officedocument.themeOverride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theme/themeOverride70.xml" ContentType="application/vnd.openxmlformats-officedocument.themeOverride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theme/themeOverride71.xml" ContentType="application/vnd.openxmlformats-officedocument.themeOverride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theme/themeOverride72.xml" ContentType="application/vnd.openxmlformats-officedocument.themeOverride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theme/themeOverride73.xml" ContentType="application/vnd.openxmlformats-officedocument.themeOverride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theme/themeOverride74.xml" ContentType="application/vnd.openxmlformats-officedocument.themeOverride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theme/themeOverride75.xml" ContentType="application/vnd.openxmlformats-officedocument.themeOverride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theme/themeOverride76.xml" ContentType="application/vnd.openxmlformats-officedocument.themeOverride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theme/themeOverride77.xml" ContentType="application/vnd.openxmlformats-officedocument.themeOverride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theme/themeOverride78.xml" ContentType="application/vnd.openxmlformats-officedocument.themeOverride+xml"/>
  <Override PartName="/ppt/drawings/drawing7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4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5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6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7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8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0.xm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1.xm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2.xm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3.xm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4.xm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5.xm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6.xm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7.xm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DQ01_1!$D$2:$D$6</c:f>
              <c:numCache>
                <c:formatCode>General</c:formatCode>
                <c:ptCount val="5"/>
                <c:pt idx="0">
                  <c:v>9</c:v>
                </c:pt>
                <c:pt idx="1">
                  <c:v>21</c:v>
                </c:pt>
                <c:pt idx="2">
                  <c:v>28.5</c:v>
                </c:pt>
                <c:pt idx="3">
                  <c:v>36.200000000000003</c:v>
                </c:pt>
                <c:pt idx="4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7E-41EC-BD79-4D9059CE88C8}"/>
            </c:ext>
          </c:extLst>
        </c:ser>
        <c:ser>
          <c:idx val="1"/>
          <c:order val="1"/>
          <c:tx>
            <c:strRef>
              <c:f>DQ01_1!$E$1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DQ01_1!$E$2:$E$6</c:f>
              <c:numCache>
                <c:formatCode>General</c:formatCode>
                <c:ptCount val="5"/>
                <c:pt idx="0">
                  <c:v>6.1</c:v>
                </c:pt>
                <c:pt idx="1">
                  <c:v>12.2</c:v>
                </c:pt>
                <c:pt idx="2">
                  <c:v>33.5</c:v>
                </c:pt>
                <c:pt idx="3">
                  <c:v>45</c:v>
                </c:pt>
                <c:pt idx="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7E-41EC-BD79-4D9059CE88C8}"/>
            </c:ext>
          </c:extLst>
        </c:ser>
        <c:ser>
          <c:idx val="2"/>
          <c:order val="2"/>
          <c:tx>
            <c:strRef>
              <c:f>DQ01_1!$F$1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DQ01_1!$F$2:$F$6</c:f>
              <c:numCache>
                <c:formatCode>General</c:formatCode>
                <c:ptCount val="5"/>
                <c:pt idx="0">
                  <c:v>10.199999999999999</c:v>
                </c:pt>
                <c:pt idx="1">
                  <c:v>25.6</c:v>
                </c:pt>
                <c:pt idx="2">
                  <c:v>29.8</c:v>
                </c:pt>
                <c:pt idx="3">
                  <c:v>26.4</c:v>
                </c:pt>
                <c:pt idx="4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7E-41EC-BD79-4D9059CE88C8}"/>
            </c:ext>
          </c:extLst>
        </c:ser>
        <c:ser>
          <c:idx val="3"/>
          <c:order val="3"/>
          <c:tx>
            <c:strRef>
              <c:f>DQ01_1!$G$1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DQ01_1!$G$2:$G$6</c:f>
              <c:numCache>
                <c:formatCode>General</c:formatCode>
                <c:ptCount val="5"/>
                <c:pt idx="0">
                  <c:v>8.4</c:v>
                </c:pt>
                <c:pt idx="1">
                  <c:v>18</c:v>
                </c:pt>
                <c:pt idx="2">
                  <c:v>25.4</c:v>
                </c:pt>
                <c:pt idx="3">
                  <c:v>45.9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7E-41EC-BD79-4D9059CE88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DQ06_1!$D$2</c:f>
              <c:numCache>
                <c:formatCode>General</c:formatCode>
                <c:ptCount val="1"/>
                <c:pt idx="0">
                  <c:v>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6D-446E-946E-D0043F4AA222}"/>
            </c:ext>
          </c:extLst>
        </c:ser>
        <c:ser>
          <c:idx val="1"/>
          <c:order val="1"/>
          <c:tx>
            <c:strRef>
              <c:f>DQ06_1!$E$1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DQ06_1!$E$2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6D-446E-946E-D0043F4AA222}"/>
            </c:ext>
          </c:extLst>
        </c:ser>
        <c:ser>
          <c:idx val="2"/>
          <c:order val="2"/>
          <c:tx>
            <c:strRef>
              <c:f>DQ06_1!$F$1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DQ06_1!$F$2</c:f>
              <c:numCache>
                <c:formatCode>General</c:formatCode>
                <c:ptCount val="1"/>
                <c:pt idx="0">
                  <c:v>95.5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6D-446E-946E-D0043F4AA222}"/>
            </c:ext>
          </c:extLst>
        </c:ser>
        <c:ser>
          <c:idx val="3"/>
          <c:order val="3"/>
          <c:tx>
            <c:strRef>
              <c:f>DQ06_1!$G$1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DQ06_1!$G$2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6D-446E-946E-D0043F4AA2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DQ07_1!$D$2:$D$6</c:f>
              <c:numCache>
                <c:formatCode>General</c:formatCode>
                <c:ptCount val="5"/>
                <c:pt idx="0">
                  <c:v>68</c:v>
                </c:pt>
                <c:pt idx="1">
                  <c:v>40.299999999999997</c:v>
                </c:pt>
                <c:pt idx="2">
                  <c:v>90.5</c:v>
                </c:pt>
                <c:pt idx="3">
                  <c:v>48.4</c:v>
                </c:pt>
                <c:pt idx="4">
                  <c:v>97.2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8-4EF7-94CC-EC6E8586C26D}"/>
            </c:ext>
          </c:extLst>
        </c:ser>
        <c:ser>
          <c:idx val="1"/>
          <c:order val="1"/>
          <c:tx>
            <c:strRef>
              <c:f>DQ07_1!$E$1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DQ07_1!$E$2:$E$6</c:f>
              <c:numCache>
                <c:formatCode>General</c:formatCode>
                <c:ptCount val="5"/>
                <c:pt idx="0">
                  <c:v>69.099999999999994</c:v>
                </c:pt>
                <c:pt idx="1">
                  <c:v>48.9</c:v>
                </c:pt>
                <c:pt idx="2">
                  <c:v>90.5</c:v>
                </c:pt>
                <c:pt idx="3">
                  <c:v>50.2</c:v>
                </c:pt>
                <c:pt idx="4">
                  <c:v>96.8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8-4EF7-94CC-EC6E8586C26D}"/>
            </c:ext>
          </c:extLst>
        </c:ser>
        <c:ser>
          <c:idx val="2"/>
          <c:order val="2"/>
          <c:tx>
            <c:strRef>
              <c:f>DQ07_1!$F$1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DQ07_1!$F$2:$F$6</c:f>
              <c:numCache>
                <c:formatCode>General</c:formatCode>
                <c:ptCount val="5"/>
                <c:pt idx="0">
                  <c:v>67.099999999999994</c:v>
                </c:pt>
                <c:pt idx="1">
                  <c:v>34.5</c:v>
                </c:pt>
                <c:pt idx="2">
                  <c:v>87.8</c:v>
                </c:pt>
                <c:pt idx="3">
                  <c:v>45.9</c:v>
                </c:pt>
                <c:pt idx="4">
                  <c:v>95.8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8-4EF7-94CC-EC6E8586C26D}"/>
            </c:ext>
          </c:extLst>
        </c:ser>
        <c:ser>
          <c:idx val="3"/>
          <c:order val="3"/>
          <c:tx>
            <c:strRef>
              <c:f>DQ07_1!$G$1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DQ07_1!$G$2:$G$6</c:f>
              <c:numCache>
                <c:formatCode>General</c:formatCode>
                <c:ptCount val="5"/>
                <c:pt idx="0">
                  <c:v>68.8</c:v>
                </c:pt>
                <c:pt idx="1">
                  <c:v>45.1</c:v>
                </c:pt>
                <c:pt idx="2">
                  <c:v>93.9</c:v>
                </c:pt>
                <c:pt idx="3">
                  <c:v>51.1</c:v>
                </c:pt>
                <c:pt idx="4">
                  <c:v>99.2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78-4EF7-94CC-EC6E8586C2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DQ07_2!$D$1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DQ07_2!$D$2:$D$6</c:f>
              <c:numCache>
                <c:formatCode>General</c:formatCode>
                <c:ptCount val="5"/>
                <c:pt idx="0">
                  <c:v>85.4</c:v>
                </c:pt>
                <c:pt idx="1">
                  <c:v>90.7</c:v>
                </c:pt>
                <c:pt idx="2">
                  <c:v>89</c:v>
                </c:pt>
                <c:pt idx="3">
                  <c:v>89.2</c:v>
                </c:pt>
                <c:pt idx="4">
                  <c:v>64.400000000000006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3-4471-AF0A-20F2056A7B8D}"/>
            </c:ext>
          </c:extLst>
        </c:ser>
        <c:ser>
          <c:idx val="1"/>
          <c:order val="1"/>
          <c:tx>
            <c:strRef>
              <c:f>DQ07_2!$E$1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DQ07_2!$E$2:$E$6</c:f>
              <c:numCache>
                <c:formatCode>General</c:formatCode>
                <c:ptCount val="5"/>
                <c:pt idx="0">
                  <c:v>94.3</c:v>
                </c:pt>
                <c:pt idx="1">
                  <c:v>94.4</c:v>
                </c:pt>
                <c:pt idx="2">
                  <c:v>86.9</c:v>
                </c:pt>
                <c:pt idx="3">
                  <c:v>93.2</c:v>
                </c:pt>
                <c:pt idx="4">
                  <c:v>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3-4471-AF0A-20F2056A7B8D}"/>
            </c:ext>
          </c:extLst>
        </c:ser>
        <c:ser>
          <c:idx val="2"/>
          <c:order val="2"/>
          <c:tx>
            <c:strRef>
              <c:f>DQ07_2!$F$1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DQ07_2!$F$2:$F$6</c:f>
              <c:numCache>
                <c:formatCode>General</c:formatCode>
                <c:ptCount val="5"/>
                <c:pt idx="0">
                  <c:v>83.9</c:v>
                </c:pt>
                <c:pt idx="1">
                  <c:v>87.8</c:v>
                </c:pt>
                <c:pt idx="2">
                  <c:v>84.6</c:v>
                </c:pt>
                <c:pt idx="3">
                  <c:v>83.9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B3-4471-AF0A-20F2056A7B8D}"/>
            </c:ext>
          </c:extLst>
        </c:ser>
        <c:ser>
          <c:idx val="3"/>
          <c:order val="3"/>
          <c:tx>
            <c:strRef>
              <c:f>DQ07_2!$G$1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DQ07_2!$G$2:$G$6</c:f>
              <c:numCache>
                <c:formatCode>General</c:formatCode>
                <c:ptCount val="5"/>
                <c:pt idx="0">
                  <c:v>84.7</c:v>
                </c:pt>
                <c:pt idx="1">
                  <c:v>93.2</c:v>
                </c:pt>
                <c:pt idx="2">
                  <c:v>95.1</c:v>
                </c:pt>
                <c:pt idx="3">
                  <c:v>94.6</c:v>
                </c:pt>
                <c:pt idx="4">
                  <c:v>70.2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B3-4471-AF0A-20F2056A7B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DQ07_3!$D$1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DQ07_3!$D$2:$D$6</c:f>
              <c:numCache>
                <c:formatCode>General</c:formatCode>
                <c:ptCount val="5"/>
                <c:pt idx="0">
                  <c:v>90.2</c:v>
                </c:pt>
                <c:pt idx="1">
                  <c:v>87</c:v>
                </c:pt>
                <c:pt idx="2">
                  <c:v>99</c:v>
                </c:pt>
                <c:pt idx="3">
                  <c:v>99</c:v>
                </c:pt>
                <c:pt idx="4">
                  <c:v>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1-42DC-84BE-B316BE3B915C}"/>
            </c:ext>
          </c:extLst>
        </c:ser>
        <c:ser>
          <c:idx val="1"/>
          <c:order val="1"/>
          <c:tx>
            <c:strRef>
              <c:f>DQ07_3!$E$1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DQ07_3!$E$2:$E$6</c:f>
              <c:numCache>
                <c:formatCode>General</c:formatCode>
                <c:ptCount val="5"/>
                <c:pt idx="0">
                  <c:v>96.8</c:v>
                </c:pt>
                <c:pt idx="1">
                  <c:v>86.8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21-42DC-84BE-B316BE3B915C}"/>
            </c:ext>
          </c:extLst>
        </c:ser>
        <c:ser>
          <c:idx val="2"/>
          <c:order val="2"/>
          <c:tx>
            <c:strRef>
              <c:f>DQ07_3!$F$1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DQ07_3!$F$2:$F$6</c:f>
              <c:numCache>
                <c:formatCode>General</c:formatCode>
                <c:ptCount val="5"/>
                <c:pt idx="0">
                  <c:v>82.6</c:v>
                </c:pt>
                <c:pt idx="1">
                  <c:v>80.900000000000006</c:v>
                </c:pt>
                <c:pt idx="2">
                  <c:v>98.6</c:v>
                </c:pt>
                <c:pt idx="3">
                  <c:v>98.6</c:v>
                </c:pt>
                <c:pt idx="4">
                  <c:v>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21-42DC-84BE-B316BE3B915C}"/>
            </c:ext>
          </c:extLst>
        </c:ser>
        <c:ser>
          <c:idx val="3"/>
          <c:order val="3"/>
          <c:tx>
            <c:strRef>
              <c:f>DQ07_3!$G$1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DQ07_3!$G$2:$G$6</c:f>
              <c:numCache>
                <c:formatCode>General</c:formatCode>
                <c:ptCount val="5"/>
                <c:pt idx="0">
                  <c:v>97.7</c:v>
                </c:pt>
                <c:pt idx="1">
                  <c:v>94.7</c:v>
                </c:pt>
                <c:pt idx="2">
                  <c:v>99.2</c:v>
                </c:pt>
                <c:pt idx="3">
                  <c:v>99.2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21-42DC-84BE-B316BE3B91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DQ07_4!$D$1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DQ07_4!$D$2:$D$5</c:f>
              <c:numCache>
                <c:formatCode>General</c:formatCode>
                <c:ptCount val="4"/>
                <c:pt idx="0">
                  <c:v>97.9</c:v>
                </c:pt>
                <c:pt idx="1">
                  <c:v>96.9</c:v>
                </c:pt>
                <c:pt idx="2">
                  <c:v>93.3</c:v>
                </c:pt>
                <c:pt idx="3">
                  <c:v>87.8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0F-4524-A85C-E5718661B9B9}"/>
            </c:ext>
          </c:extLst>
        </c:ser>
        <c:ser>
          <c:idx val="1"/>
          <c:order val="1"/>
          <c:tx>
            <c:strRef>
              <c:f>DQ07_4!$E$1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DQ07_4!$E$2:$E$5</c:f>
              <c:numCache>
                <c:formatCode>General</c:formatCode>
                <c:ptCount val="4"/>
                <c:pt idx="0">
                  <c:v>100</c:v>
                </c:pt>
                <c:pt idx="1">
                  <c:v>96.6</c:v>
                </c:pt>
                <c:pt idx="2">
                  <c:v>91.7</c:v>
                </c:pt>
                <c:pt idx="3">
                  <c:v>91.2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0F-4524-A85C-E5718661B9B9}"/>
            </c:ext>
          </c:extLst>
        </c:ser>
        <c:ser>
          <c:idx val="2"/>
          <c:order val="2"/>
          <c:tx>
            <c:strRef>
              <c:f>DQ07_4!$F$1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DQ07_4!$F$2:$F$5</c:f>
              <c:numCache>
                <c:formatCode>General</c:formatCode>
                <c:ptCount val="4"/>
                <c:pt idx="0">
                  <c:v>96.4</c:v>
                </c:pt>
                <c:pt idx="1">
                  <c:v>95.2</c:v>
                </c:pt>
                <c:pt idx="2">
                  <c:v>89.6</c:v>
                </c:pt>
                <c:pt idx="3">
                  <c:v>86.8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0F-4524-A85C-E5718661B9B9}"/>
            </c:ext>
          </c:extLst>
        </c:ser>
        <c:ser>
          <c:idx val="3"/>
          <c:order val="3"/>
          <c:tx>
            <c:strRef>
              <c:f>DQ07_4!$G$1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DQ07_4!$G$2:$G$5</c:f>
              <c:numCache>
                <c:formatCode>General</c:formatCode>
                <c:ptCount val="4"/>
                <c:pt idx="0">
                  <c:v>99.2</c:v>
                </c:pt>
                <c:pt idx="1">
                  <c:v>99.2</c:v>
                </c:pt>
                <c:pt idx="2">
                  <c:v>98.5</c:v>
                </c:pt>
                <c:pt idx="3">
                  <c:v>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0F-4524-A85C-E5718661B9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product use</c:v>
                  </c:pt>
                  <c:pt idx="3">
                    <c:v>Identifying short- and long-term health consequences of tobacco product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DQ08_1!$D$2:$D$6</c:f>
              <c:numCache>
                <c:formatCode>General</c:formatCode>
                <c:ptCount val="5"/>
                <c:pt idx="0">
                  <c:v>89.2</c:v>
                </c:pt>
                <c:pt idx="1">
                  <c:v>92.9</c:v>
                </c:pt>
                <c:pt idx="2">
                  <c:v>86.7</c:v>
                </c:pt>
                <c:pt idx="3">
                  <c:v>92.5</c:v>
                </c:pt>
                <c:pt idx="4">
                  <c:v>90.8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4-412B-98A3-8A81ABBF8C8E}"/>
            </c:ext>
          </c:extLst>
        </c:ser>
        <c:ser>
          <c:idx val="1"/>
          <c:order val="1"/>
          <c:tx>
            <c:strRef>
              <c:f>DQ08_1!$E$1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product use</c:v>
                  </c:pt>
                  <c:pt idx="3">
                    <c:v>Identifying short- and long-term health consequences of tobacco product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DQ08_1!$E$2:$E$6</c:f>
              <c:numCache>
                <c:formatCode>General</c:formatCode>
                <c:ptCount val="5"/>
                <c:pt idx="0">
                  <c:v>91.6</c:v>
                </c:pt>
                <c:pt idx="1">
                  <c:v>93.8</c:v>
                </c:pt>
                <c:pt idx="2">
                  <c:v>90.2</c:v>
                </c:pt>
                <c:pt idx="3">
                  <c:v>97.2</c:v>
                </c:pt>
                <c:pt idx="4">
                  <c:v>93.5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C4-412B-98A3-8A81ABBF8C8E}"/>
            </c:ext>
          </c:extLst>
        </c:ser>
        <c:ser>
          <c:idx val="2"/>
          <c:order val="2"/>
          <c:tx>
            <c:strRef>
              <c:f>DQ08_1!$F$1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product use</c:v>
                  </c:pt>
                  <c:pt idx="3">
                    <c:v>Identifying short- and long-term health consequences of tobacco product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DQ08_1!$F$2:$F$6</c:f>
              <c:numCache>
                <c:formatCode>General</c:formatCode>
                <c:ptCount val="5"/>
                <c:pt idx="0">
                  <c:v>86.9</c:v>
                </c:pt>
                <c:pt idx="1">
                  <c:v>89.1</c:v>
                </c:pt>
                <c:pt idx="2">
                  <c:v>83.5</c:v>
                </c:pt>
                <c:pt idx="3">
                  <c:v>87.2</c:v>
                </c:pt>
                <c:pt idx="4">
                  <c:v>86.5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C4-412B-98A3-8A81ABBF8C8E}"/>
            </c:ext>
          </c:extLst>
        </c:ser>
        <c:ser>
          <c:idx val="3"/>
          <c:order val="3"/>
          <c:tx>
            <c:strRef>
              <c:f>DQ08_1!$G$1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product use</c:v>
                  </c:pt>
                  <c:pt idx="3">
                    <c:v>Identifying short- and long-term health consequences of tobacco product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DQ08_1!$G$2:$G$6</c:f>
              <c:numCache>
                <c:formatCode>General</c:formatCode>
                <c:ptCount val="5"/>
                <c:pt idx="0">
                  <c:v>91.5</c:v>
                </c:pt>
                <c:pt idx="1">
                  <c:v>97.7</c:v>
                </c:pt>
                <c:pt idx="2">
                  <c:v>89.9</c:v>
                </c:pt>
                <c:pt idx="3">
                  <c:v>98.3</c:v>
                </c:pt>
                <c:pt idx="4">
                  <c:v>95.7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C4-412B-98A3-8A81ABBF8C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DQ08_2!$B$2:$C$6</c:f>
              <c:multiLvlStrCache>
                <c:ptCount val="5"/>
                <c:lvl>
                  <c:pt idx="0">
                    <c:v>Making accurate assessments of how many peers use tobacco products</c:v>
                  </c:pt>
                  <c:pt idx="1">
                    <c:v>Identifying reasons why students do and do not use tobacco products</c:v>
                  </c:pt>
                  <c:pt idx="2">
                    <c:v>Understanding the social influences on tobacco product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product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DQ08_2!$D$2:$D$6</c:f>
              <c:numCache>
                <c:formatCode>General</c:formatCode>
                <c:ptCount val="5"/>
                <c:pt idx="0">
                  <c:v>74.099999999999994</c:v>
                </c:pt>
                <c:pt idx="1">
                  <c:v>90.8</c:v>
                </c:pt>
                <c:pt idx="2">
                  <c:v>90.5</c:v>
                </c:pt>
                <c:pt idx="3">
                  <c:v>86.7</c:v>
                </c:pt>
                <c:pt idx="4">
                  <c:v>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5-4176-A69D-812E717F76A6}"/>
            </c:ext>
          </c:extLst>
        </c:ser>
        <c:ser>
          <c:idx val="1"/>
          <c:order val="1"/>
          <c:tx>
            <c:strRef>
              <c:f>DQ08_2!$E$1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DQ08_2!$B$2:$C$6</c:f>
              <c:multiLvlStrCache>
                <c:ptCount val="5"/>
                <c:lvl>
                  <c:pt idx="0">
                    <c:v>Making accurate assessments of how many peers use tobacco products</c:v>
                  </c:pt>
                  <c:pt idx="1">
                    <c:v>Identifying reasons why students do and do not use tobacco products</c:v>
                  </c:pt>
                  <c:pt idx="2">
                    <c:v>Understanding the social influences on tobacco product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product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DQ08_2!$E$2:$E$6</c:f>
              <c:numCache>
                <c:formatCode>General</c:formatCode>
                <c:ptCount val="5"/>
                <c:pt idx="0">
                  <c:v>88.8</c:v>
                </c:pt>
                <c:pt idx="1">
                  <c:v>97.2</c:v>
                </c:pt>
                <c:pt idx="2">
                  <c:v>93.8</c:v>
                </c:pt>
                <c:pt idx="3">
                  <c:v>91</c:v>
                </c:pt>
                <c:pt idx="4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F5-4176-A69D-812E717F76A6}"/>
            </c:ext>
          </c:extLst>
        </c:ser>
        <c:ser>
          <c:idx val="2"/>
          <c:order val="2"/>
          <c:tx>
            <c:strRef>
              <c:f>DQ08_2!$F$1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DQ08_2!$B$2:$C$6</c:f>
              <c:multiLvlStrCache>
                <c:ptCount val="5"/>
                <c:lvl>
                  <c:pt idx="0">
                    <c:v>Making accurate assessments of how many peers use tobacco products</c:v>
                  </c:pt>
                  <c:pt idx="1">
                    <c:v>Identifying reasons why students do and do not use tobacco products</c:v>
                  </c:pt>
                  <c:pt idx="2">
                    <c:v>Understanding the social influences on tobacco product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product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DQ08_2!$F$2:$F$6</c:f>
              <c:numCache>
                <c:formatCode>General</c:formatCode>
                <c:ptCount val="5"/>
                <c:pt idx="0">
                  <c:v>71.400000000000006</c:v>
                </c:pt>
                <c:pt idx="1">
                  <c:v>86.7</c:v>
                </c:pt>
                <c:pt idx="2">
                  <c:v>86.8</c:v>
                </c:pt>
                <c:pt idx="3">
                  <c:v>81.5</c:v>
                </c:pt>
                <c:pt idx="4">
                  <c:v>76.900000000000006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F5-4176-A69D-812E717F76A6}"/>
            </c:ext>
          </c:extLst>
        </c:ser>
        <c:ser>
          <c:idx val="3"/>
          <c:order val="3"/>
          <c:tx>
            <c:strRef>
              <c:f>DQ08_2!$G$1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DQ08_2!$B$2:$C$6</c:f>
              <c:multiLvlStrCache>
                <c:ptCount val="5"/>
                <c:lvl>
                  <c:pt idx="0">
                    <c:v>Making accurate assessments of how many peers use tobacco products</c:v>
                  </c:pt>
                  <c:pt idx="1">
                    <c:v>Identifying reasons why students do and do not use tobacco products</c:v>
                  </c:pt>
                  <c:pt idx="2">
                    <c:v>Understanding the social influences on tobacco product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product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DQ08_2!$G$2:$G$6</c:f>
              <c:numCache>
                <c:formatCode>General</c:formatCode>
                <c:ptCount val="5"/>
                <c:pt idx="0">
                  <c:v>73.7</c:v>
                </c:pt>
                <c:pt idx="1">
                  <c:v>94.4</c:v>
                </c:pt>
                <c:pt idx="2">
                  <c:v>94.5</c:v>
                </c:pt>
                <c:pt idx="3">
                  <c:v>92.4</c:v>
                </c:pt>
                <c:pt idx="4">
                  <c:v>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F5-4176-A69D-812E717F76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DQ08_3!$B$2:$C$6</c:f>
              <c:multiLvlStrCache>
                <c:ptCount val="5"/>
                <c:lvl>
                  <c:pt idx="0">
                    <c:v>Identifying harmful effects of tobacco product use on fetal development</c:v>
                  </c:pt>
                  <c:pt idx="1">
                    <c:v>Supporting others who abstain from or want to quit using tobacco products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 products</c:v>
                  </c:pt>
                  <c:pt idx="4">
                    <c:v>Using interpersonal communication skills to avoid tobacco product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DQ08_3!$D$2:$D$6</c:f>
              <c:numCache>
                <c:formatCode>General</c:formatCode>
                <c:ptCount val="5"/>
                <c:pt idx="0">
                  <c:v>78.5</c:v>
                </c:pt>
                <c:pt idx="1">
                  <c:v>77.7</c:v>
                </c:pt>
                <c:pt idx="2">
                  <c:v>80.7</c:v>
                </c:pt>
                <c:pt idx="3">
                  <c:v>81.099999999999994</c:v>
                </c:pt>
                <c:pt idx="4">
                  <c:v>89.9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3-491F-AAC4-2DF90B68B9F5}"/>
            </c:ext>
          </c:extLst>
        </c:ser>
        <c:ser>
          <c:idx val="1"/>
          <c:order val="1"/>
          <c:tx>
            <c:strRef>
              <c:f>DQ08_3!$E$1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DQ08_3!$B$2:$C$6</c:f>
              <c:multiLvlStrCache>
                <c:ptCount val="5"/>
                <c:lvl>
                  <c:pt idx="0">
                    <c:v>Identifying harmful effects of tobacco product use on fetal development</c:v>
                  </c:pt>
                  <c:pt idx="1">
                    <c:v>Supporting others who abstain from or want to quit using tobacco products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 products</c:v>
                  </c:pt>
                  <c:pt idx="4">
                    <c:v>Using interpersonal communication skills to avoid tobacco product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DQ08_3!$E$2:$E$6</c:f>
              <c:numCache>
                <c:formatCode>General</c:formatCode>
                <c:ptCount val="5"/>
                <c:pt idx="0">
                  <c:v>87.9</c:v>
                </c:pt>
                <c:pt idx="1">
                  <c:v>87.9</c:v>
                </c:pt>
                <c:pt idx="2">
                  <c:v>90.2</c:v>
                </c:pt>
                <c:pt idx="3">
                  <c:v>84.8</c:v>
                </c:pt>
                <c:pt idx="4">
                  <c:v>94.4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63-491F-AAC4-2DF90B68B9F5}"/>
            </c:ext>
          </c:extLst>
        </c:ser>
        <c:ser>
          <c:idx val="2"/>
          <c:order val="2"/>
          <c:tx>
            <c:strRef>
              <c:f>DQ08_3!$F$1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DQ08_3!$B$2:$C$6</c:f>
              <c:multiLvlStrCache>
                <c:ptCount val="5"/>
                <c:lvl>
                  <c:pt idx="0">
                    <c:v>Identifying harmful effects of tobacco product use on fetal development</c:v>
                  </c:pt>
                  <c:pt idx="1">
                    <c:v>Supporting others who abstain from or want to quit using tobacco products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 products</c:v>
                  </c:pt>
                  <c:pt idx="4">
                    <c:v>Using interpersonal communication skills to avoid tobacco product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DQ08_3!$F$2:$F$6</c:f>
              <c:numCache>
                <c:formatCode>General</c:formatCode>
                <c:ptCount val="5"/>
                <c:pt idx="0">
                  <c:v>71.5</c:v>
                </c:pt>
                <c:pt idx="1">
                  <c:v>76.2</c:v>
                </c:pt>
                <c:pt idx="2">
                  <c:v>73.8</c:v>
                </c:pt>
                <c:pt idx="3">
                  <c:v>81.2</c:v>
                </c:pt>
                <c:pt idx="4">
                  <c:v>86.9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63-491F-AAC4-2DF90B68B9F5}"/>
            </c:ext>
          </c:extLst>
        </c:ser>
        <c:ser>
          <c:idx val="3"/>
          <c:order val="3"/>
          <c:tx>
            <c:strRef>
              <c:f>DQ08_3!$G$1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DQ08_3!$B$2:$C$6</c:f>
              <c:multiLvlStrCache>
                <c:ptCount val="5"/>
                <c:lvl>
                  <c:pt idx="0">
                    <c:v>Identifying harmful effects of tobacco product use on fetal development</c:v>
                  </c:pt>
                  <c:pt idx="1">
                    <c:v>Supporting others who abstain from or want to quit using tobacco products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 products</c:v>
                  </c:pt>
                  <c:pt idx="4">
                    <c:v>Using interpersonal communication skills to avoid tobacco product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DQ08_3!$G$2:$G$6</c:f>
              <c:numCache>
                <c:formatCode>General</c:formatCode>
                <c:ptCount val="5"/>
                <c:pt idx="0">
                  <c:v>85</c:v>
                </c:pt>
                <c:pt idx="1">
                  <c:v>76.8</c:v>
                </c:pt>
                <c:pt idx="2">
                  <c:v>87</c:v>
                </c:pt>
                <c:pt idx="3">
                  <c:v>79.900000000000006</c:v>
                </c:pt>
                <c:pt idx="4">
                  <c:v>92.5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63-491F-AAC4-2DF90B68B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DQ08_4!$B$2:$C$5</c:f>
              <c:multiLvlStrCache>
                <c:ptCount val="4"/>
                <c:lvl>
                  <c:pt idx="0">
                    <c:v>Benefits of tobacco product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products can be treated</c:v>
                  </c:pt>
                  <c:pt idx="3">
                    <c:v>Relationship between using tobacco products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DQ08_4!$D$2:$D$5</c:f>
              <c:numCache>
                <c:formatCode>General</c:formatCode>
                <c:ptCount val="4"/>
                <c:pt idx="0">
                  <c:v>63.8</c:v>
                </c:pt>
                <c:pt idx="1">
                  <c:v>83.4</c:v>
                </c:pt>
                <c:pt idx="2">
                  <c:v>81.3</c:v>
                </c:pt>
                <c:pt idx="3">
                  <c:v>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AA-47FA-ADE5-0326AB6C940D}"/>
            </c:ext>
          </c:extLst>
        </c:ser>
        <c:ser>
          <c:idx val="1"/>
          <c:order val="1"/>
          <c:tx>
            <c:strRef>
              <c:f>DQ08_4!$E$1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DQ08_4!$B$2:$C$5</c:f>
              <c:multiLvlStrCache>
                <c:ptCount val="4"/>
                <c:lvl>
                  <c:pt idx="0">
                    <c:v>Benefits of tobacco product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products can be treated</c:v>
                  </c:pt>
                  <c:pt idx="3">
                    <c:v>Relationship between using tobacco products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DQ08_4!$E$2:$E$5</c:f>
              <c:numCache>
                <c:formatCode>General</c:formatCode>
                <c:ptCount val="4"/>
                <c:pt idx="0">
                  <c:v>82.3</c:v>
                </c:pt>
                <c:pt idx="1">
                  <c:v>91.6</c:v>
                </c:pt>
                <c:pt idx="2">
                  <c:v>85.1</c:v>
                </c:pt>
                <c:pt idx="3">
                  <c:v>94.4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AA-47FA-ADE5-0326AB6C940D}"/>
            </c:ext>
          </c:extLst>
        </c:ser>
        <c:ser>
          <c:idx val="2"/>
          <c:order val="2"/>
          <c:tx>
            <c:strRef>
              <c:f>DQ08_4!$F$1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DQ08_4!$B$2:$C$5</c:f>
              <c:multiLvlStrCache>
                <c:ptCount val="4"/>
                <c:lvl>
                  <c:pt idx="0">
                    <c:v>Benefits of tobacco product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products can be treated</c:v>
                  </c:pt>
                  <c:pt idx="3">
                    <c:v>Relationship between using tobacco products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DQ08_4!$F$2:$F$5</c:f>
              <c:numCache>
                <c:formatCode>General</c:formatCode>
                <c:ptCount val="4"/>
                <c:pt idx="0">
                  <c:v>60.1</c:v>
                </c:pt>
                <c:pt idx="1">
                  <c:v>78.8</c:v>
                </c:pt>
                <c:pt idx="2">
                  <c:v>76.3</c:v>
                </c:pt>
                <c:pt idx="3">
                  <c:v>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AA-47FA-ADE5-0326AB6C940D}"/>
            </c:ext>
          </c:extLst>
        </c:ser>
        <c:ser>
          <c:idx val="3"/>
          <c:order val="3"/>
          <c:tx>
            <c:strRef>
              <c:f>DQ08_4!$G$1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DQ08_4!$B$2:$C$5</c:f>
              <c:multiLvlStrCache>
                <c:ptCount val="4"/>
                <c:lvl>
                  <c:pt idx="0">
                    <c:v>Benefits of tobacco product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products can be treated</c:v>
                  </c:pt>
                  <c:pt idx="3">
                    <c:v>Relationship between using tobacco products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DQ08_4!$G$2:$G$5</c:f>
              <c:numCache>
                <c:formatCode>General</c:formatCode>
                <c:ptCount val="4"/>
                <c:pt idx="0">
                  <c:v>63.8</c:v>
                </c:pt>
                <c:pt idx="1">
                  <c:v>87.3</c:v>
                </c:pt>
                <c:pt idx="2">
                  <c:v>86.6</c:v>
                </c:pt>
                <c:pt idx="3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AA-47FA-ADE5-0326AB6C94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DQ08N_1!$D$1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DQ08N_1!$D$2</c:f>
              <c:numCache>
                <c:formatCode>General</c:formatCode>
                <c:ptCount val="1"/>
                <c:pt idx="0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1-4676-9324-6BA389A2879E}"/>
            </c:ext>
          </c:extLst>
        </c:ser>
        <c:ser>
          <c:idx val="1"/>
          <c:order val="1"/>
          <c:tx>
            <c:strRef>
              <c:f>DQ08N_1!$E$1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DQ08N_1!$E$2</c:f>
              <c:numCache>
                <c:formatCode>General</c:formatCode>
                <c:ptCount val="1"/>
                <c:pt idx="0">
                  <c:v>70.400000000000006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D1-4676-9324-6BA389A2879E}"/>
            </c:ext>
          </c:extLst>
        </c:ser>
        <c:ser>
          <c:idx val="2"/>
          <c:order val="2"/>
          <c:tx>
            <c:strRef>
              <c:f>DQ08N_1!$F$1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DQ08N_1!$F$2</c:f>
              <c:numCache>
                <c:formatCode>General</c:formatCode>
                <c:ptCount val="1"/>
                <c:pt idx="0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D1-4676-9324-6BA389A2879E}"/>
            </c:ext>
          </c:extLst>
        </c:ser>
        <c:ser>
          <c:idx val="3"/>
          <c:order val="3"/>
          <c:tx>
            <c:strRef>
              <c:f>DQ08N_1!$G$1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DQ08N_1!$G$2</c:f>
              <c:numCache>
                <c:formatCode>General</c:formatCode>
                <c:ptCount val="1"/>
                <c:pt idx="0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D1-4676-9324-6BA389A287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DQ01N_1!$D$1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DQ01N_1!$D$2</c:f>
              <c:numCache>
                <c:formatCode>General</c:formatCode>
                <c:ptCount val="1"/>
                <c:pt idx="0">
                  <c:v>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BA-4D02-BF1D-B09180CB8BE7}"/>
            </c:ext>
          </c:extLst>
        </c:ser>
        <c:ser>
          <c:idx val="1"/>
          <c:order val="1"/>
          <c:tx>
            <c:strRef>
              <c:f>DQ01N_1!$E$1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DQ01N_1!$E$2</c:f>
              <c:numCache>
                <c:formatCode>General</c:formatCode>
                <c:ptCount val="1"/>
                <c:pt idx="0">
                  <c:v>51.8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BA-4D02-BF1D-B09180CB8BE7}"/>
            </c:ext>
          </c:extLst>
        </c:ser>
        <c:ser>
          <c:idx val="2"/>
          <c:order val="2"/>
          <c:tx>
            <c:strRef>
              <c:f>DQ01N_1!$F$1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DQ01N_1!$F$2</c:f>
              <c:numCache>
                <c:formatCode>General</c:formatCode>
                <c:ptCount val="1"/>
                <c:pt idx="0">
                  <c:v>65.599999999999994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BA-4D02-BF1D-B09180CB8BE7}"/>
            </c:ext>
          </c:extLst>
        </c:ser>
        <c:ser>
          <c:idx val="3"/>
          <c:order val="3"/>
          <c:tx>
            <c:strRef>
              <c:f>DQ01N_1!$G$1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DQ01N_1!$G$2</c:f>
              <c:numCache>
                <c:formatCode>General</c:formatCode>
                <c:ptCount val="1"/>
                <c:pt idx="0">
                  <c:v>51.8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BA-4D02-BF1D-B09180CB8B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Electronic vapor products (e.g., e-cigarettes, vapes, vape pens, e-hookahs, mods, or brands such as JUUL)</c:v>
                  </c:pt>
                  <c:pt idx="1">
                    <c:v>Pipes</c:v>
                  </c:pt>
                  <c:pt idx="2">
                    <c:v>Cigars, little cigars, or cigarillos</c:v>
                  </c:pt>
                  <c:pt idx="3">
                    <c:v>Smokeless tobacco (e.g., chewing tobacco, snuff, dip, snus, dissolvable tobacco)</c:v>
                  </c:pt>
                  <c:pt idx="4">
                    <c:v>Cigarettes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DQ09_1!$D$2:$D$6</c:f>
              <c:numCache>
                <c:formatCode>General</c:formatCode>
                <c:ptCount val="5"/>
                <c:pt idx="0">
                  <c:v>93.7</c:v>
                </c:pt>
                <c:pt idx="1">
                  <c:v>63.8</c:v>
                </c:pt>
                <c:pt idx="2">
                  <c:v>74.5</c:v>
                </c:pt>
                <c:pt idx="3">
                  <c:v>91.7</c:v>
                </c:pt>
                <c:pt idx="4">
                  <c:v>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DB-469E-987C-0F6F1C6958DB}"/>
            </c:ext>
          </c:extLst>
        </c:ser>
        <c:ser>
          <c:idx val="1"/>
          <c:order val="1"/>
          <c:tx>
            <c:strRef>
              <c:f>DQ09_1!$E$1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Electronic vapor products (e.g., e-cigarettes, vapes, vape pens, e-hookahs, mods, or brands such as JUUL)</c:v>
                  </c:pt>
                  <c:pt idx="1">
                    <c:v>Pipes</c:v>
                  </c:pt>
                  <c:pt idx="2">
                    <c:v>Cigars, little cigars, or cigarillos</c:v>
                  </c:pt>
                  <c:pt idx="3">
                    <c:v>Smokeless tobacco (e.g., chewing tobacco, snuff, dip, snus, dissolvable tobacco)</c:v>
                  </c:pt>
                  <c:pt idx="4">
                    <c:v>Cigarettes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DQ09_1!$E$2:$E$6</c:f>
              <c:numCache>
                <c:formatCode>General</c:formatCode>
                <c:ptCount val="5"/>
                <c:pt idx="0">
                  <c:v>97.2</c:v>
                </c:pt>
                <c:pt idx="1">
                  <c:v>80.8</c:v>
                </c:pt>
                <c:pt idx="2">
                  <c:v>90.7</c:v>
                </c:pt>
                <c:pt idx="3">
                  <c:v>97.2</c:v>
                </c:pt>
                <c:pt idx="4">
                  <c:v>97.2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DB-469E-987C-0F6F1C6958DB}"/>
            </c:ext>
          </c:extLst>
        </c:ser>
        <c:ser>
          <c:idx val="2"/>
          <c:order val="2"/>
          <c:tx>
            <c:strRef>
              <c:f>DQ09_1!$F$1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Electronic vapor products (e.g., e-cigarettes, vapes, vape pens, e-hookahs, mods, or brands such as JUUL)</c:v>
                  </c:pt>
                  <c:pt idx="1">
                    <c:v>Pipes</c:v>
                  </c:pt>
                  <c:pt idx="2">
                    <c:v>Cigars, little cigars, or cigarillos</c:v>
                  </c:pt>
                  <c:pt idx="3">
                    <c:v>Smokeless tobacco (e.g., chewing tobacco, snuff, dip, snus, dissolvable tobacco)</c:v>
                  </c:pt>
                  <c:pt idx="4">
                    <c:v>Cigarettes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DQ09_1!$F$2:$F$6</c:f>
              <c:numCache>
                <c:formatCode>General</c:formatCode>
                <c:ptCount val="5"/>
                <c:pt idx="0">
                  <c:v>89.5</c:v>
                </c:pt>
                <c:pt idx="1">
                  <c:v>60.6</c:v>
                </c:pt>
                <c:pt idx="2">
                  <c:v>71.3</c:v>
                </c:pt>
                <c:pt idx="3">
                  <c:v>85.5</c:v>
                </c:pt>
                <c:pt idx="4">
                  <c:v>88.8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DB-469E-987C-0F6F1C6958DB}"/>
            </c:ext>
          </c:extLst>
        </c:ser>
        <c:ser>
          <c:idx val="3"/>
          <c:order val="3"/>
          <c:tx>
            <c:strRef>
              <c:f>DQ09_1!$G$1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Electronic vapor products (e.g., e-cigarettes, vapes, vape pens, e-hookahs, mods, or brands such as JUUL)</c:v>
                  </c:pt>
                  <c:pt idx="1">
                    <c:v>Pipes</c:v>
                  </c:pt>
                  <c:pt idx="2">
                    <c:v>Cigars, little cigars, or cigarillos</c:v>
                  </c:pt>
                  <c:pt idx="3">
                    <c:v>Smokeless tobacco (e.g., chewing tobacco, snuff, dip, snus, dissolvable tobacco)</c:v>
                  </c:pt>
                  <c:pt idx="4">
                    <c:v>Cigarettes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DQ09_1!$G$2:$G$6</c:f>
              <c:numCache>
                <c:formatCode>General</c:formatCode>
                <c:ptCount val="5"/>
                <c:pt idx="0">
                  <c:v>98.3</c:v>
                </c:pt>
                <c:pt idx="1">
                  <c:v>63.6</c:v>
                </c:pt>
                <c:pt idx="2">
                  <c:v>74.400000000000006</c:v>
                </c:pt>
                <c:pt idx="3">
                  <c:v>98.3</c:v>
                </c:pt>
                <c:pt idx="4">
                  <c:v>98.3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DB-469E-987C-0F6F1C6958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Identifying reasons why individuals choose to use or not to use alcohol and other drugs</c:v>
                  </c:pt>
                  <c:pt idx="1">
                    <c:v>Alcohol and other drug use as an unhealthy way to manage weight</c:v>
                  </c:pt>
                  <c:pt idx="2">
                    <c:v>Situations that lead to the use of alcohol and other drugs</c:v>
                  </c:pt>
                  <c:pt idx="3">
                    <c:v>Harmful short- and long-term physical, psychological, and social effects of using alcohol and other drugs</c:v>
                  </c:pt>
                  <c:pt idx="4">
                    <c:v>Differences between proper use and abuse of over-the-counter medicines and prescription medicines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DQ10_1!$D$2:$D$6</c:f>
              <c:numCache>
                <c:formatCode>General</c:formatCode>
                <c:ptCount val="5"/>
                <c:pt idx="0">
                  <c:v>92.7</c:v>
                </c:pt>
                <c:pt idx="1">
                  <c:v>67.3</c:v>
                </c:pt>
                <c:pt idx="2">
                  <c:v>92.8</c:v>
                </c:pt>
                <c:pt idx="3">
                  <c:v>93.6</c:v>
                </c:pt>
                <c:pt idx="4">
                  <c:v>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0-494F-B2C7-DA69D71E5120}"/>
            </c:ext>
          </c:extLst>
        </c:ser>
        <c:ser>
          <c:idx val="1"/>
          <c:order val="1"/>
          <c:tx>
            <c:strRef>
              <c:f>DQ10_1!$E$1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Identifying reasons why individuals choose to use or not to use alcohol and other drugs</c:v>
                  </c:pt>
                  <c:pt idx="1">
                    <c:v>Alcohol and other drug use as an unhealthy way to manage weight</c:v>
                  </c:pt>
                  <c:pt idx="2">
                    <c:v>Situations that lead to the use of alcohol and other drugs</c:v>
                  </c:pt>
                  <c:pt idx="3">
                    <c:v>Harmful short- and long-term physical, psychological, and social effects of using alcohol and other drugs</c:v>
                  </c:pt>
                  <c:pt idx="4">
                    <c:v>Differences between proper use and abuse of over-the-counter medicines and prescription medicines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DQ10_1!$E$2:$E$6</c:f>
              <c:numCache>
                <c:formatCode>General</c:formatCode>
                <c:ptCount val="5"/>
                <c:pt idx="0">
                  <c:v>97.3</c:v>
                </c:pt>
                <c:pt idx="1">
                  <c:v>85.6</c:v>
                </c:pt>
                <c:pt idx="2">
                  <c:v>100</c:v>
                </c:pt>
                <c:pt idx="3">
                  <c:v>97.3</c:v>
                </c:pt>
                <c:pt idx="4">
                  <c:v>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60-494F-B2C7-DA69D71E5120}"/>
            </c:ext>
          </c:extLst>
        </c:ser>
        <c:ser>
          <c:idx val="2"/>
          <c:order val="2"/>
          <c:tx>
            <c:strRef>
              <c:f>DQ10_1!$F$1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Identifying reasons why individuals choose to use or not to use alcohol and other drugs</c:v>
                  </c:pt>
                  <c:pt idx="1">
                    <c:v>Alcohol and other drug use as an unhealthy way to manage weight</c:v>
                  </c:pt>
                  <c:pt idx="2">
                    <c:v>Situations that lead to the use of alcohol and other drugs</c:v>
                  </c:pt>
                  <c:pt idx="3">
                    <c:v>Harmful short- and long-term physical, psychological, and social effects of using alcohol and other drugs</c:v>
                  </c:pt>
                  <c:pt idx="4">
                    <c:v>Differences between proper use and abuse of over-the-counter medicines and prescription medicines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DQ10_1!$F$2:$F$6</c:f>
              <c:numCache>
                <c:formatCode>General</c:formatCode>
                <c:ptCount val="5"/>
                <c:pt idx="0">
                  <c:v>88</c:v>
                </c:pt>
                <c:pt idx="1">
                  <c:v>61</c:v>
                </c:pt>
                <c:pt idx="2">
                  <c:v>88.2</c:v>
                </c:pt>
                <c:pt idx="3">
                  <c:v>89.3</c:v>
                </c:pt>
                <c:pt idx="4">
                  <c:v>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60-494F-B2C7-DA69D71E5120}"/>
            </c:ext>
          </c:extLst>
        </c:ser>
        <c:ser>
          <c:idx val="3"/>
          <c:order val="3"/>
          <c:tx>
            <c:strRef>
              <c:f>DQ10_1!$G$1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Identifying reasons why individuals choose to use or not to use alcohol and other drugs</c:v>
                  </c:pt>
                  <c:pt idx="1">
                    <c:v>Alcohol and other drug use as an unhealthy way to manage weight</c:v>
                  </c:pt>
                  <c:pt idx="2">
                    <c:v>Situations that lead to the use of alcohol and other drugs</c:v>
                  </c:pt>
                  <c:pt idx="3">
                    <c:v>Harmful short- and long-term physical, psychological, and social effects of using alcohol and other drugs</c:v>
                  </c:pt>
                  <c:pt idx="4">
                    <c:v>Differences between proper use and abuse of over-the-counter medicines and prescription medicines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DQ10_1!$G$2:$G$6</c:f>
              <c:numCache>
                <c:formatCode>General</c:formatCode>
                <c:ptCount val="5"/>
                <c:pt idx="0">
                  <c:v>97.5</c:v>
                </c:pt>
                <c:pt idx="1">
                  <c:v>70.400000000000006</c:v>
                </c:pt>
                <c:pt idx="2">
                  <c:v>96.7</c:v>
                </c:pt>
                <c:pt idx="3">
                  <c:v>98.3</c:v>
                </c:pt>
                <c:pt idx="4">
                  <c:v>93.2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60-494F-B2C7-DA69D71E51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DQ10_2!$B$2:$C$5</c:f>
              <c:multiLvlStrCache>
                <c:ptCount val="4"/>
                <c:lvl>
                  <c:pt idx="0">
                    <c:v>How to persuade and support others to be alcohol and other drug free</c:v>
                  </c:pt>
                  <c:pt idx="1">
                    <c:v>Understanding the social influences on alcohol and other drug use, including media, family, peers, and culture</c:v>
                  </c:pt>
                  <c:pt idx="2">
                    <c:v>Supporting others who abstain from or want to quit using alcohol and other drugs</c:v>
                  </c:pt>
                  <c:pt idx="3">
                    <c:v>Using interpersonal communication skills to avoid alcohol and other drug use (e.g., refusal skills, assertiveness)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DQ10_2!$D$2:$D$5</c:f>
              <c:numCache>
                <c:formatCode>General</c:formatCode>
                <c:ptCount val="4"/>
                <c:pt idx="0">
                  <c:v>85.9</c:v>
                </c:pt>
                <c:pt idx="1">
                  <c:v>92.1</c:v>
                </c:pt>
                <c:pt idx="2">
                  <c:v>82.3</c:v>
                </c:pt>
                <c:pt idx="3">
                  <c:v>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6-4AA0-ACAA-4B2EC27318E4}"/>
            </c:ext>
          </c:extLst>
        </c:ser>
        <c:ser>
          <c:idx val="1"/>
          <c:order val="1"/>
          <c:tx>
            <c:strRef>
              <c:f>DQ10_2!$E$1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DQ10_2!$B$2:$C$5</c:f>
              <c:multiLvlStrCache>
                <c:ptCount val="4"/>
                <c:lvl>
                  <c:pt idx="0">
                    <c:v>How to persuade and support others to be alcohol and other drug free</c:v>
                  </c:pt>
                  <c:pt idx="1">
                    <c:v>Understanding the social influences on alcohol and other drug use, including media, family, peers, and culture</c:v>
                  </c:pt>
                  <c:pt idx="2">
                    <c:v>Supporting others who abstain from or want to quit using alcohol and other drugs</c:v>
                  </c:pt>
                  <c:pt idx="3">
                    <c:v>Using interpersonal communication skills to avoid alcohol and other drug use (e.g., refusal skills, assertiveness)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DQ10_2!$E$2:$E$5</c:f>
              <c:numCache>
                <c:formatCode>General</c:formatCode>
                <c:ptCount val="4"/>
                <c:pt idx="0">
                  <c:v>93.8</c:v>
                </c:pt>
                <c:pt idx="1">
                  <c:v>97.3</c:v>
                </c:pt>
                <c:pt idx="2">
                  <c:v>91</c:v>
                </c:pt>
                <c:pt idx="3">
                  <c:v>94.6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F6-4AA0-ACAA-4B2EC27318E4}"/>
            </c:ext>
          </c:extLst>
        </c:ser>
        <c:ser>
          <c:idx val="2"/>
          <c:order val="2"/>
          <c:tx>
            <c:strRef>
              <c:f>DQ10_2!$F$1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DQ10_2!$B$2:$C$5</c:f>
              <c:multiLvlStrCache>
                <c:ptCount val="4"/>
                <c:lvl>
                  <c:pt idx="0">
                    <c:v>How to persuade and support others to be alcohol and other drug free</c:v>
                  </c:pt>
                  <c:pt idx="1">
                    <c:v>Understanding the social influences on alcohol and other drug use, including media, family, peers, and culture</c:v>
                  </c:pt>
                  <c:pt idx="2">
                    <c:v>Supporting others who abstain from or want to quit using alcohol and other drugs</c:v>
                  </c:pt>
                  <c:pt idx="3">
                    <c:v>Using interpersonal communication skills to avoid alcohol and other drug use (e.g., refusal skills, assertiveness)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DQ10_2!$F$2:$F$5</c:f>
              <c:numCache>
                <c:formatCode>General</c:formatCode>
                <c:ptCount val="4"/>
                <c:pt idx="0">
                  <c:v>82.6</c:v>
                </c:pt>
                <c:pt idx="1">
                  <c:v>86.9</c:v>
                </c:pt>
                <c:pt idx="2">
                  <c:v>77.2</c:v>
                </c:pt>
                <c:pt idx="3">
                  <c:v>86.6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6-4AA0-ACAA-4B2EC27318E4}"/>
            </c:ext>
          </c:extLst>
        </c:ser>
        <c:ser>
          <c:idx val="3"/>
          <c:order val="3"/>
          <c:tx>
            <c:strRef>
              <c:f>DQ10_2!$G$1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DQ10_2!$B$2:$C$5</c:f>
              <c:multiLvlStrCache>
                <c:ptCount val="4"/>
                <c:lvl>
                  <c:pt idx="0">
                    <c:v>How to persuade and support others to be alcohol and other drug free</c:v>
                  </c:pt>
                  <c:pt idx="1">
                    <c:v>Understanding the social influences on alcohol and other drug use, including media, family, peers, and culture</c:v>
                  </c:pt>
                  <c:pt idx="2">
                    <c:v>Supporting others who abstain from or want to quit using alcohol and other drugs</c:v>
                  </c:pt>
                  <c:pt idx="3">
                    <c:v>Using interpersonal communication skills to avoid alcohol and other drug use (e.g., refusal skills, assertiveness)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DQ10_2!$G$2:$G$5</c:f>
              <c:numCache>
                <c:formatCode>General</c:formatCode>
                <c:ptCount val="4"/>
                <c:pt idx="0">
                  <c:v>88</c:v>
                </c:pt>
                <c:pt idx="1">
                  <c:v>97.5</c:v>
                </c:pt>
                <c:pt idx="2">
                  <c:v>86.4</c:v>
                </c:pt>
                <c:pt idx="3">
                  <c:v>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F6-4AA0-ACAA-4B2EC27318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DQ11_1_1!$D$2:$D$6</c:f>
              <c:numCache>
                <c:formatCode>General</c:formatCode>
                <c:ptCount val="5"/>
                <c:pt idx="0">
                  <c:v>70.8</c:v>
                </c:pt>
                <c:pt idx="1">
                  <c:v>65.2</c:v>
                </c:pt>
                <c:pt idx="2">
                  <c:v>76.099999999999994</c:v>
                </c:pt>
                <c:pt idx="3">
                  <c:v>72.400000000000006</c:v>
                </c:pt>
                <c:pt idx="4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4-458C-B7D0-8B057345D33F}"/>
            </c:ext>
          </c:extLst>
        </c:ser>
        <c:ser>
          <c:idx val="1"/>
          <c:order val="1"/>
          <c:tx>
            <c:strRef>
              <c:f>DQ11_1_1!$E$1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DQ11_1_1!$E$2:$E$6</c:f>
              <c:numCache>
                <c:formatCode>General</c:formatCode>
                <c:ptCount val="5"/>
                <c:pt idx="0">
                  <c:v>63.5</c:v>
                </c:pt>
                <c:pt idx="1">
                  <c:v>59.7</c:v>
                </c:pt>
                <c:pt idx="2">
                  <c:v>72.3</c:v>
                </c:pt>
                <c:pt idx="3">
                  <c:v>63.5</c:v>
                </c:pt>
                <c:pt idx="4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E4-458C-B7D0-8B057345D33F}"/>
            </c:ext>
          </c:extLst>
        </c:ser>
        <c:ser>
          <c:idx val="2"/>
          <c:order val="2"/>
          <c:tx>
            <c:strRef>
              <c:f>DQ11_1_1!$F$1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DQ11_1_1!$F$2:$F$6</c:f>
              <c:numCache>
                <c:formatCode>General</c:formatCode>
                <c:ptCount val="5"/>
                <c:pt idx="0">
                  <c:v>72.099999999999994</c:v>
                </c:pt>
                <c:pt idx="1">
                  <c:v>66.2</c:v>
                </c:pt>
                <c:pt idx="2">
                  <c:v>76.8</c:v>
                </c:pt>
                <c:pt idx="3">
                  <c:v>74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E4-458C-B7D0-8B057345D33F}"/>
            </c:ext>
          </c:extLst>
        </c:ser>
        <c:ser>
          <c:idx val="3"/>
          <c:order val="3"/>
          <c:tx>
            <c:strRef>
              <c:f>DQ11_1_1!$G$1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5E4-458C-B7D0-8B057345D33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5E4-458C-B7D0-8B057345D33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5E4-458C-B7D0-8B057345D33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5E4-458C-B7D0-8B057345D33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5E4-458C-B7D0-8B057345D33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E4-458C-B7D0-8B057345D3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DQ11_1_2!$D$2:$D$6</c:f>
              <c:numCache>
                <c:formatCode>General</c:formatCode>
                <c:ptCount val="5"/>
                <c:pt idx="0">
                  <c:v>56.7</c:v>
                </c:pt>
                <c:pt idx="1">
                  <c:v>60.9</c:v>
                </c:pt>
                <c:pt idx="2">
                  <c:v>65.099999999999994</c:v>
                </c:pt>
                <c:pt idx="3">
                  <c:v>69.7</c:v>
                </c:pt>
                <c:pt idx="4">
                  <c:v>69.400000000000006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3A-43CA-A0D1-F3E401E6FB6C}"/>
            </c:ext>
          </c:extLst>
        </c:ser>
        <c:ser>
          <c:idx val="1"/>
          <c:order val="1"/>
          <c:tx>
            <c:strRef>
              <c:f>DQ11_1_2!$E$1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DQ11_1_2!$E$2:$E$6</c:f>
              <c:numCache>
                <c:formatCode>General</c:formatCode>
                <c:ptCount val="5"/>
                <c:pt idx="0">
                  <c:v>45.2</c:v>
                </c:pt>
                <c:pt idx="1">
                  <c:v>41.4</c:v>
                </c:pt>
                <c:pt idx="2">
                  <c:v>61.2</c:v>
                </c:pt>
                <c:pt idx="3">
                  <c:v>71.2</c:v>
                </c:pt>
                <c:pt idx="4">
                  <c:v>60.9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3A-43CA-A0D1-F3E401E6FB6C}"/>
            </c:ext>
          </c:extLst>
        </c:ser>
        <c:ser>
          <c:idx val="2"/>
          <c:order val="2"/>
          <c:tx>
            <c:strRef>
              <c:f>DQ11_1_2!$F$1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DQ11_1_2!$F$2:$F$6</c:f>
              <c:numCache>
                <c:formatCode>General</c:formatCode>
                <c:ptCount val="5"/>
                <c:pt idx="0">
                  <c:v>58.8</c:v>
                </c:pt>
                <c:pt idx="1">
                  <c:v>64.400000000000006</c:v>
                </c:pt>
                <c:pt idx="2">
                  <c:v>65.8</c:v>
                </c:pt>
                <c:pt idx="3">
                  <c:v>69.5</c:v>
                </c:pt>
                <c:pt idx="4">
                  <c:v>70.900000000000006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3A-43CA-A0D1-F3E401E6FB6C}"/>
            </c:ext>
          </c:extLst>
        </c:ser>
        <c:ser>
          <c:idx val="3"/>
          <c:order val="3"/>
          <c:tx>
            <c:strRef>
              <c:f>DQ11_1_2!$G$1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D3A-43CA-A0D1-F3E401E6FB6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D3A-43CA-A0D1-F3E401E6FB6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D3A-43CA-A0D1-F3E401E6FB6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D3A-43CA-A0D1-F3E401E6FB6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D3A-43CA-A0D1-F3E401E6FB6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3A-43CA-A0D1-F3E401E6FB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DQ11_1_3!$D$2:$D$6</c:f>
              <c:numCache>
                <c:formatCode>General</c:formatCode>
                <c:ptCount val="5"/>
                <c:pt idx="0">
                  <c:v>77.2</c:v>
                </c:pt>
                <c:pt idx="1">
                  <c:v>54.4</c:v>
                </c:pt>
                <c:pt idx="2">
                  <c:v>58.3</c:v>
                </c:pt>
                <c:pt idx="3">
                  <c:v>37.700000000000003</c:v>
                </c:pt>
                <c:pt idx="4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9-495A-B907-1D9CFB8A72F4}"/>
            </c:ext>
          </c:extLst>
        </c:ser>
        <c:ser>
          <c:idx val="1"/>
          <c:order val="1"/>
          <c:tx>
            <c:strRef>
              <c:f>DQ11_1_3!$E$1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DQ11_1_3!$E$2:$E$6</c:f>
              <c:numCache>
                <c:formatCode>General</c:formatCode>
                <c:ptCount val="5"/>
                <c:pt idx="0">
                  <c:v>87.5</c:v>
                </c:pt>
                <c:pt idx="1">
                  <c:v>49.8</c:v>
                </c:pt>
                <c:pt idx="2">
                  <c:v>45.2</c:v>
                </c:pt>
                <c:pt idx="3">
                  <c:v>41.4</c:v>
                </c:pt>
                <c:pt idx="4">
                  <c:v>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9-495A-B907-1D9CFB8A72F4}"/>
            </c:ext>
          </c:extLst>
        </c:ser>
        <c:ser>
          <c:idx val="2"/>
          <c:order val="2"/>
          <c:tx>
            <c:strRef>
              <c:f>DQ11_1_3!$F$1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DQ11_1_3!$F$2:$F$6</c:f>
              <c:numCache>
                <c:formatCode>General</c:formatCode>
                <c:ptCount val="5"/>
                <c:pt idx="0">
                  <c:v>75.3</c:v>
                </c:pt>
                <c:pt idx="1">
                  <c:v>55.3</c:v>
                </c:pt>
                <c:pt idx="2">
                  <c:v>60.7</c:v>
                </c:pt>
                <c:pt idx="3">
                  <c:v>37</c:v>
                </c:pt>
                <c:pt idx="4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F9-495A-B907-1D9CFB8A72F4}"/>
            </c:ext>
          </c:extLst>
        </c:ser>
        <c:ser>
          <c:idx val="3"/>
          <c:order val="3"/>
          <c:tx>
            <c:strRef>
              <c:f>DQ11_1_3!$G$1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F9-495A-B907-1D9CFB8A72F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5F9-495A-B907-1D9CFB8A72F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5F9-495A-B907-1D9CFB8A72F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5F9-495A-B907-1D9CFB8A72F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5F9-495A-B907-1D9CFB8A72F4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F9-495A-B907-1D9CFB8A72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DQ11_1_4!$D$2:$D$5</c:f>
              <c:numCache>
                <c:formatCode>General</c:formatCode>
                <c:ptCount val="4"/>
                <c:pt idx="0">
                  <c:v>62.5</c:v>
                </c:pt>
                <c:pt idx="1">
                  <c:v>65</c:v>
                </c:pt>
                <c:pt idx="2">
                  <c:v>61</c:v>
                </c:pt>
                <c:pt idx="3">
                  <c:v>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F-473D-A7A7-D26DB7C25C24}"/>
            </c:ext>
          </c:extLst>
        </c:ser>
        <c:ser>
          <c:idx val="1"/>
          <c:order val="1"/>
          <c:tx>
            <c:strRef>
              <c:f>DQ11_1_4!$E$1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DQ11_1_4!$E$2:$E$5</c:f>
              <c:numCache>
                <c:formatCode>General</c:formatCode>
                <c:ptCount val="4"/>
                <c:pt idx="0">
                  <c:v>53.9</c:v>
                </c:pt>
                <c:pt idx="1">
                  <c:v>59.7</c:v>
                </c:pt>
                <c:pt idx="2">
                  <c:v>54.8</c:v>
                </c:pt>
                <c:pt idx="3">
                  <c:v>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5F-473D-A7A7-D26DB7C25C24}"/>
            </c:ext>
          </c:extLst>
        </c:ser>
        <c:ser>
          <c:idx val="2"/>
          <c:order val="2"/>
          <c:tx>
            <c:strRef>
              <c:f>DQ11_1_4!$F$1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DQ11_1_4!$F$2:$F$5</c:f>
              <c:numCache>
                <c:formatCode>General</c:formatCode>
                <c:ptCount val="4"/>
                <c:pt idx="0">
                  <c:v>64.099999999999994</c:v>
                </c:pt>
                <c:pt idx="1">
                  <c:v>66</c:v>
                </c:pt>
                <c:pt idx="2">
                  <c:v>62.2</c:v>
                </c:pt>
                <c:pt idx="3">
                  <c:v>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5F-473D-A7A7-D26DB7C25C24}"/>
            </c:ext>
          </c:extLst>
        </c:ser>
        <c:ser>
          <c:idx val="3"/>
          <c:order val="3"/>
          <c:tx>
            <c:strRef>
              <c:f>DQ11_1_4!$G$1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5F-473D-A7A7-D26DB7C25C2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65F-473D-A7A7-D26DB7C25C2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65F-473D-A7A7-D26DB7C25C2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65F-473D-A7A7-D26DB7C25C24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DQ11_1_4!$G$2:$G$5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65F-473D-A7A7-D26DB7C25C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DQ11_1_5!$D$1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DQ11_1_5!$D$2:$D$4</c:f>
              <c:numCache>
                <c:formatCode>General</c:formatCode>
                <c:ptCount val="3"/>
                <c:pt idx="0">
                  <c:v>68.3</c:v>
                </c:pt>
                <c:pt idx="1">
                  <c:v>60</c:v>
                </c:pt>
                <c:pt idx="2">
                  <c:v>55.1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9-4F24-A788-708BD46F14FE}"/>
            </c:ext>
          </c:extLst>
        </c:ser>
        <c:ser>
          <c:idx val="1"/>
          <c:order val="1"/>
          <c:tx>
            <c:strRef>
              <c:f>DQ11_1_5!$E$1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DQ11_1_5!$E$2:$E$4</c:f>
              <c:numCache>
                <c:formatCode>General</c:formatCode>
                <c:ptCount val="3"/>
                <c:pt idx="0">
                  <c:v>57.7</c:v>
                </c:pt>
                <c:pt idx="1">
                  <c:v>66.2</c:v>
                </c:pt>
                <c:pt idx="2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D9-4F24-A788-708BD46F14FE}"/>
            </c:ext>
          </c:extLst>
        </c:ser>
        <c:ser>
          <c:idx val="2"/>
          <c:order val="2"/>
          <c:tx>
            <c:strRef>
              <c:f>DQ11_1_5!$F$1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DQ11_1_5!$F$2:$F$4</c:f>
              <c:numCache>
                <c:formatCode>General</c:formatCode>
                <c:ptCount val="3"/>
                <c:pt idx="0">
                  <c:v>70.3</c:v>
                </c:pt>
                <c:pt idx="1">
                  <c:v>58.8</c:v>
                </c:pt>
                <c:pt idx="2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D9-4F24-A788-708BD46F14FE}"/>
            </c:ext>
          </c:extLst>
        </c:ser>
        <c:ser>
          <c:idx val="3"/>
          <c:order val="3"/>
          <c:tx>
            <c:strRef>
              <c:f>DQ11_1_5!$G$1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D9-4F24-A788-708BD46F14F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D9-4F24-A788-708BD46F14F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6D9-4F24-A788-708BD46F14F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DQ11_1_5!$G$2:$G$4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D9-4F24-A788-708BD46F14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DQ11_2_1!$D$2:$D$6</c:f>
              <c:numCache>
                <c:formatCode>General</c:formatCode>
                <c:ptCount val="5"/>
                <c:pt idx="0">
                  <c:v>90</c:v>
                </c:pt>
                <c:pt idx="1">
                  <c:v>94.9</c:v>
                </c:pt>
                <c:pt idx="2">
                  <c:v>93.5</c:v>
                </c:pt>
                <c:pt idx="3">
                  <c:v>96.5</c:v>
                </c:pt>
                <c:pt idx="4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7-424F-AA35-7EFAA6C102D5}"/>
            </c:ext>
          </c:extLst>
        </c:ser>
        <c:ser>
          <c:idx val="1"/>
          <c:order val="1"/>
          <c:tx>
            <c:strRef>
              <c:f>DQ11_2_1!$E$1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DQ11_2_1!$E$2:$E$6</c:f>
              <c:numCache>
                <c:formatCode>General</c:formatCode>
                <c:ptCount val="5"/>
                <c:pt idx="0">
                  <c:v>92.8</c:v>
                </c:pt>
                <c:pt idx="1">
                  <c:v>91.8</c:v>
                </c:pt>
                <c:pt idx="2">
                  <c:v>91.8</c:v>
                </c:pt>
                <c:pt idx="3">
                  <c:v>96.1</c:v>
                </c:pt>
                <c:pt idx="4">
                  <c:v>91.8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37-424F-AA35-7EFAA6C102D5}"/>
            </c:ext>
          </c:extLst>
        </c:ser>
        <c:ser>
          <c:idx val="2"/>
          <c:order val="2"/>
          <c:tx>
            <c:strRef>
              <c:f>DQ11_2_1!$F$1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237-424F-AA35-7EFAA6C102D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237-424F-AA35-7EFAA6C102D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237-424F-AA35-7EFAA6C102D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237-424F-AA35-7EFAA6C102D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237-424F-AA35-7EFAA6C102D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237-424F-AA35-7EFAA6C102D5}"/>
            </c:ext>
          </c:extLst>
        </c:ser>
        <c:ser>
          <c:idx val="3"/>
          <c:order val="3"/>
          <c:tx>
            <c:strRef>
              <c:f>DQ11_2_1!$G$1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DQ11_2_1!$G$2:$G$6</c:f>
              <c:numCache>
                <c:formatCode>General</c:formatCode>
                <c:ptCount val="5"/>
                <c:pt idx="0">
                  <c:v>89.2</c:v>
                </c:pt>
                <c:pt idx="1">
                  <c:v>95.7</c:v>
                </c:pt>
                <c:pt idx="2">
                  <c:v>93.9</c:v>
                </c:pt>
                <c:pt idx="3">
                  <c:v>96.5</c:v>
                </c:pt>
                <c:pt idx="4">
                  <c:v>95.6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37-424F-AA35-7EFAA6C102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DQ11_2_2!$D$2:$D$6</c:f>
              <c:numCache>
                <c:formatCode>General</c:formatCode>
                <c:ptCount val="5"/>
                <c:pt idx="0">
                  <c:v>88.4</c:v>
                </c:pt>
                <c:pt idx="1">
                  <c:v>90.1</c:v>
                </c:pt>
                <c:pt idx="2">
                  <c:v>87.1</c:v>
                </c:pt>
                <c:pt idx="3">
                  <c:v>85.6</c:v>
                </c:pt>
                <c:pt idx="4">
                  <c:v>91.3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2-4D8A-8193-CADD413209AA}"/>
            </c:ext>
          </c:extLst>
        </c:ser>
        <c:ser>
          <c:idx val="1"/>
          <c:order val="1"/>
          <c:tx>
            <c:strRef>
              <c:f>DQ11_2_2!$E$1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DQ11_2_2!$E$2:$E$6</c:f>
              <c:numCache>
                <c:formatCode>General</c:formatCode>
                <c:ptCount val="5"/>
                <c:pt idx="0">
                  <c:v>81.2</c:v>
                </c:pt>
                <c:pt idx="1">
                  <c:v>81.2</c:v>
                </c:pt>
                <c:pt idx="2">
                  <c:v>88.6</c:v>
                </c:pt>
                <c:pt idx="3">
                  <c:v>91.8</c:v>
                </c:pt>
                <c:pt idx="4">
                  <c:v>91.8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2-4D8A-8193-CADD413209AA}"/>
            </c:ext>
          </c:extLst>
        </c:ser>
        <c:ser>
          <c:idx val="2"/>
          <c:order val="2"/>
          <c:tx>
            <c:strRef>
              <c:f>DQ11_2_2!$F$1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642-4D8A-8193-CADD413209A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642-4D8A-8193-CADD413209A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642-4D8A-8193-CADD413209A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642-4D8A-8193-CADD413209A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642-4D8A-8193-CADD413209A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42-4D8A-8193-CADD413209AA}"/>
            </c:ext>
          </c:extLst>
        </c:ser>
        <c:ser>
          <c:idx val="3"/>
          <c:order val="3"/>
          <c:tx>
            <c:strRef>
              <c:f>DQ11_2_2!$G$1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DQ11_2_2!$G$2:$G$6</c:f>
              <c:numCache>
                <c:formatCode>General</c:formatCode>
                <c:ptCount val="5"/>
                <c:pt idx="0">
                  <c:v>90.2</c:v>
                </c:pt>
                <c:pt idx="1">
                  <c:v>92.4</c:v>
                </c:pt>
                <c:pt idx="2">
                  <c:v>86.7</c:v>
                </c:pt>
                <c:pt idx="3">
                  <c:v>84.1</c:v>
                </c:pt>
                <c:pt idx="4">
                  <c:v>91.2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642-4D8A-8193-CADD413209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Grade 8</c:v>
                  </c:pt>
                  <c:pt idx="1">
                    <c:v>Grade 7</c:v>
                  </c:pt>
                  <c:pt idx="2">
                    <c:v>Grade 6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DQ02_1!$D$2:$D$4</c:f>
              <c:numCache>
                <c:formatCode>General</c:formatCode>
                <c:ptCount val="3"/>
                <c:pt idx="0">
                  <c:v>61.1</c:v>
                </c:pt>
                <c:pt idx="1">
                  <c:v>66.3</c:v>
                </c:pt>
                <c:pt idx="2">
                  <c:v>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BB-4397-BA14-ECBEE5700934}"/>
            </c:ext>
          </c:extLst>
        </c:ser>
        <c:ser>
          <c:idx val="1"/>
          <c:order val="1"/>
          <c:tx>
            <c:strRef>
              <c:f>DQ02_1!$E$1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Grade 8</c:v>
                  </c:pt>
                  <c:pt idx="1">
                    <c:v>Grade 7</c:v>
                  </c:pt>
                  <c:pt idx="2">
                    <c:v>Grade 6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DQ02_1!$E$2:$E$4</c:f>
              <c:numCache>
                <c:formatCode>General</c:formatCode>
                <c:ptCount val="3"/>
                <c:pt idx="0">
                  <c:v>60.5</c:v>
                </c:pt>
                <c:pt idx="1">
                  <c:v>53.4</c:v>
                </c:pt>
                <c:pt idx="2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BB-4397-BA14-ECBEE5700934}"/>
            </c:ext>
          </c:extLst>
        </c:ser>
        <c:ser>
          <c:idx val="2"/>
          <c:order val="2"/>
          <c:tx>
            <c:strRef>
              <c:f>DQ02_1!$F$1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Grade 8</c:v>
                  </c:pt>
                  <c:pt idx="1">
                    <c:v>Grade 7</c:v>
                  </c:pt>
                  <c:pt idx="2">
                    <c:v>Grade 6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DQ02_1!$F$2:$F$4</c:f>
              <c:numCache>
                <c:formatCode>General</c:formatCode>
                <c:ptCount val="3"/>
                <c:pt idx="0">
                  <c:v>61.2</c:v>
                </c:pt>
                <c:pt idx="1">
                  <c:v>68.5</c:v>
                </c:pt>
                <c:pt idx="2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BB-4397-BA14-ECBEE5700934}"/>
            </c:ext>
          </c:extLst>
        </c:ser>
        <c:ser>
          <c:idx val="3"/>
          <c:order val="3"/>
          <c:tx>
            <c:strRef>
              <c:f>DQ02_1!$G$1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BB-4397-BA14-ECBEE570093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BB-4397-BA14-ECBEE570093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2BB-4397-BA14-ECBEE5700934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Grade 8</c:v>
                  </c:pt>
                  <c:pt idx="1">
                    <c:v>Grade 7</c:v>
                  </c:pt>
                  <c:pt idx="2">
                    <c:v>Grade 6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BB-4397-BA14-ECBEE57009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DQ11_2_3!$D$2:$D$6</c:f>
              <c:numCache>
                <c:formatCode>General</c:formatCode>
                <c:ptCount val="5"/>
                <c:pt idx="0">
                  <c:v>94.3</c:v>
                </c:pt>
                <c:pt idx="1">
                  <c:v>85.3</c:v>
                </c:pt>
                <c:pt idx="2">
                  <c:v>90.6</c:v>
                </c:pt>
                <c:pt idx="3">
                  <c:v>72.7</c:v>
                </c:pt>
                <c:pt idx="4">
                  <c:v>78.400000000000006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19-4FFA-8538-6AE507649F94}"/>
            </c:ext>
          </c:extLst>
        </c:ser>
        <c:ser>
          <c:idx val="1"/>
          <c:order val="1"/>
          <c:tx>
            <c:strRef>
              <c:f>DQ11_2_3!$E$1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DQ11_2_3!$E$2:$E$6</c:f>
              <c:numCache>
                <c:formatCode>General</c:formatCode>
                <c:ptCount val="5"/>
                <c:pt idx="0">
                  <c:v>95.9</c:v>
                </c:pt>
                <c:pt idx="1">
                  <c:v>80.2</c:v>
                </c:pt>
                <c:pt idx="2">
                  <c:v>83.4</c:v>
                </c:pt>
                <c:pt idx="3">
                  <c:v>69.5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19-4FFA-8538-6AE507649F94}"/>
            </c:ext>
          </c:extLst>
        </c:ser>
        <c:ser>
          <c:idx val="2"/>
          <c:order val="2"/>
          <c:tx>
            <c:strRef>
              <c:f>DQ11_2_3!$F$1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319-4FFA-8538-6AE507649F9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319-4FFA-8538-6AE507649F9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319-4FFA-8538-6AE507649F9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319-4FFA-8538-6AE507649F9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319-4FFA-8538-6AE507649F94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19-4FFA-8538-6AE507649F94}"/>
            </c:ext>
          </c:extLst>
        </c:ser>
        <c:ser>
          <c:idx val="3"/>
          <c:order val="3"/>
          <c:tx>
            <c:strRef>
              <c:f>DQ11_2_3!$G$1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DQ11_2_3!$G$2:$G$6</c:f>
              <c:numCache>
                <c:formatCode>General</c:formatCode>
                <c:ptCount val="5"/>
                <c:pt idx="0">
                  <c:v>93.9</c:v>
                </c:pt>
                <c:pt idx="1">
                  <c:v>86.6</c:v>
                </c:pt>
                <c:pt idx="2">
                  <c:v>92.4</c:v>
                </c:pt>
                <c:pt idx="3">
                  <c:v>73.5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19-4FFA-8538-6AE507649F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DQ11_2_4!$D$2:$D$5</c:f>
              <c:numCache>
                <c:formatCode>General</c:formatCode>
                <c:ptCount val="4"/>
                <c:pt idx="0">
                  <c:v>88.2</c:v>
                </c:pt>
                <c:pt idx="1">
                  <c:v>89.2</c:v>
                </c:pt>
                <c:pt idx="2">
                  <c:v>89.2</c:v>
                </c:pt>
                <c:pt idx="3">
                  <c:v>91.9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CE-4140-A06A-EBF20219DCC8}"/>
            </c:ext>
          </c:extLst>
        </c:ser>
        <c:ser>
          <c:idx val="1"/>
          <c:order val="1"/>
          <c:tx>
            <c:strRef>
              <c:f>DQ11_2_4!$E$1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DQ11_2_4!$E$2:$E$5</c:f>
              <c:numCache>
                <c:formatCode>General</c:formatCode>
                <c:ptCount val="4"/>
                <c:pt idx="0">
                  <c:v>80.2</c:v>
                </c:pt>
                <c:pt idx="1">
                  <c:v>84.4</c:v>
                </c:pt>
                <c:pt idx="2">
                  <c:v>79.2</c:v>
                </c:pt>
                <c:pt idx="3">
                  <c:v>83.4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CE-4140-A06A-EBF20219DCC8}"/>
            </c:ext>
          </c:extLst>
        </c:ser>
        <c:ser>
          <c:idx val="2"/>
          <c:order val="2"/>
          <c:tx>
            <c:strRef>
              <c:f>DQ11_2_4!$F$1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2CE-4140-A06A-EBF20219DCC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2CE-4140-A06A-EBF20219DCC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2CE-4140-A06A-EBF20219DCC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2CE-4140-A06A-EBF20219DCC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CE-4140-A06A-EBF20219DCC8}"/>
            </c:ext>
          </c:extLst>
        </c:ser>
        <c:ser>
          <c:idx val="3"/>
          <c:order val="3"/>
          <c:tx>
            <c:strRef>
              <c:f>DQ11_2_4!$G$1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DQ11_2_4!$G$2:$G$5</c:f>
              <c:numCache>
                <c:formatCode>General</c:formatCode>
                <c:ptCount val="4"/>
                <c:pt idx="0">
                  <c:v>90.2</c:v>
                </c:pt>
                <c:pt idx="1">
                  <c:v>90.5</c:v>
                </c:pt>
                <c:pt idx="2">
                  <c:v>91.7</c:v>
                </c:pt>
                <c:pt idx="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2CE-4140-A06A-EBF20219DC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DQ11_2_5!$D$1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DQ11_2_5!$D$2:$D$4</c:f>
              <c:numCache>
                <c:formatCode>General</c:formatCode>
                <c:ptCount val="3"/>
                <c:pt idx="0">
                  <c:v>94.3</c:v>
                </c:pt>
                <c:pt idx="1">
                  <c:v>79.2</c:v>
                </c:pt>
                <c:pt idx="2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3-4D69-A9EA-960291892708}"/>
            </c:ext>
          </c:extLst>
        </c:ser>
        <c:ser>
          <c:idx val="1"/>
          <c:order val="1"/>
          <c:tx>
            <c:strRef>
              <c:f>DQ11_2_5!$E$1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DQ11_2_5!$E$2:$E$4</c:f>
              <c:numCache>
                <c:formatCode>General</c:formatCode>
                <c:ptCount val="3"/>
                <c:pt idx="0">
                  <c:v>91.8</c:v>
                </c:pt>
                <c:pt idx="1">
                  <c:v>83.8</c:v>
                </c:pt>
                <c:pt idx="2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3-4D69-A9EA-960291892708}"/>
            </c:ext>
          </c:extLst>
        </c:ser>
        <c:ser>
          <c:idx val="2"/>
          <c:order val="2"/>
          <c:tx>
            <c:strRef>
              <c:f>DQ11_2_5!$F$1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73-4D69-A9EA-96029189270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73-4D69-A9EA-96029189270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73-4D69-A9EA-96029189270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DQ11_2_5!$F$2:$F$4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73-4D69-A9EA-960291892708}"/>
            </c:ext>
          </c:extLst>
        </c:ser>
        <c:ser>
          <c:idx val="3"/>
          <c:order val="3"/>
          <c:tx>
            <c:strRef>
              <c:f>DQ11_2_5!$G$1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DQ11_2_5!$G$2:$G$4</c:f>
              <c:numCache>
                <c:formatCode>General</c:formatCode>
                <c:ptCount val="3"/>
                <c:pt idx="0">
                  <c:v>94.9</c:v>
                </c:pt>
                <c:pt idx="1">
                  <c:v>78.099999999999994</c:v>
                </c:pt>
                <c:pt idx="2">
                  <c:v>71.599999999999994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73-4D69-A9EA-9602918927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DQ11N_1_1!$D$1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DQ11N_1_1!$D$2</c:f>
              <c:numCache>
                <c:formatCode>General</c:formatCode>
                <c:ptCount val="1"/>
                <c:pt idx="0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C8-4A1E-AB1B-4176E29FAD82}"/>
            </c:ext>
          </c:extLst>
        </c:ser>
        <c:ser>
          <c:idx val="1"/>
          <c:order val="1"/>
          <c:tx>
            <c:strRef>
              <c:f>DQ11N_1_1!$E$1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DQ11N_1_1!$E$2</c:f>
              <c:numCache>
                <c:formatCode>General</c:formatCode>
                <c:ptCount val="1"/>
                <c:pt idx="0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C8-4A1E-AB1B-4176E29FAD82}"/>
            </c:ext>
          </c:extLst>
        </c:ser>
        <c:ser>
          <c:idx val="2"/>
          <c:order val="2"/>
          <c:tx>
            <c:strRef>
              <c:f>DQ11N_1_1!$F$1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DQ11N_1_1!$F$2</c:f>
              <c:numCache>
                <c:formatCode>General</c:formatCode>
                <c:ptCount val="1"/>
                <c:pt idx="0">
                  <c:v>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C8-4A1E-AB1B-4176E29FAD82}"/>
            </c:ext>
          </c:extLst>
        </c:ser>
        <c:ser>
          <c:idx val="3"/>
          <c:order val="3"/>
          <c:tx>
            <c:strRef>
              <c:f>DQ11N_1_1!$G$1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6C8-4A1E-AB1B-4176E29FAD8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DQ11N_1_1!$G$2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C8-4A1E-AB1B-4176E29FAD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DQ11N_2_1!$D$1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DQ11N_2_1!$D$2</c:f>
              <c:numCache>
                <c:formatCode>General</c:formatCode>
                <c:ptCount val="1"/>
                <c:pt idx="0">
                  <c:v>53.1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9-48F4-BD27-90C66463D1C5}"/>
            </c:ext>
          </c:extLst>
        </c:ser>
        <c:ser>
          <c:idx val="1"/>
          <c:order val="1"/>
          <c:tx>
            <c:strRef>
              <c:f>DQ11N_2_1!$E$1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DQ11N_2_1!$E$2</c:f>
              <c:numCache>
                <c:formatCode>General</c:formatCode>
                <c:ptCount val="1"/>
                <c:pt idx="0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9-48F4-BD27-90C66463D1C5}"/>
            </c:ext>
          </c:extLst>
        </c:ser>
        <c:ser>
          <c:idx val="2"/>
          <c:order val="2"/>
          <c:tx>
            <c:strRef>
              <c:f>DQ11N_2_1!$F$1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9A9-48F4-BD27-90C66463D1C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DQ11N_2_1!$F$2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A9-48F4-BD27-90C66463D1C5}"/>
            </c:ext>
          </c:extLst>
        </c:ser>
        <c:ser>
          <c:idx val="3"/>
          <c:order val="3"/>
          <c:tx>
            <c:strRef>
              <c:f>DQ11N_2_1!$G$1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DQ11N_2_1!$G$2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A9-48F4-BD27-90C66463D1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DQ12_1_1!$D$2:$D$5</c:f>
              <c:numCache>
                <c:formatCode>General</c:formatCode>
                <c:ptCount val="4"/>
                <c:pt idx="0">
                  <c:v>65.3</c:v>
                </c:pt>
                <c:pt idx="1">
                  <c:v>56.8</c:v>
                </c:pt>
                <c:pt idx="2">
                  <c:v>62.8</c:v>
                </c:pt>
                <c:pt idx="3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3-4171-8EAA-CF950FCBF9BD}"/>
            </c:ext>
          </c:extLst>
        </c:ser>
        <c:ser>
          <c:idx val="1"/>
          <c:order val="1"/>
          <c:tx>
            <c:strRef>
              <c:f>DQ12_1_1!$E$1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DQ12_1_1!$E$2:$E$5</c:f>
              <c:numCache>
                <c:formatCode>General</c:formatCode>
                <c:ptCount val="4"/>
                <c:pt idx="0">
                  <c:v>54.8</c:v>
                </c:pt>
                <c:pt idx="1">
                  <c:v>46</c:v>
                </c:pt>
                <c:pt idx="2">
                  <c:v>54.8</c:v>
                </c:pt>
                <c:pt idx="3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D3-4171-8EAA-CF950FCBF9BD}"/>
            </c:ext>
          </c:extLst>
        </c:ser>
        <c:ser>
          <c:idx val="2"/>
          <c:order val="2"/>
          <c:tx>
            <c:strRef>
              <c:f>DQ12_1_1!$F$1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DQ12_1_1!$F$2:$F$5</c:f>
              <c:numCache>
                <c:formatCode>General</c:formatCode>
                <c:ptCount val="4"/>
                <c:pt idx="0">
                  <c:v>67.3</c:v>
                </c:pt>
                <c:pt idx="1">
                  <c:v>58.7</c:v>
                </c:pt>
                <c:pt idx="2">
                  <c:v>64.3</c:v>
                </c:pt>
                <c:pt idx="3">
                  <c:v>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D3-4171-8EAA-CF950FCBF9BD}"/>
            </c:ext>
          </c:extLst>
        </c:ser>
        <c:ser>
          <c:idx val="3"/>
          <c:order val="3"/>
          <c:tx>
            <c:strRef>
              <c:f>DQ12_1_1!$G$1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6D3-4171-8EAA-CF950FCBF9B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6D3-4171-8EAA-CF950FCBF9B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6D3-4171-8EAA-CF950FCBF9B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6D3-4171-8EAA-CF950FCBF9B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DQ12_1_1!$G$2:$G$5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6D3-4171-8EAA-CF950FCBF9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DQ12_1_2!$D$2:$D$4</c:f>
              <c:numCache>
                <c:formatCode>General</c:formatCode>
                <c:ptCount val="3"/>
                <c:pt idx="0">
                  <c:v>60.8</c:v>
                </c:pt>
                <c:pt idx="1">
                  <c:v>66.900000000000006</c:v>
                </c:pt>
                <c:pt idx="2">
                  <c:v>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D-4445-9E65-8F88B0C8A001}"/>
            </c:ext>
          </c:extLst>
        </c:ser>
        <c:ser>
          <c:idx val="1"/>
          <c:order val="1"/>
          <c:tx>
            <c:strRef>
              <c:f>DQ12_1_2!$E$1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DQ12_1_2!$E$2:$E$4</c:f>
              <c:numCache>
                <c:formatCode>General</c:formatCode>
                <c:ptCount val="3"/>
                <c:pt idx="0">
                  <c:v>59.7</c:v>
                </c:pt>
                <c:pt idx="1">
                  <c:v>75</c:v>
                </c:pt>
                <c:pt idx="2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D-4445-9E65-8F88B0C8A001}"/>
            </c:ext>
          </c:extLst>
        </c:ser>
        <c:ser>
          <c:idx val="2"/>
          <c:order val="2"/>
          <c:tx>
            <c:strRef>
              <c:f>DQ12_1_2!$F$1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DQ12_1_2!$F$2:$F$4</c:f>
              <c:numCache>
                <c:formatCode>General</c:formatCode>
                <c:ptCount val="3"/>
                <c:pt idx="0">
                  <c:v>61</c:v>
                </c:pt>
                <c:pt idx="1">
                  <c:v>65.5</c:v>
                </c:pt>
                <c:pt idx="2">
                  <c:v>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BD-4445-9E65-8F88B0C8A001}"/>
            </c:ext>
          </c:extLst>
        </c:ser>
        <c:ser>
          <c:idx val="3"/>
          <c:order val="3"/>
          <c:tx>
            <c:strRef>
              <c:f>DQ12_1_2!$G$1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2BD-4445-9E65-8F88B0C8A00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2BD-4445-9E65-8F88B0C8A00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BD-4445-9E65-8F88B0C8A00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BD-4445-9E65-8F88B0C8A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DQ12_2_1!$D$2:$D$5</c:f>
              <c:numCache>
                <c:formatCode>General</c:formatCode>
                <c:ptCount val="4"/>
                <c:pt idx="0">
                  <c:v>87</c:v>
                </c:pt>
                <c:pt idx="1">
                  <c:v>87.1</c:v>
                </c:pt>
                <c:pt idx="2">
                  <c:v>83.1</c:v>
                </c:pt>
                <c:pt idx="3">
                  <c:v>91.8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1-46AF-A0DA-9E48C25DE2DE}"/>
            </c:ext>
          </c:extLst>
        </c:ser>
        <c:ser>
          <c:idx val="1"/>
          <c:order val="1"/>
          <c:tx>
            <c:strRef>
              <c:f>DQ12_2_1!$E$1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DQ12_2_1!$E$2:$E$5</c:f>
              <c:numCache>
                <c:formatCode>General</c:formatCode>
                <c:ptCount val="4"/>
                <c:pt idx="0">
                  <c:v>87.1</c:v>
                </c:pt>
                <c:pt idx="1">
                  <c:v>82.8</c:v>
                </c:pt>
                <c:pt idx="2">
                  <c:v>83.8</c:v>
                </c:pt>
                <c:pt idx="3">
                  <c:v>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91-46AF-A0DA-9E48C25DE2DE}"/>
            </c:ext>
          </c:extLst>
        </c:ser>
        <c:ser>
          <c:idx val="2"/>
          <c:order val="2"/>
          <c:tx>
            <c:strRef>
              <c:f>DQ12_2_1!$F$1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91-46AF-A0DA-9E48C25DE2D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91-46AF-A0DA-9E48C25DE2D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91-46AF-A0DA-9E48C25DE2D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91-46AF-A0DA-9E48C25DE2D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91-46AF-A0DA-9E48C25DE2DE}"/>
            </c:ext>
          </c:extLst>
        </c:ser>
        <c:ser>
          <c:idx val="3"/>
          <c:order val="3"/>
          <c:tx>
            <c:strRef>
              <c:f>DQ12_2_1!$G$1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DQ12_2_1!$G$2:$G$5</c:f>
              <c:numCache>
                <c:formatCode>General</c:formatCode>
                <c:ptCount val="4"/>
                <c:pt idx="0">
                  <c:v>87</c:v>
                </c:pt>
                <c:pt idx="1">
                  <c:v>88.2</c:v>
                </c:pt>
                <c:pt idx="2">
                  <c:v>82.9</c:v>
                </c:pt>
                <c:pt idx="3">
                  <c:v>91.8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91-46AF-A0DA-9E48C25DE2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DQ12_2_2!$D$2:$D$4</c:f>
              <c:numCache>
                <c:formatCode>General</c:formatCode>
                <c:ptCount val="3"/>
                <c:pt idx="0">
                  <c:v>80</c:v>
                </c:pt>
                <c:pt idx="1">
                  <c:v>84</c:v>
                </c:pt>
                <c:pt idx="2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5-453F-9133-8105AE345641}"/>
            </c:ext>
          </c:extLst>
        </c:ser>
        <c:ser>
          <c:idx val="1"/>
          <c:order val="1"/>
          <c:tx>
            <c:strRef>
              <c:f>DQ12_2_2!$E$1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DQ12_2_2!$E$2:$E$4</c:f>
              <c:numCache>
                <c:formatCode>General</c:formatCode>
                <c:ptCount val="3"/>
                <c:pt idx="0">
                  <c:v>81.3</c:v>
                </c:pt>
                <c:pt idx="1">
                  <c:v>83.8</c:v>
                </c:pt>
                <c:pt idx="2">
                  <c:v>82.8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5-453F-9133-8105AE345641}"/>
            </c:ext>
          </c:extLst>
        </c:ser>
        <c:ser>
          <c:idx val="2"/>
          <c:order val="2"/>
          <c:tx>
            <c:strRef>
              <c:f>DQ12_2_2!$F$1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E5-453F-9133-8105AE34564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E5-453F-9133-8105AE34564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E5-453F-9133-8105AE34564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DQ12_2_2!$F$2:$F$4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E5-453F-9133-8105AE345641}"/>
            </c:ext>
          </c:extLst>
        </c:ser>
        <c:ser>
          <c:idx val="3"/>
          <c:order val="3"/>
          <c:tx>
            <c:strRef>
              <c:f>DQ12_2_2!$G$1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DQ12_2_2!$G$2:$G$4</c:f>
              <c:numCache>
                <c:formatCode>General</c:formatCode>
                <c:ptCount val="3"/>
                <c:pt idx="0">
                  <c:v>79.599999999999994</c:v>
                </c:pt>
                <c:pt idx="1">
                  <c:v>84.1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E5-453F-9133-8105AE3456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DQ13_1!$B$2:$C$4</c:f>
              <c:multiLvlStrCache>
                <c:ptCount val="3"/>
                <c:lvl>
                  <c:pt idx="0">
                    <c:v>Accessing valid sexual health information, products, and services</c:v>
                  </c:pt>
                  <c:pt idx="1">
                    <c:v>Analyzing the influence of family, peers, culture, media, or technology on sexual health</c:v>
                  </c:pt>
                  <c:pt idx="2">
                    <c:v>Communication, decision-making, goal-setting, or refusal skills related to sexual health (e.g., through role playing)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DQ13_1!$D$2:$D$4</c:f>
              <c:numCache>
                <c:formatCode>General</c:formatCode>
                <c:ptCount val="3"/>
                <c:pt idx="0">
                  <c:v>77.900000000000006</c:v>
                </c:pt>
                <c:pt idx="1">
                  <c:v>78.5</c:v>
                </c:pt>
                <c:pt idx="2">
                  <c:v>75.099999999999994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E-4F42-85DA-908640F8A3CD}"/>
            </c:ext>
          </c:extLst>
        </c:ser>
        <c:ser>
          <c:idx val="1"/>
          <c:order val="1"/>
          <c:tx>
            <c:strRef>
              <c:f>DQ13_1!$E$1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DQ13_1!$B$2:$C$4</c:f>
              <c:multiLvlStrCache>
                <c:ptCount val="3"/>
                <c:lvl>
                  <c:pt idx="0">
                    <c:v>Accessing valid sexual health information, products, and services</c:v>
                  </c:pt>
                  <c:pt idx="1">
                    <c:v>Analyzing the influence of family, peers, culture, media, or technology on sexual health</c:v>
                  </c:pt>
                  <c:pt idx="2">
                    <c:v>Communication, decision-making, goal-setting, or refusal skills related to sexual health (e.g., through role playing)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DQ13_1!$E$2:$E$4</c:f>
              <c:numCache>
                <c:formatCode>General</c:formatCode>
                <c:ptCount val="3"/>
                <c:pt idx="0">
                  <c:v>96.3</c:v>
                </c:pt>
                <c:pt idx="1">
                  <c:v>91</c:v>
                </c:pt>
                <c:pt idx="2">
                  <c:v>87.6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0E-4F42-85DA-908640F8A3CD}"/>
            </c:ext>
          </c:extLst>
        </c:ser>
        <c:ser>
          <c:idx val="2"/>
          <c:order val="2"/>
          <c:tx>
            <c:strRef>
              <c:f>DQ13_1!$F$1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DQ13_1!$B$2:$C$4</c:f>
              <c:multiLvlStrCache>
                <c:ptCount val="3"/>
                <c:lvl>
                  <c:pt idx="0">
                    <c:v>Accessing valid sexual health information, products, and services</c:v>
                  </c:pt>
                  <c:pt idx="1">
                    <c:v>Analyzing the influence of family, peers, culture, media, or technology on sexual health</c:v>
                  </c:pt>
                  <c:pt idx="2">
                    <c:v>Communication, decision-making, goal-setting, or refusal skills related to sexual health (e.g., through role playing)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DQ13_1!$F$2:$F$4</c:f>
              <c:numCache>
                <c:formatCode>General</c:formatCode>
                <c:ptCount val="3"/>
                <c:pt idx="0">
                  <c:v>69</c:v>
                </c:pt>
                <c:pt idx="1">
                  <c:v>72.900000000000006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0E-4F42-85DA-908640F8A3CD}"/>
            </c:ext>
          </c:extLst>
        </c:ser>
        <c:ser>
          <c:idx val="3"/>
          <c:order val="3"/>
          <c:tx>
            <c:strRef>
              <c:f>DQ13_1!$G$1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DQ13_1!$B$2:$C$4</c:f>
              <c:multiLvlStrCache>
                <c:ptCount val="3"/>
                <c:lvl>
                  <c:pt idx="0">
                    <c:v>Accessing valid sexual health information, products, and services</c:v>
                  </c:pt>
                  <c:pt idx="1">
                    <c:v>Analyzing the influence of family, peers, culture, media, or technology on sexual health</c:v>
                  </c:pt>
                  <c:pt idx="2">
                    <c:v>Communication, decision-making, goal-setting, or refusal skills related to sexual health (e.g., through role playing)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DQ13_1!$G$2:$G$4</c:f>
              <c:numCache>
                <c:formatCode>General</c:formatCode>
                <c:ptCount val="3"/>
                <c:pt idx="0">
                  <c:v>84.7</c:v>
                </c:pt>
                <c:pt idx="1">
                  <c:v>82.6</c:v>
                </c:pt>
                <c:pt idx="2">
                  <c:v>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0E-4F42-85DA-908640F8A3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Grade 12</c:v>
                  </c:pt>
                  <c:pt idx="1">
                    <c:v>Grade 11</c:v>
                  </c:pt>
                  <c:pt idx="2">
                    <c:v>Grade 10</c:v>
                  </c:pt>
                  <c:pt idx="3">
                    <c:v>Grade 9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DQ02_2!$D$2:$D$5</c:f>
              <c:numCache>
                <c:formatCode>General</c:formatCode>
                <c:ptCount val="4"/>
                <c:pt idx="0">
                  <c:v>25.2</c:v>
                </c:pt>
                <c:pt idx="1">
                  <c:v>22.7</c:v>
                </c:pt>
                <c:pt idx="2">
                  <c:v>53.3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E-4E43-98F2-F51AEF0883EA}"/>
            </c:ext>
          </c:extLst>
        </c:ser>
        <c:ser>
          <c:idx val="1"/>
          <c:order val="1"/>
          <c:tx>
            <c:strRef>
              <c:f>DQ02_2!$E$1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Grade 12</c:v>
                  </c:pt>
                  <c:pt idx="1">
                    <c:v>Grade 11</c:v>
                  </c:pt>
                  <c:pt idx="2">
                    <c:v>Grade 10</c:v>
                  </c:pt>
                  <c:pt idx="3">
                    <c:v>Grade 9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DQ02_2!$E$2:$E$5</c:f>
              <c:numCache>
                <c:formatCode>General</c:formatCode>
                <c:ptCount val="4"/>
                <c:pt idx="0">
                  <c:v>24.8</c:v>
                </c:pt>
                <c:pt idx="1">
                  <c:v>21.8</c:v>
                </c:pt>
                <c:pt idx="2">
                  <c:v>41.1</c:v>
                </c:pt>
                <c:pt idx="3">
                  <c:v>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E-4E43-98F2-F51AEF0883EA}"/>
            </c:ext>
          </c:extLst>
        </c:ser>
        <c:ser>
          <c:idx val="2"/>
          <c:order val="2"/>
          <c:tx>
            <c:strRef>
              <c:f>DQ02_2!$F$1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4FE-4E43-98F2-F51AEF0883E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4FE-4E43-98F2-F51AEF0883E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4FE-4E43-98F2-F51AEF0883E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4FE-4E43-98F2-F51AEF0883E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Grade 12</c:v>
                  </c:pt>
                  <c:pt idx="1">
                    <c:v>Grade 11</c:v>
                  </c:pt>
                  <c:pt idx="2">
                    <c:v>Grade 10</c:v>
                  </c:pt>
                  <c:pt idx="3">
                    <c:v>Grade 9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FE-4E43-98F2-F51AEF0883EA}"/>
            </c:ext>
          </c:extLst>
        </c:ser>
        <c:ser>
          <c:idx val="3"/>
          <c:order val="3"/>
          <c:tx>
            <c:strRef>
              <c:f>DQ02_2!$G$1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Grade 12</c:v>
                  </c:pt>
                  <c:pt idx="1">
                    <c:v>Grade 11</c:v>
                  </c:pt>
                  <c:pt idx="2">
                    <c:v>Grade 10</c:v>
                  </c:pt>
                  <c:pt idx="3">
                    <c:v>Grade 9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DQ02_2!$G$2:$G$5</c:f>
              <c:numCache>
                <c:formatCode>General</c:formatCode>
                <c:ptCount val="4"/>
                <c:pt idx="0">
                  <c:v>25.3</c:v>
                </c:pt>
                <c:pt idx="1">
                  <c:v>22.9</c:v>
                </c:pt>
                <c:pt idx="2">
                  <c:v>56.7</c:v>
                </c:pt>
                <c:pt idx="3">
                  <c:v>66.099999999999994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FE-4E43-98F2-F51AEF0883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Identified additional LGBT resources available in the community or online</c:v>
                  </c:pt>
                  <c:pt idx="1">
                    <c:v>Provided students with information about LGBT resources within the school (e.g., counseling services, student support groups like Gay/Straight Alliances or Genders and Sexualities Alliances)</c:v>
                  </c:pt>
                  <c:pt idx="2">
                    <c:v>Encouraged students to respect others' sexual and gender identities</c:v>
                  </c:pt>
                  <c:pt idx="3">
                    <c:v>Provided positive examples of lesbian, gay, bisexual, or transgender (LGBT) people and same-sex or gender relationships (e.g., family, peer, or romantic)</c:v>
                  </c:pt>
                  <c:pt idx="4">
                    <c:v>Encouraged use of gender-neutral pronouns such as "they/them" during instruction to recognize gender diversity among students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DQ14_1!$D$2:$D$6</c:f>
              <c:numCache>
                <c:formatCode>General</c:formatCode>
                <c:ptCount val="5"/>
                <c:pt idx="0">
                  <c:v>50.5</c:v>
                </c:pt>
                <c:pt idx="1">
                  <c:v>59.1</c:v>
                </c:pt>
                <c:pt idx="2">
                  <c:v>89</c:v>
                </c:pt>
                <c:pt idx="3">
                  <c:v>54.1</c:v>
                </c:pt>
                <c:pt idx="4">
                  <c:v>60.4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DF-4A6F-A012-9C1A88E61175}"/>
            </c:ext>
          </c:extLst>
        </c:ser>
        <c:ser>
          <c:idx val="1"/>
          <c:order val="1"/>
          <c:tx>
            <c:strRef>
              <c:f>DQ14_1!$E$1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Identified additional LGBT resources available in the community or online</c:v>
                  </c:pt>
                  <c:pt idx="1">
                    <c:v>Provided students with information about LGBT resources within the school (e.g., counseling services, student support groups like Gay/Straight Alliances or Genders and Sexualities Alliances)</c:v>
                  </c:pt>
                  <c:pt idx="2">
                    <c:v>Encouraged students to respect others' sexual and gender identities</c:v>
                  </c:pt>
                  <c:pt idx="3">
                    <c:v>Provided positive examples of lesbian, gay, bisexual, or transgender (LGBT) people and same-sex or gender relationships (e.g., family, peer, or romantic)</c:v>
                  </c:pt>
                  <c:pt idx="4">
                    <c:v>Encouraged use of gender-neutral pronouns such as "they/them" during instruction to recognize gender diversity among students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DQ14_1!$E$2:$E$6</c:f>
              <c:numCache>
                <c:formatCode>General</c:formatCode>
                <c:ptCount val="5"/>
                <c:pt idx="0">
                  <c:v>70.3</c:v>
                </c:pt>
                <c:pt idx="1">
                  <c:v>75.3</c:v>
                </c:pt>
                <c:pt idx="2">
                  <c:v>100</c:v>
                </c:pt>
                <c:pt idx="3">
                  <c:v>77.7</c:v>
                </c:pt>
                <c:pt idx="4">
                  <c:v>80.8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DF-4A6F-A012-9C1A88E61175}"/>
            </c:ext>
          </c:extLst>
        </c:ser>
        <c:ser>
          <c:idx val="2"/>
          <c:order val="2"/>
          <c:tx>
            <c:strRef>
              <c:f>DQ14_1!$F$1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Identified additional LGBT resources available in the community or online</c:v>
                  </c:pt>
                  <c:pt idx="1">
                    <c:v>Provided students with information about LGBT resources within the school (e.g., counseling services, student support groups like Gay/Straight Alliances or Genders and Sexualities Alliances)</c:v>
                  </c:pt>
                  <c:pt idx="2">
                    <c:v>Encouraged students to respect others' sexual and gender identities</c:v>
                  </c:pt>
                  <c:pt idx="3">
                    <c:v>Provided positive examples of lesbian, gay, bisexual, or transgender (LGBT) people and same-sex or gender relationships (e.g., family, peer, or romantic)</c:v>
                  </c:pt>
                  <c:pt idx="4">
                    <c:v>Encouraged use of gender-neutral pronouns such as "they/them" during instruction to recognize gender diversity among students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DQ14_1!$F$2:$F$6</c:f>
              <c:numCache>
                <c:formatCode>General</c:formatCode>
                <c:ptCount val="5"/>
                <c:pt idx="0">
                  <c:v>43.2</c:v>
                </c:pt>
                <c:pt idx="1">
                  <c:v>51.1</c:v>
                </c:pt>
                <c:pt idx="2">
                  <c:v>85.4</c:v>
                </c:pt>
                <c:pt idx="3">
                  <c:v>47.2</c:v>
                </c:pt>
                <c:pt idx="4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DF-4A6F-A012-9C1A88E61175}"/>
            </c:ext>
          </c:extLst>
        </c:ser>
        <c:ser>
          <c:idx val="3"/>
          <c:order val="3"/>
          <c:tx>
            <c:strRef>
              <c:f>DQ14_1!$G$1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Identified additional LGBT resources available in the community or online</c:v>
                  </c:pt>
                  <c:pt idx="1">
                    <c:v>Provided students with information about LGBT resources within the school (e.g., counseling services, student support groups like Gay/Straight Alliances or Genders and Sexualities Alliances)</c:v>
                  </c:pt>
                  <c:pt idx="2">
                    <c:v>Encouraged students to respect others' sexual and gender identities</c:v>
                  </c:pt>
                  <c:pt idx="3">
                    <c:v>Provided positive examples of lesbian, gay, bisexual, or transgender (LGBT) people and same-sex or gender relationships (e.g., family, peer, or romantic)</c:v>
                  </c:pt>
                  <c:pt idx="4">
                    <c:v>Encouraged use of gender-neutral pronouns such as "they/them" during instruction to recognize gender diversity among students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DQ14_1!$G$2:$G$6</c:f>
              <c:numCache>
                <c:formatCode>General</c:formatCode>
                <c:ptCount val="5"/>
                <c:pt idx="0">
                  <c:v>53.4</c:v>
                </c:pt>
                <c:pt idx="1">
                  <c:v>64.2</c:v>
                </c:pt>
                <c:pt idx="2">
                  <c:v>90.3</c:v>
                </c:pt>
                <c:pt idx="3">
                  <c:v>55.3</c:v>
                </c:pt>
                <c:pt idx="4">
                  <c:v>64.400000000000006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DF-4A6F-A012-9C1A88E611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healthy eating patterns)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DQ15_1!$D$2:$D$6</c:f>
              <c:numCache>
                <c:formatCode>General</c:formatCode>
                <c:ptCount val="5"/>
                <c:pt idx="0">
                  <c:v>93</c:v>
                </c:pt>
                <c:pt idx="1">
                  <c:v>93</c:v>
                </c:pt>
                <c:pt idx="2">
                  <c:v>90.5</c:v>
                </c:pt>
                <c:pt idx="3">
                  <c:v>96.4</c:v>
                </c:pt>
                <c:pt idx="4">
                  <c:v>97.5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D-4FE3-ABA9-69D7A4049779}"/>
            </c:ext>
          </c:extLst>
        </c:ser>
        <c:ser>
          <c:idx val="1"/>
          <c:order val="1"/>
          <c:tx>
            <c:strRef>
              <c:f>DQ15_1!$E$1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healthy eating patterns)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DQ15_1!$E$2:$E$6</c:f>
              <c:numCache>
                <c:formatCode>General</c:formatCode>
                <c:ptCount val="5"/>
                <c:pt idx="0">
                  <c:v>91</c:v>
                </c:pt>
                <c:pt idx="1">
                  <c:v>100</c:v>
                </c:pt>
                <c:pt idx="2">
                  <c:v>94.8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DD-4FE3-ABA9-69D7A4049779}"/>
            </c:ext>
          </c:extLst>
        </c:ser>
        <c:ser>
          <c:idx val="2"/>
          <c:order val="2"/>
          <c:tx>
            <c:strRef>
              <c:f>DQ15_1!$F$1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healthy eating patterns)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DQ15_1!$F$2:$F$6</c:f>
              <c:numCache>
                <c:formatCode>General</c:formatCode>
                <c:ptCount val="5"/>
                <c:pt idx="0">
                  <c:v>91.2</c:v>
                </c:pt>
                <c:pt idx="1">
                  <c:v>90.7</c:v>
                </c:pt>
                <c:pt idx="2">
                  <c:v>88.1</c:v>
                </c:pt>
                <c:pt idx="3">
                  <c:v>95.4</c:v>
                </c:pt>
                <c:pt idx="4">
                  <c:v>96.1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DD-4FE3-ABA9-69D7A4049779}"/>
            </c:ext>
          </c:extLst>
        </c:ser>
        <c:ser>
          <c:idx val="3"/>
          <c:order val="3"/>
          <c:tx>
            <c:strRef>
              <c:f>DQ15_1!$G$1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healthy eating patterns)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DQ15_1!$G$2:$G$6</c:f>
              <c:numCache>
                <c:formatCode>General</c:formatCode>
                <c:ptCount val="5"/>
                <c:pt idx="0">
                  <c:v>95.8</c:v>
                </c:pt>
                <c:pt idx="1">
                  <c:v>94</c:v>
                </c:pt>
                <c:pt idx="2">
                  <c:v>92.3</c:v>
                </c:pt>
                <c:pt idx="3">
                  <c:v>96.6</c:v>
                </c:pt>
                <c:pt idx="4">
                  <c:v>98.4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DD-4FE3-ABA9-69D7A40497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Choosing nutrient-dense foods and beverages that reflect personal preferences, culture, and budget</c:v>
                  </c:pt>
                  <c:pt idx="1">
                    <c:v>Choosing a variety of options within each food group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DQ15_2!$D$2:$D$6</c:f>
              <c:numCache>
                <c:formatCode>General</c:formatCode>
                <c:ptCount val="5"/>
                <c:pt idx="0">
                  <c:v>87.4</c:v>
                </c:pt>
                <c:pt idx="1">
                  <c:v>93.8</c:v>
                </c:pt>
                <c:pt idx="2">
                  <c:v>95.6</c:v>
                </c:pt>
                <c:pt idx="3">
                  <c:v>94.3</c:v>
                </c:pt>
                <c:pt idx="4">
                  <c:v>90.9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3-4F02-85D5-C88D173F8F30}"/>
            </c:ext>
          </c:extLst>
        </c:ser>
        <c:ser>
          <c:idx val="1"/>
          <c:order val="1"/>
          <c:tx>
            <c:strRef>
              <c:f>DQ15_2!$E$1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Choosing nutrient-dense foods and beverages that reflect personal preferences, culture, and budget</c:v>
                  </c:pt>
                  <c:pt idx="1">
                    <c:v>Choosing a variety of options within each food group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DQ15_2!$E$2:$E$6</c:f>
              <c:numCache>
                <c:formatCode>General</c:formatCode>
                <c:ptCount val="5"/>
                <c:pt idx="0">
                  <c:v>91</c:v>
                </c:pt>
                <c:pt idx="1">
                  <c:v>93.1</c:v>
                </c:pt>
                <c:pt idx="2">
                  <c:v>96.5</c:v>
                </c:pt>
                <c:pt idx="3">
                  <c:v>100</c:v>
                </c:pt>
                <c:pt idx="4">
                  <c:v>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33-4F02-85D5-C88D173F8F30}"/>
            </c:ext>
          </c:extLst>
        </c:ser>
        <c:ser>
          <c:idx val="2"/>
          <c:order val="2"/>
          <c:tx>
            <c:strRef>
              <c:f>DQ15_2!$F$1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Choosing nutrient-dense foods and beverages that reflect personal preferences, culture, and budget</c:v>
                  </c:pt>
                  <c:pt idx="1">
                    <c:v>Choosing a variety of options within each food group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DQ15_2!$F$2:$F$6</c:f>
              <c:numCache>
                <c:formatCode>General</c:formatCode>
                <c:ptCount val="5"/>
                <c:pt idx="0">
                  <c:v>84.6</c:v>
                </c:pt>
                <c:pt idx="1">
                  <c:v>93.1</c:v>
                </c:pt>
                <c:pt idx="2">
                  <c:v>94.6</c:v>
                </c:pt>
                <c:pt idx="3">
                  <c:v>94</c:v>
                </c:pt>
                <c:pt idx="4">
                  <c:v>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33-4F02-85D5-C88D173F8F30}"/>
            </c:ext>
          </c:extLst>
        </c:ser>
        <c:ser>
          <c:idx val="3"/>
          <c:order val="3"/>
          <c:tx>
            <c:strRef>
              <c:f>DQ15_2!$G$1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Choosing nutrient-dense foods and beverages that reflect personal preferences, culture, and budget</c:v>
                  </c:pt>
                  <c:pt idx="1">
                    <c:v>Choosing a variety of options within each food group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DQ15_2!$G$2:$G$6</c:f>
              <c:numCache>
                <c:formatCode>General</c:formatCode>
                <c:ptCount val="5"/>
                <c:pt idx="0">
                  <c:v>89.8</c:v>
                </c:pt>
                <c:pt idx="1">
                  <c:v>94.9</c:v>
                </c:pt>
                <c:pt idx="2">
                  <c:v>96.7</c:v>
                </c:pt>
                <c:pt idx="3">
                  <c:v>93.1</c:v>
                </c:pt>
                <c:pt idx="4">
                  <c:v>93.2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33-4F02-85D5-C88D173F8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DQ15_3!$B$2:$C$6</c:f>
              <c:multiLvlStrCache>
                <c:ptCount val="5"/>
                <c:lvl>
                  <c:pt idx="0">
                    <c:v>Eating a variety of foods that are high in iron</c:v>
                  </c:pt>
                  <c:pt idx="1">
                    <c:v>Eating a variety of foods that are high in calcium</c:v>
                  </c:pt>
                  <c:pt idx="2">
                    <c:v>Choosing foods and snacks that are low in sodium</c:v>
                  </c:pt>
                  <c:pt idx="3">
                    <c:v>Choosing foods, snacks, and beverages that are low in added sugars</c:v>
                  </c:pt>
                  <c:pt idx="4">
                    <c:v>Choosing foods and snacks that are low in solid fat (i.e., saturated and trans fat)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DQ15_3!$D$2:$D$6</c:f>
              <c:numCache>
                <c:formatCode>General</c:formatCode>
                <c:ptCount val="5"/>
                <c:pt idx="0">
                  <c:v>80</c:v>
                </c:pt>
                <c:pt idx="1">
                  <c:v>83.6</c:v>
                </c:pt>
                <c:pt idx="2">
                  <c:v>86.2</c:v>
                </c:pt>
                <c:pt idx="3">
                  <c:v>92.6</c:v>
                </c:pt>
                <c:pt idx="4">
                  <c:v>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69-41DB-9406-DE02B1A6C4AB}"/>
            </c:ext>
          </c:extLst>
        </c:ser>
        <c:ser>
          <c:idx val="1"/>
          <c:order val="1"/>
          <c:tx>
            <c:strRef>
              <c:f>DQ15_3!$E$1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DQ15_3!$B$2:$C$6</c:f>
              <c:multiLvlStrCache>
                <c:ptCount val="5"/>
                <c:lvl>
                  <c:pt idx="0">
                    <c:v>Eating a variety of foods that are high in iron</c:v>
                  </c:pt>
                  <c:pt idx="1">
                    <c:v>Eating a variety of foods that are high in calcium</c:v>
                  </c:pt>
                  <c:pt idx="2">
                    <c:v>Choosing foods and snacks that are low in sodium</c:v>
                  </c:pt>
                  <c:pt idx="3">
                    <c:v>Choosing foods, snacks, and beverages that are low in added sugars</c:v>
                  </c:pt>
                  <c:pt idx="4">
                    <c:v>Choosing foods and snacks that are low in solid fat (i.e., saturated and trans fat)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DQ15_3!$E$2:$E$6</c:f>
              <c:numCache>
                <c:formatCode>General</c:formatCode>
                <c:ptCount val="5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90.5</c:v>
                </c:pt>
                <c:pt idx="4">
                  <c:v>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69-41DB-9406-DE02B1A6C4AB}"/>
            </c:ext>
          </c:extLst>
        </c:ser>
        <c:ser>
          <c:idx val="2"/>
          <c:order val="2"/>
          <c:tx>
            <c:strRef>
              <c:f>DQ15_3!$F$1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DQ15_3!$B$2:$C$6</c:f>
              <c:multiLvlStrCache>
                <c:ptCount val="5"/>
                <c:lvl>
                  <c:pt idx="0">
                    <c:v>Eating a variety of foods that are high in iron</c:v>
                  </c:pt>
                  <c:pt idx="1">
                    <c:v>Eating a variety of foods that are high in calcium</c:v>
                  </c:pt>
                  <c:pt idx="2">
                    <c:v>Choosing foods and snacks that are low in sodium</c:v>
                  </c:pt>
                  <c:pt idx="3">
                    <c:v>Choosing foods, snacks, and beverages that are low in added sugars</c:v>
                  </c:pt>
                  <c:pt idx="4">
                    <c:v>Choosing foods and snacks that are low in solid fat (i.e., saturated and trans fat)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DQ15_3!$F$2:$F$6</c:f>
              <c:numCache>
                <c:formatCode>General</c:formatCode>
                <c:ptCount val="5"/>
                <c:pt idx="0">
                  <c:v>76.5</c:v>
                </c:pt>
                <c:pt idx="1">
                  <c:v>83</c:v>
                </c:pt>
                <c:pt idx="2">
                  <c:v>84.9</c:v>
                </c:pt>
                <c:pt idx="3">
                  <c:v>91.9</c:v>
                </c:pt>
                <c:pt idx="4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69-41DB-9406-DE02B1A6C4AB}"/>
            </c:ext>
          </c:extLst>
        </c:ser>
        <c:ser>
          <c:idx val="3"/>
          <c:order val="3"/>
          <c:tx>
            <c:strRef>
              <c:f>DQ15_3!$G$1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DQ15_3!$B$2:$C$6</c:f>
              <c:multiLvlStrCache>
                <c:ptCount val="5"/>
                <c:lvl>
                  <c:pt idx="0">
                    <c:v>Eating a variety of foods that are high in iron</c:v>
                  </c:pt>
                  <c:pt idx="1">
                    <c:v>Eating a variety of foods that are high in calcium</c:v>
                  </c:pt>
                  <c:pt idx="2">
                    <c:v>Choosing foods and snacks that are low in sodium</c:v>
                  </c:pt>
                  <c:pt idx="3">
                    <c:v>Choosing foods, snacks, and beverages that are low in added sugars</c:v>
                  </c:pt>
                  <c:pt idx="4">
                    <c:v>Choosing foods and snacks that are low in solid fat (i.e., saturated and trans fat)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DQ15_3!$G$2:$G$6</c:f>
              <c:numCache>
                <c:formatCode>General</c:formatCode>
                <c:ptCount val="5"/>
                <c:pt idx="0">
                  <c:v>83.8</c:v>
                </c:pt>
                <c:pt idx="1">
                  <c:v>84.8</c:v>
                </c:pt>
                <c:pt idx="2">
                  <c:v>89.1</c:v>
                </c:pt>
                <c:pt idx="3">
                  <c:v>94</c:v>
                </c:pt>
                <c:pt idx="4">
                  <c:v>90.8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69-41DB-9406-DE02B1A6C4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DQ15_4!$B$2:$C$5</c:f>
              <c:multiLvlStrCache>
                <c:ptCount val="4"/>
                <c:lvl>
                  <c:pt idx="0">
                    <c:v>Accepting body size differences</c:v>
                  </c:pt>
                  <c:pt idx="1">
                    <c:v>Risks of unhealthy weight control practices</c:v>
                  </c:pt>
                  <c:pt idx="2">
                    <c:v>Preparing healthy meals and snacks</c:v>
                  </c:pt>
                  <c:pt idx="3">
                    <c:v>Food safety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DQ15_4!$D$2:$D$5</c:f>
              <c:numCache>
                <c:formatCode>General</c:formatCode>
                <c:ptCount val="4"/>
                <c:pt idx="0">
                  <c:v>88</c:v>
                </c:pt>
                <c:pt idx="1">
                  <c:v>88.3</c:v>
                </c:pt>
                <c:pt idx="2">
                  <c:v>83.3</c:v>
                </c:pt>
                <c:pt idx="3">
                  <c:v>75.099999999999994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7-4445-8C71-DCD5EB19DC52}"/>
            </c:ext>
          </c:extLst>
        </c:ser>
        <c:ser>
          <c:idx val="1"/>
          <c:order val="1"/>
          <c:tx>
            <c:strRef>
              <c:f>DQ15_4!$E$1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DQ15_4!$B$2:$C$5</c:f>
              <c:multiLvlStrCache>
                <c:ptCount val="4"/>
                <c:lvl>
                  <c:pt idx="0">
                    <c:v>Accepting body size differences</c:v>
                  </c:pt>
                  <c:pt idx="1">
                    <c:v>Risks of unhealthy weight control practices</c:v>
                  </c:pt>
                  <c:pt idx="2">
                    <c:v>Preparing healthy meals and snacks</c:v>
                  </c:pt>
                  <c:pt idx="3">
                    <c:v>Food safety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DQ15_4!$E$2:$E$5</c:f>
              <c:numCache>
                <c:formatCode>General</c:formatCode>
                <c:ptCount val="4"/>
                <c:pt idx="0">
                  <c:v>93.1</c:v>
                </c:pt>
                <c:pt idx="1">
                  <c:v>93.1</c:v>
                </c:pt>
                <c:pt idx="2">
                  <c:v>90.4</c:v>
                </c:pt>
                <c:pt idx="3">
                  <c:v>87.7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97-4445-8C71-DCD5EB19DC52}"/>
            </c:ext>
          </c:extLst>
        </c:ser>
        <c:ser>
          <c:idx val="2"/>
          <c:order val="2"/>
          <c:tx>
            <c:strRef>
              <c:f>DQ15_4!$F$1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DQ15_4!$B$2:$C$5</c:f>
              <c:multiLvlStrCache>
                <c:ptCount val="4"/>
                <c:lvl>
                  <c:pt idx="0">
                    <c:v>Accepting body size differences</c:v>
                  </c:pt>
                  <c:pt idx="1">
                    <c:v>Risks of unhealthy weight control practices</c:v>
                  </c:pt>
                  <c:pt idx="2">
                    <c:v>Preparing healthy meals and snacks</c:v>
                  </c:pt>
                  <c:pt idx="3">
                    <c:v>Food safety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DQ15_4!$F$2:$F$5</c:f>
              <c:numCache>
                <c:formatCode>General</c:formatCode>
                <c:ptCount val="4"/>
                <c:pt idx="0">
                  <c:v>83.3</c:v>
                </c:pt>
                <c:pt idx="1">
                  <c:v>83.3</c:v>
                </c:pt>
                <c:pt idx="2">
                  <c:v>79.2</c:v>
                </c:pt>
                <c:pt idx="3">
                  <c:v>72.099999999999994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97-4445-8C71-DCD5EB19DC52}"/>
            </c:ext>
          </c:extLst>
        </c:ser>
        <c:ser>
          <c:idx val="3"/>
          <c:order val="3"/>
          <c:tx>
            <c:strRef>
              <c:f>DQ15_4!$G$1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DQ15_4!$B$2:$C$5</c:f>
              <c:multiLvlStrCache>
                <c:ptCount val="4"/>
                <c:lvl>
                  <c:pt idx="0">
                    <c:v>Accepting body size differences</c:v>
                  </c:pt>
                  <c:pt idx="1">
                    <c:v>Risks of unhealthy weight control practices</c:v>
                  </c:pt>
                  <c:pt idx="2">
                    <c:v>Preparing healthy meals and snacks</c:v>
                  </c:pt>
                  <c:pt idx="3">
                    <c:v>Food safety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DQ15_4!$G$2:$G$5</c:f>
              <c:numCache>
                <c:formatCode>General</c:formatCode>
                <c:ptCount val="4"/>
                <c:pt idx="0">
                  <c:v>92.4</c:v>
                </c:pt>
                <c:pt idx="1">
                  <c:v>93.1</c:v>
                </c:pt>
                <c:pt idx="2">
                  <c:v>86.6</c:v>
                </c:pt>
                <c:pt idx="3">
                  <c:v>75.400000000000006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97-4445-8C71-DCD5EB19DC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DQ15_5!$D$1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DQ15_5!$B$2:$C$5</c:f>
              <c:multiLvlStrCache>
                <c:ptCount val="4"/>
                <c:lvl>
                  <c:pt idx="0">
                    <c:v>Food production, including how food is grown, harvested, processed, packaged, and transported</c:v>
                  </c:pt>
                  <c:pt idx="1">
                    <c:v>Finding valid information about nutrition (e.g., differentiating between advertising and factual information)</c:v>
                  </c:pt>
                  <c:pt idx="2">
                    <c:v>Relationship between diet and chronic diseases</c:v>
                  </c:pt>
                  <c:pt idx="3">
                    <c:v>Signs, symptoms, and treatment for eating disorders</c:v>
                  </c:pt>
                </c:lvl>
                <c:lvl>
                  <c:pt idx="0">
                    <c:v>w.</c:v>
                  </c:pt>
                  <c:pt idx="1">
                    <c:v>v.</c:v>
                  </c:pt>
                  <c:pt idx="2">
                    <c:v>u.</c:v>
                  </c:pt>
                  <c:pt idx="3">
                    <c:v>t.</c:v>
                  </c:pt>
                </c:lvl>
              </c:multiLvlStrCache>
            </c:multiLvlStrRef>
          </c:cat>
          <c:val>
            <c:numRef>
              <c:f>DQ15_5!$D$2:$D$5</c:f>
              <c:numCache>
                <c:formatCode>General</c:formatCode>
                <c:ptCount val="4"/>
                <c:pt idx="0">
                  <c:v>67.2</c:v>
                </c:pt>
                <c:pt idx="1">
                  <c:v>87.7</c:v>
                </c:pt>
                <c:pt idx="2">
                  <c:v>84.1</c:v>
                </c:pt>
                <c:pt idx="3">
                  <c:v>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C-4891-B76A-0E3F97489E18}"/>
            </c:ext>
          </c:extLst>
        </c:ser>
        <c:ser>
          <c:idx val="1"/>
          <c:order val="1"/>
          <c:tx>
            <c:strRef>
              <c:f>DQ15_5!$E$1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DQ15_5!$B$2:$C$5</c:f>
              <c:multiLvlStrCache>
                <c:ptCount val="4"/>
                <c:lvl>
                  <c:pt idx="0">
                    <c:v>Food production, including how food is grown, harvested, processed, packaged, and transported</c:v>
                  </c:pt>
                  <c:pt idx="1">
                    <c:v>Finding valid information about nutrition (e.g., differentiating between advertising and factual information)</c:v>
                  </c:pt>
                  <c:pt idx="2">
                    <c:v>Relationship between diet and chronic diseases</c:v>
                  </c:pt>
                  <c:pt idx="3">
                    <c:v>Signs, symptoms, and treatment for eating disorders</c:v>
                  </c:pt>
                </c:lvl>
                <c:lvl>
                  <c:pt idx="0">
                    <c:v>w.</c:v>
                  </c:pt>
                  <c:pt idx="1">
                    <c:v>v.</c:v>
                  </c:pt>
                  <c:pt idx="2">
                    <c:v>u.</c:v>
                  </c:pt>
                  <c:pt idx="3">
                    <c:v>t.</c:v>
                  </c:pt>
                </c:lvl>
              </c:multiLvlStrCache>
            </c:multiLvlStrRef>
          </c:cat>
          <c:val>
            <c:numRef>
              <c:f>DQ15_5!$E$2:$E$5</c:f>
              <c:numCache>
                <c:formatCode>General</c:formatCode>
                <c:ptCount val="4"/>
                <c:pt idx="0">
                  <c:v>83.4</c:v>
                </c:pt>
                <c:pt idx="1">
                  <c:v>90.9</c:v>
                </c:pt>
                <c:pt idx="2">
                  <c:v>85.4</c:v>
                </c:pt>
                <c:pt idx="3">
                  <c:v>90.4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0C-4891-B76A-0E3F97489E18}"/>
            </c:ext>
          </c:extLst>
        </c:ser>
        <c:ser>
          <c:idx val="2"/>
          <c:order val="2"/>
          <c:tx>
            <c:strRef>
              <c:f>DQ15_5!$F$1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DQ15_5!$B$2:$C$5</c:f>
              <c:multiLvlStrCache>
                <c:ptCount val="4"/>
                <c:lvl>
                  <c:pt idx="0">
                    <c:v>Food production, including how food is grown, harvested, processed, packaged, and transported</c:v>
                  </c:pt>
                  <c:pt idx="1">
                    <c:v>Finding valid information about nutrition (e.g., differentiating between advertising and factual information)</c:v>
                  </c:pt>
                  <c:pt idx="2">
                    <c:v>Relationship between diet and chronic diseases</c:v>
                  </c:pt>
                  <c:pt idx="3">
                    <c:v>Signs, symptoms, and treatment for eating disorders</c:v>
                  </c:pt>
                </c:lvl>
                <c:lvl>
                  <c:pt idx="0">
                    <c:v>w.</c:v>
                  </c:pt>
                  <c:pt idx="1">
                    <c:v>v.</c:v>
                  </c:pt>
                  <c:pt idx="2">
                    <c:v>u.</c:v>
                  </c:pt>
                  <c:pt idx="3">
                    <c:v>t.</c:v>
                  </c:pt>
                </c:lvl>
              </c:multiLvlStrCache>
            </c:multiLvlStrRef>
          </c:cat>
          <c:val>
            <c:numRef>
              <c:f>DQ15_5!$F$2:$F$5</c:f>
              <c:numCache>
                <c:formatCode>General</c:formatCode>
                <c:ptCount val="4"/>
                <c:pt idx="0">
                  <c:v>60.6</c:v>
                </c:pt>
                <c:pt idx="1">
                  <c:v>85</c:v>
                </c:pt>
                <c:pt idx="2">
                  <c:v>78.7</c:v>
                </c:pt>
                <c:pt idx="3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0C-4891-B76A-0E3F97489E18}"/>
            </c:ext>
          </c:extLst>
        </c:ser>
        <c:ser>
          <c:idx val="3"/>
          <c:order val="3"/>
          <c:tx>
            <c:strRef>
              <c:f>DQ15_5!$G$1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DQ15_5!$B$2:$C$5</c:f>
              <c:multiLvlStrCache>
                <c:ptCount val="4"/>
                <c:lvl>
                  <c:pt idx="0">
                    <c:v>Food production, including how food is grown, harvested, processed, packaged, and transported</c:v>
                  </c:pt>
                  <c:pt idx="1">
                    <c:v>Finding valid information about nutrition (e.g., differentiating between advertising and factual information)</c:v>
                  </c:pt>
                  <c:pt idx="2">
                    <c:v>Relationship between diet and chronic diseases</c:v>
                  </c:pt>
                  <c:pt idx="3">
                    <c:v>Signs, symptoms, and treatment for eating disorders</c:v>
                  </c:pt>
                </c:lvl>
                <c:lvl>
                  <c:pt idx="0">
                    <c:v>w.</c:v>
                  </c:pt>
                  <c:pt idx="1">
                    <c:v>v.</c:v>
                  </c:pt>
                  <c:pt idx="2">
                    <c:v>u.</c:v>
                  </c:pt>
                  <c:pt idx="3">
                    <c:v>t.</c:v>
                  </c:pt>
                </c:lvl>
              </c:multiLvlStrCache>
            </c:multiLvlStrRef>
          </c:cat>
          <c:val>
            <c:numRef>
              <c:f>DQ15_5!$G$2:$G$5</c:f>
              <c:numCache>
                <c:formatCode>General</c:formatCode>
                <c:ptCount val="4"/>
                <c:pt idx="0">
                  <c:v>70.8</c:v>
                </c:pt>
                <c:pt idx="1">
                  <c:v>90.4</c:v>
                </c:pt>
                <c:pt idx="2">
                  <c:v>90.8</c:v>
                </c:pt>
                <c:pt idx="3">
                  <c:v>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0C-4891-B76A-0E3F97489E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DQ15N_1!$D$1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DQ15N_1!$D$2</c:f>
              <c:numCache>
                <c:formatCode>General</c:formatCode>
                <c:ptCount val="1"/>
                <c:pt idx="0">
                  <c:v>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D-49E3-9CFC-C61708DFA020}"/>
            </c:ext>
          </c:extLst>
        </c:ser>
        <c:ser>
          <c:idx val="1"/>
          <c:order val="1"/>
          <c:tx>
            <c:strRef>
              <c:f>DQ15N_1!$E$1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DQ15N_1!$E$2</c:f>
              <c:numCache>
                <c:formatCode>General</c:formatCode>
                <c:ptCount val="1"/>
                <c:pt idx="0">
                  <c:v>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BD-49E3-9CFC-C61708DFA020}"/>
            </c:ext>
          </c:extLst>
        </c:ser>
        <c:ser>
          <c:idx val="2"/>
          <c:order val="2"/>
          <c:tx>
            <c:strRef>
              <c:f>DQ15N_1!$F$1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DQ15N_1!$F$2</c:f>
              <c:numCache>
                <c:formatCode>General</c:formatCode>
                <c:ptCount val="1"/>
                <c:pt idx="0">
                  <c:v>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BD-49E3-9CFC-C61708DFA020}"/>
            </c:ext>
          </c:extLst>
        </c:ser>
        <c:ser>
          <c:idx val="3"/>
          <c:order val="3"/>
          <c:tx>
            <c:strRef>
              <c:f>DQ15N_1!$G$1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DQ15N_1!$G$2</c:f>
              <c:numCache>
                <c:formatCode>General</c:formatCode>
                <c:ptCount val="1"/>
                <c:pt idx="0">
                  <c:v>59.9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BD-49E3-9CFC-C61708DFA0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and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DQ16_1!$D$2:$D$6</c:f>
              <c:numCache>
                <c:formatCode>General</c:formatCode>
                <c:ptCount val="5"/>
                <c:pt idx="0">
                  <c:v>86.8</c:v>
                </c:pt>
                <c:pt idx="1">
                  <c:v>83.5</c:v>
                </c:pt>
                <c:pt idx="2">
                  <c:v>92.1</c:v>
                </c:pt>
                <c:pt idx="3">
                  <c:v>96.8</c:v>
                </c:pt>
                <c:pt idx="4">
                  <c:v>96.6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D-4585-B227-E967F88DC050}"/>
            </c:ext>
          </c:extLst>
        </c:ser>
        <c:ser>
          <c:idx val="1"/>
          <c:order val="1"/>
          <c:tx>
            <c:strRef>
              <c:f>DQ16_1!$E$1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and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DQ16_1!$E$2:$E$6</c:f>
              <c:numCache>
                <c:formatCode>General</c:formatCode>
                <c:ptCount val="5"/>
                <c:pt idx="0">
                  <c:v>85.1</c:v>
                </c:pt>
                <c:pt idx="1">
                  <c:v>84.5</c:v>
                </c:pt>
                <c:pt idx="2">
                  <c:v>93.4</c:v>
                </c:pt>
                <c:pt idx="3">
                  <c:v>96.9</c:v>
                </c:pt>
                <c:pt idx="4">
                  <c:v>94.4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D-4585-B227-E967F88DC050}"/>
            </c:ext>
          </c:extLst>
        </c:ser>
        <c:ser>
          <c:idx val="2"/>
          <c:order val="2"/>
          <c:tx>
            <c:strRef>
              <c:f>DQ16_1!$F$1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and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DQ16_1!$F$2:$F$6</c:f>
              <c:numCache>
                <c:formatCode>General</c:formatCode>
                <c:ptCount val="5"/>
                <c:pt idx="0">
                  <c:v>87.7</c:v>
                </c:pt>
                <c:pt idx="1">
                  <c:v>83</c:v>
                </c:pt>
                <c:pt idx="2">
                  <c:v>90.9</c:v>
                </c:pt>
                <c:pt idx="3">
                  <c:v>95.6</c:v>
                </c:pt>
                <c:pt idx="4">
                  <c:v>96.4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FD-4585-B227-E967F88DC050}"/>
            </c:ext>
          </c:extLst>
        </c:ser>
        <c:ser>
          <c:idx val="3"/>
          <c:order val="3"/>
          <c:tx>
            <c:strRef>
              <c:f>DQ16_1!$G$1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and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DQ16_1!$G$2:$G$6</c:f>
              <c:numCache>
                <c:formatCode>General</c:formatCode>
                <c:ptCount val="5"/>
                <c:pt idx="0">
                  <c:v>86.1</c:v>
                </c:pt>
                <c:pt idx="1">
                  <c:v>84</c:v>
                </c:pt>
                <c:pt idx="2">
                  <c:v>93.2</c:v>
                </c:pt>
                <c:pt idx="3">
                  <c:v>98.3</c:v>
                </c:pt>
                <c:pt idx="4">
                  <c:v>97.5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FD-4585-B227-E967F88DC0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DQ16_2!$D$2:$D$6</c:f>
              <c:numCache>
                <c:formatCode>General</c:formatCode>
                <c:ptCount val="5"/>
                <c:pt idx="0">
                  <c:v>95.7</c:v>
                </c:pt>
                <c:pt idx="1">
                  <c:v>80.400000000000006</c:v>
                </c:pt>
                <c:pt idx="2">
                  <c:v>75.3</c:v>
                </c:pt>
                <c:pt idx="3">
                  <c:v>86.2</c:v>
                </c:pt>
                <c:pt idx="4">
                  <c:v>92.1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59-46B6-9EC9-2098A8B13667}"/>
            </c:ext>
          </c:extLst>
        </c:ser>
        <c:ser>
          <c:idx val="1"/>
          <c:order val="1"/>
          <c:tx>
            <c:strRef>
              <c:f>DQ16_2!$E$1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DQ16_2!$E$2:$E$6</c:f>
              <c:numCache>
                <c:formatCode>General</c:formatCode>
                <c:ptCount val="5"/>
                <c:pt idx="0">
                  <c:v>96.9</c:v>
                </c:pt>
                <c:pt idx="1">
                  <c:v>76.5</c:v>
                </c:pt>
                <c:pt idx="2">
                  <c:v>87.5</c:v>
                </c:pt>
                <c:pt idx="3">
                  <c:v>91.1</c:v>
                </c:pt>
                <c:pt idx="4">
                  <c:v>94.2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59-46B6-9EC9-2098A8B13667}"/>
            </c:ext>
          </c:extLst>
        </c:ser>
        <c:ser>
          <c:idx val="2"/>
          <c:order val="2"/>
          <c:tx>
            <c:strRef>
              <c:f>DQ16_2!$F$1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DQ16_2!$F$2:$F$6</c:f>
              <c:numCache>
                <c:formatCode>General</c:formatCode>
                <c:ptCount val="5"/>
                <c:pt idx="0">
                  <c:v>94.8</c:v>
                </c:pt>
                <c:pt idx="1">
                  <c:v>75.099999999999994</c:v>
                </c:pt>
                <c:pt idx="2">
                  <c:v>71.400000000000006</c:v>
                </c:pt>
                <c:pt idx="3">
                  <c:v>84.8</c:v>
                </c:pt>
                <c:pt idx="4">
                  <c:v>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59-46B6-9EC9-2098A8B13667}"/>
            </c:ext>
          </c:extLst>
        </c:ser>
        <c:ser>
          <c:idx val="3"/>
          <c:order val="3"/>
          <c:tx>
            <c:strRef>
              <c:f>DQ16_2!$G$1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DQ16_2!$G$2:$G$6</c:f>
              <c:numCache>
                <c:formatCode>General</c:formatCode>
                <c:ptCount val="5"/>
                <c:pt idx="0">
                  <c:v>96.5</c:v>
                </c:pt>
                <c:pt idx="1">
                  <c:v>88.1</c:v>
                </c:pt>
                <c:pt idx="2">
                  <c:v>76.900000000000006</c:v>
                </c:pt>
                <c:pt idx="3">
                  <c:v>86.4</c:v>
                </c:pt>
                <c:pt idx="4">
                  <c:v>89.8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59-46B6-9EC9-2098A8B136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DQ16_3!$D$2:$D$4</c:f>
              <c:numCache>
                <c:formatCode>General</c:formatCode>
                <c:ptCount val="3"/>
                <c:pt idx="0">
                  <c:v>92.1</c:v>
                </c:pt>
                <c:pt idx="1">
                  <c:v>80.8</c:v>
                </c:pt>
                <c:pt idx="2">
                  <c:v>93.6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4-416D-9416-AC498AE01D18}"/>
            </c:ext>
          </c:extLst>
        </c:ser>
        <c:ser>
          <c:idx val="1"/>
          <c:order val="1"/>
          <c:tx>
            <c:strRef>
              <c:f>DQ16_3!$E$1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DQ16_3!$E$2:$E$4</c:f>
              <c:numCache>
                <c:formatCode>General</c:formatCode>
                <c:ptCount val="3"/>
                <c:pt idx="0">
                  <c:v>97</c:v>
                </c:pt>
                <c:pt idx="1">
                  <c:v>91.8</c:v>
                </c:pt>
                <c:pt idx="2">
                  <c:v>93.7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C4-416D-9416-AC498AE01D18}"/>
            </c:ext>
          </c:extLst>
        </c:ser>
        <c:ser>
          <c:idx val="2"/>
          <c:order val="2"/>
          <c:tx>
            <c:strRef>
              <c:f>DQ16_3!$F$1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DQ16_3!$F$2:$F$4</c:f>
              <c:numCache>
                <c:formatCode>General</c:formatCode>
                <c:ptCount val="3"/>
                <c:pt idx="0">
                  <c:v>92.3</c:v>
                </c:pt>
                <c:pt idx="1">
                  <c:v>77.8</c:v>
                </c:pt>
                <c:pt idx="2">
                  <c:v>94.2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C4-416D-9416-AC498AE01D18}"/>
            </c:ext>
          </c:extLst>
        </c:ser>
        <c:ser>
          <c:idx val="3"/>
          <c:order val="3"/>
          <c:tx>
            <c:strRef>
              <c:f>DQ16_3!$G$1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DQ16_3!$G$2:$G$4</c:f>
              <c:numCache>
                <c:formatCode>General</c:formatCode>
                <c:ptCount val="3"/>
                <c:pt idx="0">
                  <c:v>90.5</c:v>
                </c:pt>
                <c:pt idx="1">
                  <c:v>81.400000000000006</c:v>
                </c:pt>
                <c:pt idx="2">
                  <c:v>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C4-416D-9416-AC498AE01D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DQ03_1!$B$2:$C$6</c:f>
              <c:multiLvlStrCache>
                <c:ptCount val="5"/>
                <c:lvl>
                  <c:pt idx="0">
                    <c:v>Written instructional competencies for health education teachers (i.e., the essential knowledge and skills teachers need to be effective educators)</c:v>
                  </c:pt>
                  <c:pt idx="1">
                    <c:v>A written health education curriculum</c:v>
                  </c:pt>
                  <c:pt idx="2">
                    <c:v>Plans for how to assess student performance in health education</c:v>
                  </c:pt>
                  <c:pt idx="3">
                    <c:v>A chart describing the annual scope and sequence of instruction for health education</c:v>
                  </c:pt>
                  <c:pt idx="4">
                    <c:v>Goals, objectives, and expected outcomes for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DQ03_1!$D$2:$D$6</c:f>
              <c:numCache>
                <c:formatCode>General</c:formatCode>
                <c:ptCount val="5"/>
                <c:pt idx="0">
                  <c:v>72.5</c:v>
                </c:pt>
                <c:pt idx="1">
                  <c:v>73.3</c:v>
                </c:pt>
                <c:pt idx="2">
                  <c:v>69.7</c:v>
                </c:pt>
                <c:pt idx="3">
                  <c:v>64.7</c:v>
                </c:pt>
                <c:pt idx="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01-459E-BE09-FA610E25D505}"/>
            </c:ext>
          </c:extLst>
        </c:ser>
        <c:ser>
          <c:idx val="1"/>
          <c:order val="1"/>
          <c:tx>
            <c:strRef>
              <c:f>DQ03_1!$E$1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DQ03_1!$B$2:$C$6</c:f>
              <c:multiLvlStrCache>
                <c:ptCount val="5"/>
                <c:lvl>
                  <c:pt idx="0">
                    <c:v>Written instructional competencies for health education teachers (i.e., the essential knowledge and skills teachers need to be effective educators)</c:v>
                  </c:pt>
                  <c:pt idx="1">
                    <c:v>A written health education curriculum</c:v>
                  </c:pt>
                  <c:pt idx="2">
                    <c:v>Plans for how to assess student performance in health education</c:v>
                  </c:pt>
                  <c:pt idx="3">
                    <c:v>A chart describing the annual scope and sequence of instruction for health education</c:v>
                  </c:pt>
                  <c:pt idx="4">
                    <c:v>Goals, objectives, and expected outcomes for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DQ03_1!$E$2:$E$6</c:f>
              <c:numCache>
                <c:formatCode>General</c:formatCode>
                <c:ptCount val="5"/>
                <c:pt idx="0">
                  <c:v>77.8</c:v>
                </c:pt>
                <c:pt idx="1">
                  <c:v>79.900000000000006</c:v>
                </c:pt>
                <c:pt idx="2">
                  <c:v>76.099999999999994</c:v>
                </c:pt>
                <c:pt idx="3">
                  <c:v>76.099999999999994</c:v>
                </c:pt>
                <c:pt idx="4">
                  <c:v>86.6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01-459E-BE09-FA610E25D505}"/>
            </c:ext>
          </c:extLst>
        </c:ser>
        <c:ser>
          <c:idx val="2"/>
          <c:order val="2"/>
          <c:tx>
            <c:strRef>
              <c:f>DQ03_1!$F$1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DQ03_1!$B$2:$C$6</c:f>
              <c:multiLvlStrCache>
                <c:ptCount val="5"/>
                <c:lvl>
                  <c:pt idx="0">
                    <c:v>Written instructional competencies for health education teachers (i.e., the essential knowledge and skills teachers need to be effective educators)</c:v>
                  </c:pt>
                  <c:pt idx="1">
                    <c:v>A written health education curriculum</c:v>
                  </c:pt>
                  <c:pt idx="2">
                    <c:v>Plans for how to assess student performance in health education</c:v>
                  </c:pt>
                  <c:pt idx="3">
                    <c:v>A chart describing the annual scope and sequence of instruction for health education</c:v>
                  </c:pt>
                  <c:pt idx="4">
                    <c:v>Goals, objectives, and expected outcomes for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DQ03_1!$F$2:$F$6</c:f>
              <c:numCache>
                <c:formatCode>General</c:formatCode>
                <c:ptCount val="5"/>
                <c:pt idx="0">
                  <c:v>69.599999999999994</c:v>
                </c:pt>
                <c:pt idx="1">
                  <c:v>71.3</c:v>
                </c:pt>
                <c:pt idx="2">
                  <c:v>66.2</c:v>
                </c:pt>
                <c:pt idx="3">
                  <c:v>62.1</c:v>
                </c:pt>
                <c:pt idx="4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01-459E-BE09-FA610E25D505}"/>
            </c:ext>
          </c:extLst>
        </c:ser>
        <c:ser>
          <c:idx val="3"/>
          <c:order val="3"/>
          <c:tx>
            <c:strRef>
              <c:f>DQ03_1!$G$1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DQ03_1!$B$2:$C$6</c:f>
              <c:multiLvlStrCache>
                <c:ptCount val="5"/>
                <c:lvl>
                  <c:pt idx="0">
                    <c:v>Written instructional competencies for health education teachers (i.e., the essential knowledge and skills teachers need to be effective educators)</c:v>
                  </c:pt>
                  <c:pt idx="1">
                    <c:v>A written health education curriculum</c:v>
                  </c:pt>
                  <c:pt idx="2">
                    <c:v>Plans for how to assess student performance in health education</c:v>
                  </c:pt>
                  <c:pt idx="3">
                    <c:v>A chart describing the annual scope and sequence of instruction for health education</c:v>
                  </c:pt>
                  <c:pt idx="4">
                    <c:v>Goals, objectives, and expected outcomes for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DQ03_1!$G$2:$G$6</c:f>
              <c:numCache>
                <c:formatCode>General</c:formatCode>
                <c:ptCount val="5"/>
                <c:pt idx="0">
                  <c:v>74.599999999999994</c:v>
                </c:pt>
                <c:pt idx="1">
                  <c:v>74.099999999999994</c:v>
                </c:pt>
                <c:pt idx="2">
                  <c:v>72.3</c:v>
                </c:pt>
                <c:pt idx="3">
                  <c:v>64.900000000000006</c:v>
                </c:pt>
                <c:pt idx="4">
                  <c:v>91.4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01-459E-BE09-FA610E25D5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DQ16N_1!$D$1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DQ16N_1!$D$2</c:f>
              <c:numCache>
                <c:formatCode>General</c:formatCode>
                <c:ptCount val="1"/>
                <c:pt idx="0">
                  <c:v>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01-480A-9477-5E5A1B005999}"/>
            </c:ext>
          </c:extLst>
        </c:ser>
        <c:ser>
          <c:idx val="1"/>
          <c:order val="1"/>
          <c:tx>
            <c:strRef>
              <c:f>DQ16N_1!$E$1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DQ16N_1!$E$2</c:f>
              <c:numCache>
                <c:formatCode>General</c:formatCode>
                <c:ptCount val="1"/>
                <c:pt idx="0">
                  <c:v>71.900000000000006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1-480A-9477-5E5A1B005999}"/>
            </c:ext>
          </c:extLst>
        </c:ser>
        <c:ser>
          <c:idx val="2"/>
          <c:order val="2"/>
          <c:tx>
            <c:strRef>
              <c:f>DQ16N_1!$F$1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DQ16N_1!$F$2</c:f>
              <c:numCache>
                <c:formatCode>General</c:formatCode>
                <c:ptCount val="1"/>
                <c:pt idx="0">
                  <c:v>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1-480A-9477-5E5A1B005999}"/>
            </c:ext>
          </c:extLst>
        </c:ser>
        <c:ser>
          <c:idx val="3"/>
          <c:order val="3"/>
          <c:tx>
            <c:strRef>
              <c:f>DQ16N_1!$G$1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DQ16N_1!$G$2</c:f>
              <c:numCache>
                <c:formatCode>General</c:formatCode>
                <c:ptCount val="1"/>
                <c:pt idx="0">
                  <c:v>66.900000000000006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01-480A-9477-5E5A1B0059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How to prevent and manage emotional stress and anxiety in healthy ways</c:v>
                  </c:pt>
                  <c:pt idx="1">
                    <c:v>How to manage interpersonal conflict in healthy ways</c:v>
                  </c:pt>
                  <c:pt idx="2">
                    <c:v>The importance of engaging in activities that are mentally and emotionally healthy</c:v>
                  </c:pt>
                  <c:pt idx="3">
                    <c:v>How to express feelings in a healthy way</c:v>
                  </c:pt>
                  <c:pt idx="4">
                    <c:v>Identifying and labeling emotions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DQ17_1!$D$2:$D$6</c:f>
              <c:numCache>
                <c:formatCode>General</c:formatCode>
                <c:ptCount val="5"/>
                <c:pt idx="0">
                  <c:v>97.8</c:v>
                </c:pt>
                <c:pt idx="1">
                  <c:v>96.5</c:v>
                </c:pt>
                <c:pt idx="2">
                  <c:v>97.2</c:v>
                </c:pt>
                <c:pt idx="3">
                  <c:v>95.3</c:v>
                </c:pt>
                <c:pt idx="4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6-4C37-88D3-B1D137066EBB}"/>
            </c:ext>
          </c:extLst>
        </c:ser>
        <c:ser>
          <c:idx val="1"/>
          <c:order val="1"/>
          <c:tx>
            <c:strRef>
              <c:f>DQ17_1!$E$1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How to prevent and manage emotional stress and anxiety in healthy ways</c:v>
                  </c:pt>
                  <c:pt idx="1">
                    <c:v>How to manage interpersonal conflict in healthy ways</c:v>
                  </c:pt>
                  <c:pt idx="2">
                    <c:v>The importance of engaging in activities that are mentally and emotionally healthy</c:v>
                  </c:pt>
                  <c:pt idx="3">
                    <c:v>How to express feelings in a healthy way</c:v>
                  </c:pt>
                  <c:pt idx="4">
                    <c:v>Identifying and labeling emotions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DQ17_1!$E$2:$E$6</c:f>
              <c:numCache>
                <c:formatCode>General</c:formatCode>
                <c:ptCount val="5"/>
                <c:pt idx="0">
                  <c:v>96.5</c:v>
                </c:pt>
                <c:pt idx="1">
                  <c:v>100</c:v>
                </c:pt>
                <c:pt idx="2">
                  <c:v>100</c:v>
                </c:pt>
                <c:pt idx="3">
                  <c:v>96.5</c:v>
                </c:pt>
                <c:pt idx="4">
                  <c:v>96.5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B6-4C37-88D3-B1D137066EBB}"/>
            </c:ext>
          </c:extLst>
        </c:ser>
        <c:ser>
          <c:idx val="2"/>
          <c:order val="2"/>
          <c:tx>
            <c:strRef>
              <c:f>DQ17_1!$F$1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How to prevent and manage emotional stress and anxiety in healthy ways</c:v>
                  </c:pt>
                  <c:pt idx="1">
                    <c:v>How to manage interpersonal conflict in healthy ways</c:v>
                  </c:pt>
                  <c:pt idx="2">
                    <c:v>The importance of engaging in activities that are mentally and emotionally healthy</c:v>
                  </c:pt>
                  <c:pt idx="3">
                    <c:v>How to express feelings in a healthy way</c:v>
                  </c:pt>
                  <c:pt idx="4">
                    <c:v>Identifying and labeling emotions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DQ17_1!$F$2:$F$6</c:f>
              <c:numCache>
                <c:formatCode>General</c:formatCode>
                <c:ptCount val="5"/>
                <c:pt idx="0">
                  <c:v>96.5</c:v>
                </c:pt>
                <c:pt idx="1">
                  <c:v>94.5</c:v>
                </c:pt>
                <c:pt idx="2">
                  <c:v>95.1</c:v>
                </c:pt>
                <c:pt idx="3">
                  <c:v>94.7</c:v>
                </c:pt>
                <c:pt idx="4">
                  <c:v>93.5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B6-4C37-88D3-B1D137066EBB}"/>
            </c:ext>
          </c:extLst>
        </c:ser>
        <c:ser>
          <c:idx val="3"/>
          <c:order val="3"/>
          <c:tx>
            <c:strRef>
              <c:f>DQ17_1!$G$1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How to prevent and manage emotional stress and anxiety in healthy ways</c:v>
                  </c:pt>
                  <c:pt idx="1">
                    <c:v>How to manage interpersonal conflict in healthy ways</c:v>
                  </c:pt>
                  <c:pt idx="2">
                    <c:v>The importance of engaging in activities that are mentally and emotionally healthy</c:v>
                  </c:pt>
                  <c:pt idx="3">
                    <c:v>How to express feelings in a healthy way</c:v>
                  </c:pt>
                  <c:pt idx="4">
                    <c:v>Identifying and labeling emotions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DQ17_1!$G$2:$G$6</c:f>
              <c:numCache>
                <c:formatCode>General</c:formatCode>
                <c:ptCount val="5"/>
                <c:pt idx="0">
                  <c:v>100</c:v>
                </c:pt>
                <c:pt idx="1">
                  <c:v>98.2</c:v>
                </c:pt>
                <c:pt idx="2">
                  <c:v>99.2</c:v>
                </c:pt>
                <c:pt idx="3">
                  <c:v>95.9</c:v>
                </c:pt>
                <c:pt idx="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B6-4C37-88D3-B1D137066E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DQ17_2!$D$1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DQ17_2!$B$2:$C$6</c:f>
              <c:multiLvlStrCache>
                <c:ptCount val="5"/>
                <c:lvl>
                  <c:pt idx="0">
                    <c:v>Importance of habits (e.g., exercise, healthy eating, meditation, mindfulness) that promote mental well-being</c:v>
                  </c:pt>
                  <c:pt idx="1">
                    <c:v>How to establish and maintain healthy relationships</c:v>
                  </c:pt>
                  <c:pt idx="2">
                    <c:v>Value of individual differences (e.g., culture, ethnicity, ability)</c:v>
                  </c:pt>
                  <c:pt idx="3">
                    <c:v>How to get help for troublesome thoughts, feelings, or actions for oneself and others</c:v>
                  </c:pt>
                  <c:pt idx="4">
                    <c:v>How to use self-control and impulse control strategies to promote health (e.g., goal setting and tracking, breathing techniques)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DQ17_2!$D$2:$D$6</c:f>
              <c:numCache>
                <c:formatCode>General</c:formatCode>
                <c:ptCount val="5"/>
                <c:pt idx="0">
                  <c:v>98.2</c:v>
                </c:pt>
                <c:pt idx="1">
                  <c:v>95.7</c:v>
                </c:pt>
                <c:pt idx="2">
                  <c:v>90.6</c:v>
                </c:pt>
                <c:pt idx="3">
                  <c:v>95.6</c:v>
                </c:pt>
                <c:pt idx="4">
                  <c:v>92.8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B-426D-B7A3-C9D5387E1605}"/>
            </c:ext>
          </c:extLst>
        </c:ser>
        <c:ser>
          <c:idx val="1"/>
          <c:order val="1"/>
          <c:tx>
            <c:strRef>
              <c:f>DQ17_2!$E$1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DQ17_2!$B$2:$C$6</c:f>
              <c:multiLvlStrCache>
                <c:ptCount val="5"/>
                <c:lvl>
                  <c:pt idx="0">
                    <c:v>Importance of habits (e.g., exercise, healthy eating, meditation, mindfulness) that promote mental well-being</c:v>
                  </c:pt>
                  <c:pt idx="1">
                    <c:v>How to establish and maintain healthy relationships</c:v>
                  </c:pt>
                  <c:pt idx="2">
                    <c:v>Value of individual differences (e.g., culture, ethnicity, ability)</c:v>
                  </c:pt>
                  <c:pt idx="3">
                    <c:v>How to get help for troublesome thoughts, feelings, or actions for oneself and others</c:v>
                  </c:pt>
                  <c:pt idx="4">
                    <c:v>How to use self-control and impulse control strategies to promote health (e.g., goal setting and tracking, breathing techniques)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DQ17_2!$E$2:$E$6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93.8</c:v>
                </c:pt>
                <c:pt idx="3">
                  <c:v>96.5</c:v>
                </c:pt>
                <c:pt idx="4">
                  <c:v>96.5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2B-426D-B7A3-C9D5387E1605}"/>
            </c:ext>
          </c:extLst>
        </c:ser>
        <c:ser>
          <c:idx val="2"/>
          <c:order val="2"/>
          <c:tx>
            <c:strRef>
              <c:f>DQ17_2!$F$1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DQ17_2!$B$2:$C$6</c:f>
              <c:multiLvlStrCache>
                <c:ptCount val="5"/>
                <c:lvl>
                  <c:pt idx="0">
                    <c:v>Importance of habits (e.g., exercise, healthy eating, meditation, mindfulness) that promote mental well-being</c:v>
                  </c:pt>
                  <c:pt idx="1">
                    <c:v>How to establish and maintain healthy relationships</c:v>
                  </c:pt>
                  <c:pt idx="2">
                    <c:v>Value of individual differences (e.g., culture, ethnicity, ability)</c:v>
                  </c:pt>
                  <c:pt idx="3">
                    <c:v>How to get help for troublesome thoughts, feelings, or actions for oneself and others</c:v>
                  </c:pt>
                  <c:pt idx="4">
                    <c:v>How to use self-control and impulse control strategies to promote health (e.g., goal setting and tracking, breathing techniques)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DQ17_2!$F$2:$F$6</c:f>
              <c:numCache>
                <c:formatCode>General</c:formatCode>
                <c:ptCount val="5"/>
                <c:pt idx="0">
                  <c:v>96.5</c:v>
                </c:pt>
                <c:pt idx="1">
                  <c:v>93.8</c:v>
                </c:pt>
                <c:pt idx="2">
                  <c:v>90</c:v>
                </c:pt>
                <c:pt idx="3">
                  <c:v>94.5</c:v>
                </c:pt>
                <c:pt idx="4">
                  <c:v>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2B-426D-B7A3-C9D5387E1605}"/>
            </c:ext>
          </c:extLst>
        </c:ser>
        <c:ser>
          <c:idx val="3"/>
          <c:order val="3"/>
          <c:tx>
            <c:strRef>
              <c:f>DQ17_2!$G$1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DQ17_2!$B$2:$C$6</c:f>
              <c:multiLvlStrCache>
                <c:ptCount val="5"/>
                <c:lvl>
                  <c:pt idx="0">
                    <c:v>Importance of habits (e.g., exercise, healthy eating, meditation, mindfulness) that promote mental well-being</c:v>
                  </c:pt>
                  <c:pt idx="1">
                    <c:v>How to establish and maintain healthy relationships</c:v>
                  </c:pt>
                  <c:pt idx="2">
                    <c:v>Value of individual differences (e.g., culture, ethnicity, ability)</c:v>
                  </c:pt>
                  <c:pt idx="3">
                    <c:v>How to get help for troublesome thoughts, feelings, or actions for oneself and others</c:v>
                  </c:pt>
                  <c:pt idx="4">
                    <c:v>How to use self-control and impulse control strategies to promote health (e.g., goal setting and tracking, breathing techniques)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DQ17_2!$G$2:$G$6</c:f>
              <c:numCache>
                <c:formatCode>General</c:formatCode>
                <c:ptCount val="5"/>
                <c:pt idx="0">
                  <c:v>100</c:v>
                </c:pt>
                <c:pt idx="1">
                  <c:v>96.9</c:v>
                </c:pt>
                <c:pt idx="2">
                  <c:v>90.5</c:v>
                </c:pt>
                <c:pt idx="3">
                  <c:v>96.7</c:v>
                </c:pt>
                <c:pt idx="4">
                  <c:v>93.1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2B-426D-B7A3-C9D5387E16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DQ18_1!$D$1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DQ18_1!$B$2:$C$5</c:f>
              <c:multiLvlStrCache>
                <c:ptCount val="4"/>
                <c:lvl>
                  <c:pt idx="0">
                    <c:v>Describing how stigma, bias, and prejudice can lead to stereotypes, discrimination, and violence</c:v>
                  </c:pt>
                  <c:pt idx="1">
                    <c:v>Strategies for being a positive bystander (e.g., safely de-escalating, preventing, or stopping bullying and harassment)</c:v>
                  </c:pt>
                  <c:pt idx="2">
                    <c:v>Perspective taking (e.g., taking another person’s point of view)</c:v>
                  </c:pt>
                  <c:pt idx="3">
                    <c:v>Building empathy (e.g., identification with and understanding of another person’s feelings)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DQ18_1!$D$2:$D$5</c:f>
              <c:numCache>
                <c:formatCode>General</c:formatCode>
                <c:ptCount val="4"/>
                <c:pt idx="0">
                  <c:v>83</c:v>
                </c:pt>
                <c:pt idx="1">
                  <c:v>85.3</c:v>
                </c:pt>
                <c:pt idx="2">
                  <c:v>85.3</c:v>
                </c:pt>
                <c:pt idx="3">
                  <c:v>90.7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F-490F-9A97-7CBC905609C5}"/>
            </c:ext>
          </c:extLst>
        </c:ser>
        <c:ser>
          <c:idx val="1"/>
          <c:order val="1"/>
          <c:tx>
            <c:strRef>
              <c:f>DQ18_1!$E$1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DQ18_1!$B$2:$C$5</c:f>
              <c:multiLvlStrCache>
                <c:ptCount val="4"/>
                <c:lvl>
                  <c:pt idx="0">
                    <c:v>Describing how stigma, bias, and prejudice can lead to stereotypes, discrimination, and violence</c:v>
                  </c:pt>
                  <c:pt idx="1">
                    <c:v>Strategies for being a positive bystander (e.g., safely de-escalating, preventing, or stopping bullying and harassment)</c:v>
                  </c:pt>
                  <c:pt idx="2">
                    <c:v>Perspective taking (e.g., taking another person’s point of view)</c:v>
                  </c:pt>
                  <c:pt idx="3">
                    <c:v>Building empathy (e.g., identification with and understanding of another person’s feelings)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DQ18_1!$E$2:$E$5</c:f>
              <c:numCache>
                <c:formatCode>General</c:formatCode>
                <c:ptCount val="4"/>
                <c:pt idx="0">
                  <c:v>91.7</c:v>
                </c:pt>
                <c:pt idx="1">
                  <c:v>91.7</c:v>
                </c:pt>
                <c:pt idx="2">
                  <c:v>84.7</c:v>
                </c:pt>
                <c:pt idx="3">
                  <c:v>93.6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BF-490F-9A97-7CBC905609C5}"/>
            </c:ext>
          </c:extLst>
        </c:ser>
        <c:ser>
          <c:idx val="2"/>
          <c:order val="2"/>
          <c:tx>
            <c:strRef>
              <c:f>DQ18_1!$F$1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DQ18_1!$B$2:$C$5</c:f>
              <c:multiLvlStrCache>
                <c:ptCount val="4"/>
                <c:lvl>
                  <c:pt idx="0">
                    <c:v>Describing how stigma, bias, and prejudice can lead to stereotypes, discrimination, and violence</c:v>
                  </c:pt>
                  <c:pt idx="1">
                    <c:v>Strategies for being a positive bystander (e.g., safely de-escalating, preventing, or stopping bullying and harassment)</c:v>
                  </c:pt>
                  <c:pt idx="2">
                    <c:v>Perspective taking (e.g., taking another person’s point of view)</c:v>
                  </c:pt>
                  <c:pt idx="3">
                    <c:v>Building empathy (e.g., identification with and understanding of another person’s feelings)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DQ18_1!$F$2:$F$5</c:f>
              <c:numCache>
                <c:formatCode>General</c:formatCode>
                <c:ptCount val="4"/>
                <c:pt idx="0">
                  <c:v>77.5</c:v>
                </c:pt>
                <c:pt idx="1">
                  <c:v>85</c:v>
                </c:pt>
                <c:pt idx="2">
                  <c:v>83.3</c:v>
                </c:pt>
                <c:pt idx="3">
                  <c:v>88.8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BF-490F-9A97-7CBC905609C5}"/>
            </c:ext>
          </c:extLst>
        </c:ser>
        <c:ser>
          <c:idx val="3"/>
          <c:order val="3"/>
          <c:tx>
            <c:strRef>
              <c:f>DQ18_1!$G$1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DQ18_1!$B$2:$C$5</c:f>
              <c:multiLvlStrCache>
                <c:ptCount val="4"/>
                <c:lvl>
                  <c:pt idx="0">
                    <c:v>Describing how stigma, bias, and prejudice can lead to stereotypes, discrimination, and violence</c:v>
                  </c:pt>
                  <c:pt idx="1">
                    <c:v>Strategies for being a positive bystander (e.g., safely de-escalating, preventing, or stopping bullying and harassment)</c:v>
                  </c:pt>
                  <c:pt idx="2">
                    <c:v>Perspective taking (e.g., taking another person’s point of view)</c:v>
                  </c:pt>
                  <c:pt idx="3">
                    <c:v>Building empathy (e.g., identification with and understanding of another person’s feelings)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DQ18_1!$G$2:$G$5</c:f>
              <c:numCache>
                <c:formatCode>General</c:formatCode>
                <c:ptCount val="4"/>
                <c:pt idx="0">
                  <c:v>87.7</c:v>
                </c:pt>
                <c:pt idx="1">
                  <c:v>83.9</c:v>
                </c:pt>
                <c:pt idx="2">
                  <c:v>87.9</c:v>
                </c:pt>
                <c:pt idx="3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BF-490F-9A97-7CBC905609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DQ18_2!$D$1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DQ18_2!$B$2:$C$4</c:f>
              <c:multiLvlStrCache>
                <c:ptCount val="3"/>
                <c:lvl>
                  <c:pt idx="0">
                    <c:v>Getting help for self or others who are in danger of hurting themselves</c:v>
                  </c:pt>
                  <c:pt idx="1">
                    <c:v>Getting help to prevent or stop violence (including inappropriate touching, harassment, abuse, bullying, hazing, fighting, and hate crimes)</c:v>
                  </c:pt>
                  <c:pt idx="2">
                    <c:v>Identifying the signs and symptoms of when someone may be thinking of hurting themselves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DQ18_2!$D$2:$D$4</c:f>
              <c:numCache>
                <c:formatCode>General</c:formatCode>
                <c:ptCount val="3"/>
                <c:pt idx="0">
                  <c:v>94.9</c:v>
                </c:pt>
                <c:pt idx="1">
                  <c:v>93.1</c:v>
                </c:pt>
                <c:pt idx="2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E-4411-B7B5-55B7F46244CC}"/>
            </c:ext>
          </c:extLst>
        </c:ser>
        <c:ser>
          <c:idx val="1"/>
          <c:order val="1"/>
          <c:tx>
            <c:strRef>
              <c:f>DQ18_2!$E$1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DQ18_2!$B$2:$C$4</c:f>
              <c:multiLvlStrCache>
                <c:ptCount val="3"/>
                <c:lvl>
                  <c:pt idx="0">
                    <c:v>Getting help for self or others who are in danger of hurting themselves</c:v>
                  </c:pt>
                  <c:pt idx="1">
                    <c:v>Getting help to prevent or stop violence (including inappropriate touching, harassment, abuse, bullying, hazing, fighting, and hate crimes)</c:v>
                  </c:pt>
                  <c:pt idx="2">
                    <c:v>Identifying the signs and symptoms of when someone may be thinking of hurting themselves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DQ18_2!$E$2:$E$4</c:f>
              <c:numCache>
                <c:formatCode>General</c:formatCode>
                <c:ptCount val="3"/>
                <c:pt idx="0">
                  <c:v>100</c:v>
                </c:pt>
                <c:pt idx="1">
                  <c:v>94.4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6E-4411-B7B5-55B7F46244CC}"/>
            </c:ext>
          </c:extLst>
        </c:ser>
        <c:ser>
          <c:idx val="2"/>
          <c:order val="2"/>
          <c:tx>
            <c:strRef>
              <c:f>DQ18_2!$F$1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DQ18_2!$B$2:$C$4</c:f>
              <c:multiLvlStrCache>
                <c:ptCount val="3"/>
                <c:lvl>
                  <c:pt idx="0">
                    <c:v>Getting help for self or others who are in danger of hurting themselves</c:v>
                  </c:pt>
                  <c:pt idx="1">
                    <c:v>Getting help to prevent or stop violence (including inappropriate touching, harassment, abuse, bullying, hazing, fighting, and hate crimes)</c:v>
                  </c:pt>
                  <c:pt idx="2">
                    <c:v>Identifying the signs and symptoms of when someone may be thinking of hurting themselves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DQ18_2!$F$2:$F$4</c:f>
              <c:numCache>
                <c:formatCode>General</c:formatCode>
                <c:ptCount val="3"/>
                <c:pt idx="0">
                  <c:v>91</c:v>
                </c:pt>
                <c:pt idx="1">
                  <c:v>91.3</c:v>
                </c:pt>
                <c:pt idx="2">
                  <c:v>89.4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6E-4411-B7B5-55B7F46244CC}"/>
            </c:ext>
          </c:extLst>
        </c:ser>
        <c:ser>
          <c:idx val="3"/>
          <c:order val="3"/>
          <c:tx>
            <c:strRef>
              <c:f>DQ18_2!$G$1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DQ18_2!$B$2:$C$4</c:f>
              <c:multiLvlStrCache>
                <c:ptCount val="3"/>
                <c:lvl>
                  <c:pt idx="0">
                    <c:v>Getting help for self or others who are in danger of hurting themselves</c:v>
                  </c:pt>
                  <c:pt idx="1">
                    <c:v>Getting help to prevent or stop violence (including inappropriate touching, harassment, abuse, bullying, hazing, fighting, and hate crimes)</c:v>
                  </c:pt>
                  <c:pt idx="2">
                    <c:v>Identifying the signs and symptoms of when someone may be thinking of hurting themselves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DQ18_2!$G$2:$G$4</c:f>
              <c:numCache>
                <c:formatCode>General</c:formatCode>
                <c:ptCount val="3"/>
                <c:pt idx="0">
                  <c:v>98.4</c:v>
                </c:pt>
                <c:pt idx="1">
                  <c:v>94.9</c:v>
                </c:pt>
                <c:pt idx="2">
                  <c:v>94.2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6E-4411-B7B5-55B7F46244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HIV, other STD, or pregnancy prevention</c:v>
                  </c:pt>
                  <c:pt idx="1">
                    <c:v>Food allergies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DQ19_1!$D$2:$D$6</c:f>
              <c:numCache>
                <c:formatCode>General</c:formatCode>
                <c:ptCount val="5"/>
                <c:pt idx="0">
                  <c:v>37.700000000000003</c:v>
                </c:pt>
                <c:pt idx="1">
                  <c:v>35</c:v>
                </c:pt>
                <c:pt idx="2">
                  <c:v>32.4</c:v>
                </c:pt>
                <c:pt idx="3">
                  <c:v>23.8</c:v>
                </c:pt>
                <c:pt idx="4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D-4779-82B4-467FCC90206A}"/>
            </c:ext>
          </c:extLst>
        </c:ser>
        <c:ser>
          <c:idx val="1"/>
          <c:order val="1"/>
          <c:tx>
            <c:strRef>
              <c:f>DQ19_1!$E$1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HIV, other STD, or pregnancy prevention</c:v>
                  </c:pt>
                  <c:pt idx="1">
                    <c:v>Food allergies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DQ19_1!$E$2:$E$6</c:f>
              <c:numCache>
                <c:formatCode>General</c:formatCode>
                <c:ptCount val="5"/>
                <c:pt idx="0">
                  <c:v>40</c:v>
                </c:pt>
                <c:pt idx="1">
                  <c:v>39.799999999999997</c:v>
                </c:pt>
                <c:pt idx="2">
                  <c:v>34.4</c:v>
                </c:pt>
                <c:pt idx="3">
                  <c:v>30.9</c:v>
                </c:pt>
                <c:pt idx="4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D-4779-82B4-467FCC90206A}"/>
            </c:ext>
          </c:extLst>
        </c:ser>
        <c:ser>
          <c:idx val="2"/>
          <c:order val="2"/>
          <c:tx>
            <c:strRef>
              <c:f>DQ19_1!$F$1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HIV, other STD, or pregnancy prevention</c:v>
                  </c:pt>
                  <c:pt idx="1">
                    <c:v>Food allergies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DQ19_1!$F$2:$F$6</c:f>
              <c:numCache>
                <c:formatCode>General</c:formatCode>
                <c:ptCount val="5"/>
                <c:pt idx="0">
                  <c:v>32.799999999999997</c:v>
                </c:pt>
                <c:pt idx="1">
                  <c:v>35.799999999999997</c:v>
                </c:pt>
                <c:pt idx="2">
                  <c:v>30.8</c:v>
                </c:pt>
                <c:pt idx="3">
                  <c:v>23.1</c:v>
                </c:pt>
                <c:pt idx="4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8D-4779-82B4-467FCC90206A}"/>
            </c:ext>
          </c:extLst>
        </c:ser>
        <c:ser>
          <c:idx val="3"/>
          <c:order val="3"/>
          <c:tx>
            <c:strRef>
              <c:f>DQ19_1!$G$1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HIV, other STD, or pregnancy prevention</c:v>
                  </c:pt>
                  <c:pt idx="1">
                    <c:v>Food allergies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DQ19_1!$G$2:$G$6</c:f>
              <c:numCache>
                <c:formatCode>General</c:formatCode>
                <c:ptCount val="5"/>
                <c:pt idx="0">
                  <c:v>43.5</c:v>
                </c:pt>
                <c:pt idx="1">
                  <c:v>32.6</c:v>
                </c:pt>
                <c:pt idx="2">
                  <c:v>34.1</c:v>
                </c:pt>
                <c:pt idx="3">
                  <c:v>22.6</c:v>
                </c:pt>
                <c:pt idx="4">
                  <c:v>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8D-4779-82B4-467FCC9020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DQ19_2!$B$2:$C$5</c:f>
              <c:multiLvlStrCache>
                <c:ptCount val="4"/>
                <c:lvl>
                  <c:pt idx="0">
                    <c:v>Tobacco-use prevention or cessation</c:v>
                  </c:pt>
                  <c:pt idx="1">
                    <c:v>Preventing student bullying and sexual harassment, including electronic aggression (i.e., cyber-bullying)</c:v>
                  </c:pt>
                  <c:pt idx="2">
                    <c:v>Physical activity</c:v>
                  </c:pt>
                  <c:pt idx="3">
                    <c:v>Nutrition and healthy eating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DQ19_2!$D$2:$D$5</c:f>
              <c:numCache>
                <c:formatCode>General</c:formatCode>
                <c:ptCount val="4"/>
                <c:pt idx="0">
                  <c:v>42.9</c:v>
                </c:pt>
                <c:pt idx="1">
                  <c:v>58</c:v>
                </c:pt>
                <c:pt idx="2">
                  <c:v>51.9</c:v>
                </c:pt>
                <c:pt idx="3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6-4460-878D-A97A689C2E8B}"/>
            </c:ext>
          </c:extLst>
        </c:ser>
        <c:ser>
          <c:idx val="1"/>
          <c:order val="1"/>
          <c:tx>
            <c:strRef>
              <c:f>DQ19_2!$E$1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DQ19_2!$B$2:$C$5</c:f>
              <c:multiLvlStrCache>
                <c:ptCount val="4"/>
                <c:lvl>
                  <c:pt idx="0">
                    <c:v>Tobacco-use prevention or cessation</c:v>
                  </c:pt>
                  <c:pt idx="1">
                    <c:v>Preventing student bullying and sexual harassment, including electronic aggression (i.e., cyber-bullying)</c:v>
                  </c:pt>
                  <c:pt idx="2">
                    <c:v>Physical activity</c:v>
                  </c:pt>
                  <c:pt idx="3">
                    <c:v>Nutrition and healthy eating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DQ19_2!$E$2:$E$5</c:f>
              <c:numCache>
                <c:formatCode>General</c:formatCode>
                <c:ptCount val="4"/>
                <c:pt idx="0">
                  <c:v>42.3</c:v>
                </c:pt>
                <c:pt idx="1">
                  <c:v>60.5</c:v>
                </c:pt>
                <c:pt idx="2">
                  <c:v>56.6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6-4460-878D-A97A689C2E8B}"/>
            </c:ext>
          </c:extLst>
        </c:ser>
        <c:ser>
          <c:idx val="2"/>
          <c:order val="2"/>
          <c:tx>
            <c:strRef>
              <c:f>DQ19_2!$F$1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DQ19_2!$B$2:$C$5</c:f>
              <c:multiLvlStrCache>
                <c:ptCount val="4"/>
                <c:lvl>
                  <c:pt idx="0">
                    <c:v>Tobacco-use prevention or cessation</c:v>
                  </c:pt>
                  <c:pt idx="1">
                    <c:v>Preventing student bullying and sexual harassment, including electronic aggression (i.e., cyber-bullying)</c:v>
                  </c:pt>
                  <c:pt idx="2">
                    <c:v>Physical activity</c:v>
                  </c:pt>
                  <c:pt idx="3">
                    <c:v>Nutrition and healthy eating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DQ19_2!$F$2:$F$5</c:f>
              <c:numCache>
                <c:formatCode>General</c:formatCode>
                <c:ptCount val="4"/>
                <c:pt idx="0">
                  <c:v>39.5</c:v>
                </c:pt>
                <c:pt idx="1">
                  <c:v>58.7</c:v>
                </c:pt>
                <c:pt idx="2">
                  <c:v>51.4</c:v>
                </c:pt>
                <c:pt idx="3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B6-4460-878D-A97A689C2E8B}"/>
            </c:ext>
          </c:extLst>
        </c:ser>
        <c:ser>
          <c:idx val="3"/>
          <c:order val="3"/>
          <c:tx>
            <c:strRef>
              <c:f>DQ19_2!$G$1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DQ19_2!$B$2:$C$5</c:f>
              <c:multiLvlStrCache>
                <c:ptCount val="4"/>
                <c:lvl>
                  <c:pt idx="0">
                    <c:v>Tobacco-use prevention or cessation</c:v>
                  </c:pt>
                  <c:pt idx="1">
                    <c:v>Preventing student bullying and sexual harassment, including electronic aggression (i.e., cyber-bullying)</c:v>
                  </c:pt>
                  <c:pt idx="2">
                    <c:v>Physical activity</c:v>
                  </c:pt>
                  <c:pt idx="3">
                    <c:v>Nutrition and healthy eating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DQ19_2!$G$2:$G$5</c:f>
              <c:numCache>
                <c:formatCode>General</c:formatCode>
                <c:ptCount val="4"/>
                <c:pt idx="0">
                  <c:v>47.6</c:v>
                </c:pt>
                <c:pt idx="1">
                  <c:v>56.3</c:v>
                </c:pt>
                <c:pt idx="2">
                  <c:v>51.1</c:v>
                </c:pt>
                <c:pt idx="3">
                  <c:v>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B6-4460-878D-A97A689C2E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DQ20_1!$D$2</c:f>
              <c:numCache>
                <c:formatCode>General</c:formatCode>
                <c:ptCount val="1"/>
                <c:pt idx="0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3-45A9-89ED-8E00C98D62C2}"/>
            </c:ext>
          </c:extLst>
        </c:ser>
        <c:ser>
          <c:idx val="1"/>
          <c:order val="1"/>
          <c:tx>
            <c:strRef>
              <c:f>DQ20_1!$E$1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DQ20_1!$E$2</c:f>
              <c:numCache>
                <c:formatCode>General</c:formatCode>
                <c:ptCount val="1"/>
                <c:pt idx="0">
                  <c:v>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3-45A9-89ED-8E00C98D62C2}"/>
            </c:ext>
          </c:extLst>
        </c:ser>
        <c:ser>
          <c:idx val="2"/>
          <c:order val="2"/>
          <c:tx>
            <c:strRef>
              <c:f>DQ20_1!$F$1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DQ20_1!$F$2</c:f>
              <c:numCache>
                <c:formatCode>General</c:formatCode>
                <c:ptCount val="1"/>
                <c:pt idx="0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F3-45A9-89ED-8E00C98D62C2}"/>
            </c:ext>
          </c:extLst>
        </c:ser>
        <c:ser>
          <c:idx val="3"/>
          <c:order val="3"/>
          <c:tx>
            <c:strRef>
              <c:f>DQ20_1!$G$1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DQ20_1!$G$2</c:f>
              <c:numCache>
                <c:formatCode>General</c:formatCode>
                <c:ptCount val="1"/>
                <c:pt idx="0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F3-45A9-89ED-8E00C98D62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DQ21_1!$D$2:$D$6</c:f>
              <c:numCache>
                <c:formatCode>General</c:formatCode>
                <c:ptCount val="5"/>
                <c:pt idx="0">
                  <c:v>26</c:v>
                </c:pt>
                <c:pt idx="1">
                  <c:v>23</c:v>
                </c:pt>
                <c:pt idx="2">
                  <c:v>24.6</c:v>
                </c:pt>
                <c:pt idx="3">
                  <c:v>17.100000000000001</c:v>
                </c:pt>
                <c:pt idx="4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E-4785-AB37-85D567BA0410}"/>
            </c:ext>
          </c:extLst>
        </c:ser>
        <c:ser>
          <c:idx val="1"/>
          <c:order val="1"/>
          <c:tx>
            <c:strRef>
              <c:f>DQ21_1!$E$1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DQ21_1!$E$2:$E$6</c:f>
              <c:numCache>
                <c:formatCode>General</c:formatCode>
                <c:ptCount val="5"/>
                <c:pt idx="0">
                  <c:v>29.6</c:v>
                </c:pt>
                <c:pt idx="1">
                  <c:v>28.4</c:v>
                </c:pt>
                <c:pt idx="2">
                  <c:v>32.200000000000003</c:v>
                </c:pt>
                <c:pt idx="3">
                  <c:v>19.8</c:v>
                </c:pt>
                <c:pt idx="4">
                  <c:v>46.8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7E-4785-AB37-85D567BA0410}"/>
            </c:ext>
          </c:extLst>
        </c:ser>
        <c:ser>
          <c:idx val="2"/>
          <c:order val="2"/>
          <c:tx>
            <c:strRef>
              <c:f>DQ21_1!$F$1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DQ21_1!$F$2:$F$6</c:f>
              <c:numCache>
                <c:formatCode>General</c:formatCode>
                <c:ptCount val="5"/>
                <c:pt idx="0">
                  <c:v>22.5</c:v>
                </c:pt>
                <c:pt idx="1">
                  <c:v>17.2</c:v>
                </c:pt>
                <c:pt idx="2">
                  <c:v>19</c:v>
                </c:pt>
                <c:pt idx="3">
                  <c:v>14.1</c:v>
                </c:pt>
                <c:pt idx="4">
                  <c:v>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7E-4785-AB37-85D567BA0410}"/>
            </c:ext>
          </c:extLst>
        </c:ser>
        <c:ser>
          <c:idx val="3"/>
          <c:order val="3"/>
          <c:tx>
            <c:strRef>
              <c:f>DQ21_1!$G$1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DQ21_1!$G$2:$G$6</c:f>
              <c:numCache>
                <c:formatCode>General</c:formatCode>
                <c:ptCount val="5"/>
                <c:pt idx="0">
                  <c:v>29.8</c:v>
                </c:pt>
                <c:pt idx="1">
                  <c:v>29.2</c:v>
                </c:pt>
                <c:pt idx="2">
                  <c:v>30</c:v>
                </c:pt>
                <c:pt idx="3">
                  <c:v>20.100000000000001</c:v>
                </c:pt>
                <c:pt idx="4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7E-4785-AB37-85D567BA04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DQ21_2!$D$2:$D$6</c:f>
              <c:numCache>
                <c:formatCode>General</c:formatCode>
                <c:ptCount val="5"/>
                <c:pt idx="0">
                  <c:v>35.9</c:v>
                </c:pt>
                <c:pt idx="1">
                  <c:v>43.7</c:v>
                </c:pt>
                <c:pt idx="2">
                  <c:v>30.8</c:v>
                </c:pt>
                <c:pt idx="3">
                  <c:v>21.8</c:v>
                </c:pt>
                <c:pt idx="4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0-4771-9AC4-E24AC121DB91}"/>
            </c:ext>
          </c:extLst>
        </c:ser>
        <c:ser>
          <c:idx val="1"/>
          <c:order val="1"/>
          <c:tx>
            <c:strRef>
              <c:f>DQ21_2!$E$1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DQ21_2!$E$2:$E$6</c:f>
              <c:numCache>
                <c:formatCode>General</c:formatCode>
                <c:ptCount val="5"/>
                <c:pt idx="0">
                  <c:v>53.7</c:v>
                </c:pt>
                <c:pt idx="1">
                  <c:v>65.099999999999994</c:v>
                </c:pt>
                <c:pt idx="2">
                  <c:v>34.6</c:v>
                </c:pt>
                <c:pt idx="3">
                  <c:v>41.9</c:v>
                </c:pt>
                <c:pt idx="4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10-4771-9AC4-E24AC121DB91}"/>
            </c:ext>
          </c:extLst>
        </c:ser>
        <c:ser>
          <c:idx val="2"/>
          <c:order val="2"/>
          <c:tx>
            <c:strRef>
              <c:f>DQ21_2!$F$1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DQ21_2!$F$2:$F$6</c:f>
              <c:numCache>
                <c:formatCode>General</c:formatCode>
                <c:ptCount val="5"/>
                <c:pt idx="0">
                  <c:v>29.4</c:v>
                </c:pt>
                <c:pt idx="1">
                  <c:v>41.5</c:v>
                </c:pt>
                <c:pt idx="2">
                  <c:v>24.8</c:v>
                </c:pt>
                <c:pt idx="3">
                  <c:v>14.6</c:v>
                </c:pt>
                <c:pt idx="4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10-4771-9AC4-E24AC121DB91}"/>
            </c:ext>
          </c:extLst>
        </c:ser>
        <c:ser>
          <c:idx val="3"/>
          <c:order val="3"/>
          <c:tx>
            <c:strRef>
              <c:f>DQ21_2!$G$1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DQ21_2!$G$2:$G$6</c:f>
              <c:numCache>
                <c:formatCode>General</c:formatCode>
                <c:ptCount val="5"/>
                <c:pt idx="0">
                  <c:v>39.6</c:v>
                </c:pt>
                <c:pt idx="1">
                  <c:v>40.6</c:v>
                </c:pt>
                <c:pt idx="2">
                  <c:v>37.6</c:v>
                </c:pt>
                <c:pt idx="3">
                  <c:v>25.7</c:v>
                </c:pt>
                <c:pt idx="4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10-4771-9AC4-E24AC121DB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DQ04_1!$D$2:$D$5</c:f>
              <c:numCache>
                <c:formatCode>General</c:formatCode>
                <c:ptCount val="4"/>
                <c:pt idx="0">
                  <c:v>95</c:v>
                </c:pt>
                <c:pt idx="1">
                  <c:v>93</c:v>
                </c:pt>
                <c:pt idx="2">
                  <c:v>94.3</c:v>
                </c:pt>
                <c:pt idx="3">
                  <c:v>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B-42B7-B069-1A292C3295E8}"/>
            </c:ext>
          </c:extLst>
        </c:ser>
        <c:ser>
          <c:idx val="1"/>
          <c:order val="1"/>
          <c:tx>
            <c:strRef>
              <c:f>DQ04_1!$E$1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DQ04_1!$E$2:$E$5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6B-42B7-B069-1A292C3295E8}"/>
            </c:ext>
          </c:extLst>
        </c:ser>
        <c:ser>
          <c:idx val="2"/>
          <c:order val="2"/>
          <c:tx>
            <c:strRef>
              <c:f>DQ04_1!$F$1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DQ04_1!$F$2:$F$5</c:f>
              <c:numCache>
                <c:formatCode>General</c:formatCode>
                <c:ptCount val="4"/>
                <c:pt idx="0">
                  <c:v>90.6</c:v>
                </c:pt>
                <c:pt idx="1">
                  <c:v>87.2</c:v>
                </c:pt>
                <c:pt idx="2">
                  <c:v>89.3</c:v>
                </c:pt>
                <c:pt idx="3">
                  <c:v>90.1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6B-42B7-B069-1A292C3295E8}"/>
            </c:ext>
          </c:extLst>
        </c:ser>
        <c:ser>
          <c:idx val="3"/>
          <c:order val="3"/>
          <c:tx>
            <c:strRef>
              <c:f>DQ04_1!$G$1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DQ04_1!$G$2:$G$5</c:f>
              <c:numCache>
                <c:formatCode>General</c:formatCode>
                <c:ptCount val="4"/>
                <c:pt idx="0">
                  <c:v>99.2</c:v>
                </c:pt>
                <c:pt idx="1">
                  <c:v>98.4</c:v>
                </c:pt>
                <c:pt idx="2">
                  <c:v>99.2</c:v>
                </c:pt>
                <c:pt idx="3">
                  <c:v>99.2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6B-42B7-B069-1A292C3295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DQ21_3!$D$2:$D$6</c:f>
              <c:numCache>
                <c:formatCode>General</c:formatCode>
                <c:ptCount val="5"/>
                <c:pt idx="0">
                  <c:v>19.2</c:v>
                </c:pt>
                <c:pt idx="1">
                  <c:v>14.7</c:v>
                </c:pt>
                <c:pt idx="2">
                  <c:v>36.4</c:v>
                </c:pt>
                <c:pt idx="3">
                  <c:v>25.5</c:v>
                </c:pt>
                <c:pt idx="4">
                  <c:v>62.3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25-4939-BF43-EB1D9E450476}"/>
            </c:ext>
          </c:extLst>
        </c:ser>
        <c:ser>
          <c:idx val="1"/>
          <c:order val="1"/>
          <c:tx>
            <c:strRef>
              <c:f>DQ21_3!$E$1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DQ21_3!$E$2:$E$6</c:f>
              <c:numCache>
                <c:formatCode>General</c:formatCode>
                <c:ptCount val="5"/>
                <c:pt idx="0">
                  <c:v>24.4</c:v>
                </c:pt>
                <c:pt idx="1">
                  <c:v>21.5</c:v>
                </c:pt>
                <c:pt idx="2">
                  <c:v>40.9</c:v>
                </c:pt>
                <c:pt idx="3">
                  <c:v>39.4</c:v>
                </c:pt>
                <c:pt idx="4">
                  <c:v>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25-4939-BF43-EB1D9E450476}"/>
            </c:ext>
          </c:extLst>
        </c:ser>
        <c:ser>
          <c:idx val="2"/>
          <c:order val="2"/>
          <c:tx>
            <c:strRef>
              <c:f>DQ21_3!$F$1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DQ21_3!$F$2:$F$6</c:f>
              <c:numCache>
                <c:formatCode>General</c:formatCode>
                <c:ptCount val="5"/>
                <c:pt idx="0">
                  <c:v>13.9</c:v>
                </c:pt>
                <c:pt idx="1">
                  <c:v>12.5</c:v>
                </c:pt>
                <c:pt idx="2">
                  <c:v>32.5</c:v>
                </c:pt>
                <c:pt idx="3">
                  <c:v>23.9</c:v>
                </c:pt>
                <c:pt idx="4">
                  <c:v>60.1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25-4939-BF43-EB1D9E450476}"/>
            </c:ext>
          </c:extLst>
        </c:ser>
        <c:ser>
          <c:idx val="3"/>
          <c:order val="3"/>
          <c:tx>
            <c:strRef>
              <c:f>DQ21_3!$G$1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DQ21_3!$G$2:$G$6</c:f>
              <c:numCache>
                <c:formatCode>General</c:formatCode>
                <c:ptCount val="5"/>
                <c:pt idx="0">
                  <c:v>24.6</c:v>
                </c:pt>
                <c:pt idx="1">
                  <c:v>15.6</c:v>
                </c:pt>
                <c:pt idx="2">
                  <c:v>40.200000000000003</c:v>
                </c:pt>
                <c:pt idx="3">
                  <c:v>23.9</c:v>
                </c:pt>
                <c:pt idx="4">
                  <c:v>65.900000000000006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25-4939-BF43-EB1D9E4504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DQ21_4!$D$2:$D$5</c:f>
              <c:numCache>
                <c:formatCode>General</c:formatCode>
                <c:ptCount val="4"/>
                <c:pt idx="0">
                  <c:v>42.6</c:v>
                </c:pt>
                <c:pt idx="1">
                  <c:v>26.4</c:v>
                </c:pt>
                <c:pt idx="2">
                  <c:v>50.9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F-407D-9E1B-AB791CA43972}"/>
            </c:ext>
          </c:extLst>
        </c:ser>
        <c:ser>
          <c:idx val="1"/>
          <c:order val="1"/>
          <c:tx>
            <c:strRef>
              <c:f>DQ21_4!$E$1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DQ21_4!$E$2:$E$5</c:f>
              <c:numCache>
                <c:formatCode>General</c:formatCode>
                <c:ptCount val="4"/>
                <c:pt idx="0">
                  <c:v>56</c:v>
                </c:pt>
                <c:pt idx="1">
                  <c:v>39.200000000000003</c:v>
                </c:pt>
                <c:pt idx="2">
                  <c:v>61.6</c:v>
                </c:pt>
                <c:pt idx="3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8F-407D-9E1B-AB791CA43972}"/>
            </c:ext>
          </c:extLst>
        </c:ser>
        <c:ser>
          <c:idx val="2"/>
          <c:order val="2"/>
          <c:tx>
            <c:strRef>
              <c:f>DQ21_4!$F$1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DQ21_4!$F$2:$F$5</c:f>
              <c:numCache>
                <c:formatCode>General</c:formatCode>
                <c:ptCount val="4"/>
                <c:pt idx="0">
                  <c:v>38.299999999999997</c:v>
                </c:pt>
                <c:pt idx="1">
                  <c:v>22.8</c:v>
                </c:pt>
                <c:pt idx="2">
                  <c:v>45.9</c:v>
                </c:pt>
                <c:pt idx="3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8F-407D-9E1B-AB791CA43972}"/>
            </c:ext>
          </c:extLst>
        </c:ser>
        <c:ser>
          <c:idx val="3"/>
          <c:order val="3"/>
          <c:tx>
            <c:strRef>
              <c:f>DQ21_4!$G$1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DQ21_4!$G$2:$G$5</c:f>
              <c:numCache>
                <c:formatCode>General</c:formatCode>
                <c:ptCount val="4"/>
                <c:pt idx="0">
                  <c:v>44.4</c:v>
                </c:pt>
                <c:pt idx="1">
                  <c:v>27.7</c:v>
                </c:pt>
                <c:pt idx="2">
                  <c:v>54.4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8F-407D-9E1B-AB791CA439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DQ22_1!$D$2:$D$6</c:f>
              <c:numCache>
                <c:formatCode>General</c:formatCode>
                <c:ptCount val="5"/>
                <c:pt idx="0">
                  <c:v>47.9</c:v>
                </c:pt>
                <c:pt idx="1">
                  <c:v>43.7</c:v>
                </c:pt>
                <c:pt idx="2">
                  <c:v>31.9</c:v>
                </c:pt>
                <c:pt idx="3">
                  <c:v>57.3</c:v>
                </c:pt>
                <c:pt idx="4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93-48DD-AF54-C9DEDAB5A448}"/>
            </c:ext>
          </c:extLst>
        </c:ser>
        <c:ser>
          <c:idx val="1"/>
          <c:order val="1"/>
          <c:tx>
            <c:strRef>
              <c:f>DQ22_1!$E$1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DQ22_1!$E$2:$E$6</c:f>
              <c:numCache>
                <c:formatCode>General</c:formatCode>
                <c:ptCount val="5"/>
                <c:pt idx="0">
                  <c:v>65.900000000000006</c:v>
                </c:pt>
                <c:pt idx="1">
                  <c:v>47.2</c:v>
                </c:pt>
                <c:pt idx="2">
                  <c:v>33.799999999999997</c:v>
                </c:pt>
                <c:pt idx="3">
                  <c:v>64.900000000000006</c:v>
                </c:pt>
                <c:pt idx="4">
                  <c:v>68.099999999999994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93-48DD-AF54-C9DEDAB5A448}"/>
            </c:ext>
          </c:extLst>
        </c:ser>
        <c:ser>
          <c:idx val="2"/>
          <c:order val="2"/>
          <c:tx>
            <c:strRef>
              <c:f>DQ22_1!$F$1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DQ22_1!$F$2:$F$6</c:f>
              <c:numCache>
                <c:formatCode>General</c:formatCode>
                <c:ptCount val="5"/>
                <c:pt idx="0">
                  <c:v>43.6</c:v>
                </c:pt>
                <c:pt idx="1">
                  <c:v>41</c:v>
                </c:pt>
                <c:pt idx="2">
                  <c:v>29.9</c:v>
                </c:pt>
                <c:pt idx="3">
                  <c:v>56.8</c:v>
                </c:pt>
                <c:pt idx="4">
                  <c:v>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93-48DD-AF54-C9DEDAB5A448}"/>
            </c:ext>
          </c:extLst>
        </c:ser>
        <c:ser>
          <c:idx val="3"/>
          <c:order val="3"/>
          <c:tx>
            <c:strRef>
              <c:f>DQ22_1!$G$1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DQ22_1!$G$2:$G$6</c:f>
              <c:numCache>
                <c:formatCode>General</c:formatCode>
                <c:ptCount val="5"/>
                <c:pt idx="0">
                  <c:v>48.1</c:v>
                </c:pt>
                <c:pt idx="1">
                  <c:v>46.1</c:v>
                </c:pt>
                <c:pt idx="2">
                  <c:v>33.799999999999997</c:v>
                </c:pt>
                <c:pt idx="3">
                  <c:v>55.7</c:v>
                </c:pt>
                <c:pt idx="4">
                  <c:v>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93-48DD-AF54-C9DEDAB5A4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DQ22_2!$D$2:$D$5</c:f>
              <c:numCache>
                <c:formatCode>General</c:formatCode>
                <c:ptCount val="4"/>
                <c:pt idx="0">
                  <c:v>32.5</c:v>
                </c:pt>
                <c:pt idx="1">
                  <c:v>56.9</c:v>
                </c:pt>
                <c:pt idx="2">
                  <c:v>47.3</c:v>
                </c:pt>
                <c:pt idx="3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6-454D-84ED-E9DBFFC1B157}"/>
            </c:ext>
          </c:extLst>
        </c:ser>
        <c:ser>
          <c:idx val="1"/>
          <c:order val="1"/>
          <c:tx>
            <c:strRef>
              <c:f>DQ22_2!$E$1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DQ22_2!$E$2:$E$5</c:f>
              <c:numCache>
                <c:formatCode>General</c:formatCode>
                <c:ptCount val="4"/>
                <c:pt idx="0">
                  <c:v>38.700000000000003</c:v>
                </c:pt>
                <c:pt idx="1">
                  <c:v>52.5</c:v>
                </c:pt>
                <c:pt idx="2">
                  <c:v>54.4</c:v>
                </c:pt>
                <c:pt idx="3">
                  <c:v>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16-454D-84ED-E9DBFFC1B157}"/>
            </c:ext>
          </c:extLst>
        </c:ser>
        <c:ser>
          <c:idx val="2"/>
          <c:order val="2"/>
          <c:tx>
            <c:strRef>
              <c:f>DQ22_2!$F$1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DQ22_2!$F$2:$F$5</c:f>
              <c:numCache>
                <c:formatCode>General</c:formatCode>
                <c:ptCount val="4"/>
                <c:pt idx="0">
                  <c:v>27.6</c:v>
                </c:pt>
                <c:pt idx="1">
                  <c:v>58.8</c:v>
                </c:pt>
                <c:pt idx="2">
                  <c:v>46.5</c:v>
                </c:pt>
                <c:pt idx="3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16-454D-84ED-E9DBFFC1B157}"/>
            </c:ext>
          </c:extLst>
        </c:ser>
        <c:ser>
          <c:idx val="3"/>
          <c:order val="3"/>
          <c:tx>
            <c:strRef>
              <c:f>DQ22_2!$G$1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DQ22_2!$G$2:$G$5</c:f>
              <c:numCache>
                <c:formatCode>General</c:formatCode>
                <c:ptCount val="4"/>
                <c:pt idx="0">
                  <c:v>37.299999999999997</c:v>
                </c:pt>
                <c:pt idx="1">
                  <c:v>55.8</c:v>
                </c:pt>
                <c:pt idx="2">
                  <c:v>46.3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16-454D-84ED-E9DBFFC1B1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DQ23_1!$D$2:$D$6</c:f>
              <c:numCache>
                <c:formatCode>General</c:formatCode>
                <c:ptCount val="5"/>
                <c:pt idx="0">
                  <c:v>23</c:v>
                </c:pt>
                <c:pt idx="1">
                  <c:v>27.3</c:v>
                </c:pt>
                <c:pt idx="2">
                  <c:v>23</c:v>
                </c:pt>
                <c:pt idx="3">
                  <c:v>30.3</c:v>
                </c:pt>
                <c:pt idx="4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6-4C55-AE10-0AF3A3D3B6E7}"/>
            </c:ext>
          </c:extLst>
        </c:ser>
        <c:ser>
          <c:idx val="1"/>
          <c:order val="1"/>
          <c:tx>
            <c:strRef>
              <c:f>DQ23_1!$E$1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DQ23_1!$E$2:$E$6</c:f>
              <c:numCache>
                <c:formatCode>General</c:formatCode>
                <c:ptCount val="5"/>
                <c:pt idx="0">
                  <c:v>34</c:v>
                </c:pt>
                <c:pt idx="1">
                  <c:v>35.9</c:v>
                </c:pt>
                <c:pt idx="2">
                  <c:v>38.200000000000003</c:v>
                </c:pt>
                <c:pt idx="3">
                  <c:v>40.299999999999997</c:v>
                </c:pt>
                <c:pt idx="4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56-4C55-AE10-0AF3A3D3B6E7}"/>
            </c:ext>
          </c:extLst>
        </c:ser>
        <c:ser>
          <c:idx val="2"/>
          <c:order val="2"/>
          <c:tx>
            <c:strRef>
              <c:f>DQ23_1!$F$1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DQ23_1!$F$2:$F$6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23.3</c:v>
                </c:pt>
                <c:pt idx="2">
                  <c:v>19.8</c:v>
                </c:pt>
                <c:pt idx="3">
                  <c:v>24.2</c:v>
                </c:pt>
                <c:pt idx="4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56-4C55-AE10-0AF3A3D3B6E7}"/>
            </c:ext>
          </c:extLst>
        </c:ser>
        <c:ser>
          <c:idx val="3"/>
          <c:order val="3"/>
          <c:tx>
            <c:strRef>
              <c:f>DQ23_1!$G$1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DQ23_1!$G$2:$G$6</c:f>
              <c:numCache>
                <c:formatCode>General</c:formatCode>
                <c:ptCount val="5"/>
                <c:pt idx="0">
                  <c:v>26</c:v>
                </c:pt>
                <c:pt idx="1">
                  <c:v>30.3</c:v>
                </c:pt>
                <c:pt idx="2">
                  <c:v>23.2</c:v>
                </c:pt>
                <c:pt idx="3">
                  <c:v>35.6</c:v>
                </c:pt>
                <c:pt idx="4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56-4C55-AE10-0AF3A3D3B6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DQ23_2!$D$1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DQ23_2!$D$2:$D$6</c:f>
              <c:numCache>
                <c:formatCode>General</c:formatCode>
                <c:ptCount val="5"/>
                <c:pt idx="0">
                  <c:v>17.7</c:v>
                </c:pt>
                <c:pt idx="1">
                  <c:v>15.7</c:v>
                </c:pt>
                <c:pt idx="2">
                  <c:v>25.1</c:v>
                </c:pt>
                <c:pt idx="3">
                  <c:v>31.6</c:v>
                </c:pt>
                <c:pt idx="4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DE-4703-A3FC-9F5D423D8E75}"/>
            </c:ext>
          </c:extLst>
        </c:ser>
        <c:ser>
          <c:idx val="1"/>
          <c:order val="1"/>
          <c:tx>
            <c:strRef>
              <c:f>DQ23_2!$E$1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DQ23_2!$E$2:$E$6</c:f>
              <c:numCache>
                <c:formatCode>General</c:formatCode>
                <c:ptCount val="5"/>
                <c:pt idx="0">
                  <c:v>27.8</c:v>
                </c:pt>
                <c:pt idx="1">
                  <c:v>25.1</c:v>
                </c:pt>
                <c:pt idx="2">
                  <c:v>34.9</c:v>
                </c:pt>
                <c:pt idx="3">
                  <c:v>35.1</c:v>
                </c:pt>
                <c:pt idx="4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DE-4703-A3FC-9F5D423D8E75}"/>
            </c:ext>
          </c:extLst>
        </c:ser>
        <c:ser>
          <c:idx val="2"/>
          <c:order val="2"/>
          <c:tx>
            <c:strRef>
              <c:f>DQ23_2!$F$1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DQ23_2!$F$2:$F$6</c:f>
              <c:numCache>
                <c:formatCode>General</c:formatCode>
                <c:ptCount val="5"/>
                <c:pt idx="0">
                  <c:v>14.2</c:v>
                </c:pt>
                <c:pt idx="1">
                  <c:v>14.8</c:v>
                </c:pt>
                <c:pt idx="2">
                  <c:v>19.600000000000001</c:v>
                </c:pt>
                <c:pt idx="3">
                  <c:v>28.5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DE-4703-A3FC-9F5D423D8E75}"/>
            </c:ext>
          </c:extLst>
        </c:ser>
        <c:ser>
          <c:idx val="3"/>
          <c:order val="3"/>
          <c:tx>
            <c:strRef>
              <c:f>DQ23_2!$G$1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DQ23_2!$G$2:$G$6</c:f>
              <c:numCache>
                <c:formatCode>General</c:formatCode>
                <c:ptCount val="5"/>
                <c:pt idx="0">
                  <c:v>19.5</c:v>
                </c:pt>
                <c:pt idx="1">
                  <c:v>14.2</c:v>
                </c:pt>
                <c:pt idx="2">
                  <c:v>29.6</c:v>
                </c:pt>
                <c:pt idx="3">
                  <c:v>34.700000000000003</c:v>
                </c:pt>
                <c:pt idx="4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DE-4703-A3FC-9F5D423D8E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DQ24_1!$D$2:$D$6</c:f>
              <c:numCache>
                <c:formatCode>General</c:formatCode>
                <c:ptCount val="5"/>
                <c:pt idx="0">
                  <c:v>36.700000000000003</c:v>
                </c:pt>
                <c:pt idx="1">
                  <c:v>34.299999999999997</c:v>
                </c:pt>
                <c:pt idx="2">
                  <c:v>47.4</c:v>
                </c:pt>
                <c:pt idx="3">
                  <c:v>30</c:v>
                </c:pt>
                <c:pt idx="4">
                  <c:v>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EF-4B4B-BEE6-20012EA495AB}"/>
            </c:ext>
          </c:extLst>
        </c:ser>
        <c:ser>
          <c:idx val="1"/>
          <c:order val="1"/>
          <c:tx>
            <c:strRef>
              <c:f>DQ24_1!$E$1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DQ24_1!$E$2:$E$6</c:f>
              <c:numCache>
                <c:formatCode>General</c:formatCode>
                <c:ptCount val="5"/>
                <c:pt idx="0">
                  <c:v>26.5</c:v>
                </c:pt>
                <c:pt idx="1">
                  <c:v>26.5</c:v>
                </c:pt>
                <c:pt idx="2">
                  <c:v>38.6</c:v>
                </c:pt>
                <c:pt idx="3">
                  <c:v>18.600000000000001</c:v>
                </c:pt>
                <c:pt idx="4">
                  <c:v>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EF-4B4B-BEE6-20012EA495AB}"/>
            </c:ext>
          </c:extLst>
        </c:ser>
        <c:ser>
          <c:idx val="2"/>
          <c:order val="2"/>
          <c:tx>
            <c:strRef>
              <c:f>DQ24_1!$F$1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DQ24_1!$F$2:$F$6</c:f>
              <c:numCache>
                <c:formatCode>General</c:formatCode>
                <c:ptCount val="5"/>
                <c:pt idx="0">
                  <c:v>35.9</c:v>
                </c:pt>
                <c:pt idx="1">
                  <c:v>33.5</c:v>
                </c:pt>
                <c:pt idx="2">
                  <c:v>43.8</c:v>
                </c:pt>
                <c:pt idx="3">
                  <c:v>29.3</c:v>
                </c:pt>
                <c:pt idx="4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EF-4B4B-BEE6-20012EA495AB}"/>
            </c:ext>
          </c:extLst>
        </c:ser>
        <c:ser>
          <c:idx val="3"/>
          <c:order val="3"/>
          <c:tx>
            <c:strRef>
              <c:f>DQ24_1!$G$1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DQ24_1!$G$2:$G$6</c:f>
              <c:numCache>
                <c:formatCode>General</c:formatCode>
                <c:ptCount val="5"/>
                <c:pt idx="0">
                  <c:v>40.799999999999997</c:v>
                </c:pt>
                <c:pt idx="1">
                  <c:v>37.6</c:v>
                </c:pt>
                <c:pt idx="2">
                  <c:v>54.6</c:v>
                </c:pt>
                <c:pt idx="3">
                  <c:v>34.4</c:v>
                </c:pt>
                <c:pt idx="4">
                  <c:v>64.3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EF-4B4B-BEE6-20012EA495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DQ24_2!$D$2:$D$6</c:f>
              <c:numCache>
                <c:formatCode>General</c:formatCode>
                <c:ptCount val="5"/>
                <c:pt idx="0">
                  <c:v>40.299999999999997</c:v>
                </c:pt>
                <c:pt idx="1">
                  <c:v>37.6</c:v>
                </c:pt>
                <c:pt idx="2">
                  <c:v>62.4</c:v>
                </c:pt>
                <c:pt idx="3">
                  <c:v>41.9</c:v>
                </c:pt>
                <c:pt idx="4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2-4566-8CA6-BD9FDD7556B5}"/>
            </c:ext>
          </c:extLst>
        </c:ser>
        <c:ser>
          <c:idx val="1"/>
          <c:order val="1"/>
          <c:tx>
            <c:strRef>
              <c:f>DQ24_2!$E$1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DQ24_2!$E$2:$E$6</c:f>
              <c:numCache>
                <c:formatCode>General</c:formatCode>
                <c:ptCount val="5"/>
                <c:pt idx="0">
                  <c:v>33.4</c:v>
                </c:pt>
                <c:pt idx="1">
                  <c:v>31.8</c:v>
                </c:pt>
                <c:pt idx="2">
                  <c:v>61.8</c:v>
                </c:pt>
                <c:pt idx="3">
                  <c:v>29.9</c:v>
                </c:pt>
                <c:pt idx="4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B2-4566-8CA6-BD9FDD7556B5}"/>
            </c:ext>
          </c:extLst>
        </c:ser>
        <c:ser>
          <c:idx val="2"/>
          <c:order val="2"/>
          <c:tx>
            <c:strRef>
              <c:f>DQ24_2!$F$1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DQ24_2!$F$2:$F$6</c:f>
              <c:numCache>
                <c:formatCode>General</c:formatCode>
                <c:ptCount val="5"/>
                <c:pt idx="0">
                  <c:v>38</c:v>
                </c:pt>
                <c:pt idx="1">
                  <c:v>31.6</c:v>
                </c:pt>
                <c:pt idx="2">
                  <c:v>60</c:v>
                </c:pt>
                <c:pt idx="3">
                  <c:v>42.2</c:v>
                </c:pt>
                <c:pt idx="4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B2-4566-8CA6-BD9FDD7556B5}"/>
            </c:ext>
          </c:extLst>
        </c:ser>
        <c:ser>
          <c:idx val="3"/>
          <c:order val="3"/>
          <c:tx>
            <c:strRef>
              <c:f>DQ24_2!$G$1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DQ24_2!$G$2:$G$6</c:f>
              <c:numCache>
                <c:formatCode>General</c:formatCode>
                <c:ptCount val="5"/>
                <c:pt idx="0">
                  <c:v>45.4</c:v>
                </c:pt>
                <c:pt idx="1">
                  <c:v>47.1</c:v>
                </c:pt>
                <c:pt idx="2">
                  <c:v>65.7</c:v>
                </c:pt>
                <c:pt idx="3">
                  <c:v>45</c:v>
                </c:pt>
                <c:pt idx="4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B2-4566-8CA6-BD9FDD7556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DQ24_3!$D$2:$D$6</c:f>
              <c:numCache>
                <c:formatCode>General</c:formatCode>
                <c:ptCount val="5"/>
                <c:pt idx="0">
                  <c:v>49.4</c:v>
                </c:pt>
                <c:pt idx="1">
                  <c:v>44.6</c:v>
                </c:pt>
                <c:pt idx="2">
                  <c:v>49.1</c:v>
                </c:pt>
                <c:pt idx="3">
                  <c:v>56.4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06-48D2-B25C-A89A55456D76}"/>
            </c:ext>
          </c:extLst>
        </c:ser>
        <c:ser>
          <c:idx val="1"/>
          <c:order val="1"/>
          <c:tx>
            <c:strRef>
              <c:f>DQ24_3!$E$1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DQ24_3!$E$2:$E$6</c:f>
              <c:numCache>
                <c:formatCode>General</c:formatCode>
                <c:ptCount val="5"/>
                <c:pt idx="0">
                  <c:v>39.6</c:v>
                </c:pt>
                <c:pt idx="1">
                  <c:v>42.2</c:v>
                </c:pt>
                <c:pt idx="2">
                  <c:v>52.3</c:v>
                </c:pt>
                <c:pt idx="3">
                  <c:v>50.1</c:v>
                </c:pt>
                <c:pt idx="4">
                  <c:v>80.599999999999994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06-48D2-B25C-A89A55456D76}"/>
            </c:ext>
          </c:extLst>
        </c:ser>
        <c:ser>
          <c:idx val="2"/>
          <c:order val="2"/>
          <c:tx>
            <c:strRef>
              <c:f>DQ24_3!$F$1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DQ24_3!$F$2:$F$6</c:f>
              <c:numCache>
                <c:formatCode>General</c:formatCode>
                <c:ptCount val="5"/>
                <c:pt idx="0">
                  <c:v>48.9</c:v>
                </c:pt>
                <c:pt idx="1">
                  <c:v>43.8</c:v>
                </c:pt>
                <c:pt idx="2">
                  <c:v>45.3</c:v>
                </c:pt>
                <c:pt idx="3">
                  <c:v>52.8</c:v>
                </c:pt>
                <c:pt idx="4">
                  <c:v>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06-48D2-B25C-A89A55456D76}"/>
            </c:ext>
          </c:extLst>
        </c:ser>
        <c:ser>
          <c:idx val="3"/>
          <c:order val="3"/>
          <c:tx>
            <c:strRef>
              <c:f>DQ24_3!$G$1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DQ24_3!$G$2:$G$6</c:f>
              <c:numCache>
                <c:formatCode>General</c:formatCode>
                <c:ptCount val="5"/>
                <c:pt idx="0">
                  <c:v>52.7</c:v>
                </c:pt>
                <c:pt idx="1">
                  <c:v>46.3</c:v>
                </c:pt>
                <c:pt idx="2">
                  <c:v>53</c:v>
                </c:pt>
                <c:pt idx="3">
                  <c:v>62.9</c:v>
                </c:pt>
                <c:pt idx="4">
                  <c:v>81.900000000000006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06-48D2-B25C-A89A55456D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DQ24_4!$D$2:$D$5</c:f>
              <c:numCache>
                <c:formatCode>General</c:formatCode>
                <c:ptCount val="4"/>
                <c:pt idx="0">
                  <c:v>68.2</c:v>
                </c:pt>
                <c:pt idx="1">
                  <c:v>53.7</c:v>
                </c:pt>
                <c:pt idx="2">
                  <c:v>71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8-4ABD-8898-0570861A7339}"/>
            </c:ext>
          </c:extLst>
        </c:ser>
        <c:ser>
          <c:idx val="1"/>
          <c:order val="1"/>
          <c:tx>
            <c:strRef>
              <c:f>DQ24_4!$E$1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DQ24_4!$E$2:$E$5</c:f>
              <c:numCache>
                <c:formatCode>General</c:formatCode>
                <c:ptCount val="4"/>
                <c:pt idx="0">
                  <c:v>66.099999999999994</c:v>
                </c:pt>
                <c:pt idx="1">
                  <c:v>41</c:v>
                </c:pt>
                <c:pt idx="2">
                  <c:v>66</c:v>
                </c:pt>
                <c:pt idx="3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38-4ABD-8898-0570861A7339}"/>
            </c:ext>
          </c:extLst>
        </c:ser>
        <c:ser>
          <c:idx val="2"/>
          <c:order val="2"/>
          <c:tx>
            <c:strRef>
              <c:f>DQ24_4!$F$1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DQ24_4!$F$2:$F$5</c:f>
              <c:numCache>
                <c:formatCode>General</c:formatCode>
                <c:ptCount val="4"/>
                <c:pt idx="0">
                  <c:v>66.3</c:v>
                </c:pt>
                <c:pt idx="1">
                  <c:v>52.4</c:v>
                </c:pt>
                <c:pt idx="2">
                  <c:v>69.2</c:v>
                </c:pt>
                <c:pt idx="3">
                  <c:v>49.2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38-4ABD-8898-0570861A7339}"/>
            </c:ext>
          </c:extLst>
        </c:ser>
        <c:ser>
          <c:idx val="3"/>
          <c:order val="3"/>
          <c:tx>
            <c:strRef>
              <c:f>DQ24_4!$G$1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DQ24_4!$G$2:$G$5</c:f>
              <c:numCache>
                <c:formatCode>General</c:formatCode>
                <c:ptCount val="4"/>
                <c:pt idx="0">
                  <c:v>71.400000000000006</c:v>
                </c:pt>
                <c:pt idx="1">
                  <c:v>59.1</c:v>
                </c:pt>
                <c:pt idx="2">
                  <c:v>74.7</c:v>
                </c:pt>
                <c:pt idx="3">
                  <c:v>60.6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38-4ABD-8898-0570861A73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DQ04_2!$D$2:$D$5</c:f>
              <c:numCache>
                <c:formatCode>General</c:formatCode>
                <c:ptCount val="4"/>
                <c:pt idx="0">
                  <c:v>93.9</c:v>
                </c:pt>
                <c:pt idx="1">
                  <c:v>94.4</c:v>
                </c:pt>
                <c:pt idx="2">
                  <c:v>92.8</c:v>
                </c:pt>
                <c:pt idx="3">
                  <c:v>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0-4CFE-B618-693C8AC0E542}"/>
            </c:ext>
          </c:extLst>
        </c:ser>
        <c:ser>
          <c:idx val="1"/>
          <c:order val="1"/>
          <c:tx>
            <c:strRef>
              <c:f>DQ04_2!$E$1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DQ04_2!$E$2:$E$5</c:f>
              <c:numCache>
                <c:formatCode>General</c:formatCode>
                <c:ptCount val="4"/>
                <c:pt idx="0">
                  <c:v>95.1</c:v>
                </c:pt>
                <c:pt idx="1">
                  <c:v>100</c:v>
                </c:pt>
                <c:pt idx="2">
                  <c:v>97.5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0-4CFE-B618-693C8AC0E542}"/>
            </c:ext>
          </c:extLst>
        </c:ser>
        <c:ser>
          <c:idx val="2"/>
          <c:order val="2"/>
          <c:tx>
            <c:strRef>
              <c:f>DQ04_2!$F$1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DQ04_2!$F$2:$F$5</c:f>
              <c:numCache>
                <c:formatCode>General</c:formatCode>
                <c:ptCount val="4"/>
                <c:pt idx="0">
                  <c:v>90.8</c:v>
                </c:pt>
                <c:pt idx="1">
                  <c:v>90.6</c:v>
                </c:pt>
                <c:pt idx="2">
                  <c:v>88.7</c:v>
                </c:pt>
                <c:pt idx="3">
                  <c:v>91.4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A0-4CFE-B618-693C8AC0E542}"/>
            </c:ext>
          </c:extLst>
        </c:ser>
        <c:ser>
          <c:idx val="3"/>
          <c:order val="3"/>
          <c:tx>
            <c:strRef>
              <c:f>DQ04_2!$G$1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DQ04_2!$G$2:$G$5</c:f>
              <c:numCache>
                <c:formatCode>General</c:formatCode>
                <c:ptCount val="4"/>
                <c:pt idx="0">
                  <c:v>97.5</c:v>
                </c:pt>
                <c:pt idx="1">
                  <c:v>97.5</c:v>
                </c:pt>
                <c:pt idx="2">
                  <c:v>96.7</c:v>
                </c:pt>
                <c:pt idx="3">
                  <c:v>99.2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A0-4CFE-B618-693C8AC0E5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DQ25_1!$D$2:$D$6</c:f>
              <c:numCache>
                <c:formatCode>General</c:formatCode>
                <c:ptCount val="5"/>
                <c:pt idx="0">
                  <c:v>55.1</c:v>
                </c:pt>
                <c:pt idx="1">
                  <c:v>71.2</c:v>
                </c:pt>
                <c:pt idx="2">
                  <c:v>50.5</c:v>
                </c:pt>
                <c:pt idx="3">
                  <c:v>61.3</c:v>
                </c:pt>
                <c:pt idx="4">
                  <c:v>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B9-480B-9E9A-DDB7B8FB3194}"/>
            </c:ext>
          </c:extLst>
        </c:ser>
        <c:ser>
          <c:idx val="1"/>
          <c:order val="1"/>
          <c:tx>
            <c:strRef>
              <c:f>DQ25_1!$E$1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DQ25_1!$E$2:$E$6</c:f>
              <c:numCache>
                <c:formatCode>General</c:formatCode>
                <c:ptCount val="5"/>
                <c:pt idx="0">
                  <c:v>45.4</c:v>
                </c:pt>
                <c:pt idx="1">
                  <c:v>80.400000000000006</c:v>
                </c:pt>
                <c:pt idx="2">
                  <c:v>29.1</c:v>
                </c:pt>
                <c:pt idx="3">
                  <c:v>60.1</c:v>
                </c:pt>
                <c:pt idx="4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B9-480B-9E9A-DDB7B8FB3194}"/>
            </c:ext>
          </c:extLst>
        </c:ser>
        <c:ser>
          <c:idx val="2"/>
          <c:order val="2"/>
          <c:tx>
            <c:strRef>
              <c:f>DQ25_1!$F$1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DQ25_1!$F$2:$F$6</c:f>
              <c:numCache>
                <c:formatCode>General</c:formatCode>
                <c:ptCount val="5"/>
                <c:pt idx="0">
                  <c:v>50.5</c:v>
                </c:pt>
                <c:pt idx="1">
                  <c:v>66.7</c:v>
                </c:pt>
                <c:pt idx="2">
                  <c:v>46</c:v>
                </c:pt>
                <c:pt idx="3">
                  <c:v>56.9</c:v>
                </c:pt>
                <c:pt idx="4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B9-480B-9E9A-DDB7B8FB3194}"/>
            </c:ext>
          </c:extLst>
        </c:ser>
        <c:ser>
          <c:idx val="3"/>
          <c:order val="3"/>
          <c:tx>
            <c:strRef>
              <c:f>DQ25_1!$G$1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DQ25_1!$G$2:$G$6</c:f>
              <c:numCache>
                <c:formatCode>General</c:formatCode>
                <c:ptCount val="5"/>
                <c:pt idx="0">
                  <c:v>63.7</c:v>
                </c:pt>
                <c:pt idx="1">
                  <c:v>74.400000000000006</c:v>
                </c:pt>
                <c:pt idx="2">
                  <c:v>62.6</c:v>
                </c:pt>
                <c:pt idx="3">
                  <c:v>67.599999999999994</c:v>
                </c:pt>
                <c:pt idx="4">
                  <c:v>63.2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B9-480B-9E9A-DDB7B8FB3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DQ25_2!$D$2:$D$5</c:f>
              <c:numCache>
                <c:formatCode>General</c:formatCode>
                <c:ptCount val="4"/>
                <c:pt idx="0">
                  <c:v>65.5</c:v>
                </c:pt>
                <c:pt idx="1">
                  <c:v>56.7</c:v>
                </c:pt>
                <c:pt idx="2">
                  <c:v>70</c:v>
                </c:pt>
                <c:pt idx="3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1A-4385-9F18-A4052B1C13D4}"/>
            </c:ext>
          </c:extLst>
        </c:ser>
        <c:ser>
          <c:idx val="1"/>
          <c:order val="1"/>
          <c:tx>
            <c:strRef>
              <c:f>DQ25_2!$E$1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DQ25_2!$E$2:$E$5</c:f>
              <c:numCache>
                <c:formatCode>General</c:formatCode>
                <c:ptCount val="4"/>
                <c:pt idx="0">
                  <c:v>45.8</c:v>
                </c:pt>
                <c:pt idx="1">
                  <c:v>37.799999999999997</c:v>
                </c:pt>
                <c:pt idx="2">
                  <c:v>64.900000000000006</c:v>
                </c:pt>
                <c:pt idx="3">
                  <c:v>61.7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1A-4385-9F18-A4052B1C13D4}"/>
            </c:ext>
          </c:extLst>
        </c:ser>
        <c:ser>
          <c:idx val="2"/>
          <c:order val="2"/>
          <c:tx>
            <c:strRef>
              <c:f>DQ25_2!$F$1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DQ25_2!$F$2:$F$5</c:f>
              <c:numCache>
                <c:formatCode>General</c:formatCode>
                <c:ptCount val="4"/>
                <c:pt idx="0">
                  <c:v>66.3</c:v>
                </c:pt>
                <c:pt idx="1">
                  <c:v>56.9</c:v>
                </c:pt>
                <c:pt idx="2">
                  <c:v>68.400000000000006</c:v>
                </c:pt>
                <c:pt idx="3">
                  <c:v>65.900000000000006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1A-4385-9F18-A4052B1C13D4}"/>
            </c:ext>
          </c:extLst>
        </c:ser>
        <c:ser>
          <c:idx val="3"/>
          <c:order val="3"/>
          <c:tx>
            <c:strRef>
              <c:f>DQ25_2!$G$1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DQ25_2!$G$2:$G$5</c:f>
              <c:numCache>
                <c:formatCode>General</c:formatCode>
                <c:ptCount val="4"/>
                <c:pt idx="0">
                  <c:v>70</c:v>
                </c:pt>
                <c:pt idx="1">
                  <c:v>61.8</c:v>
                </c:pt>
                <c:pt idx="2">
                  <c:v>73.599999999999994</c:v>
                </c:pt>
                <c:pt idx="3">
                  <c:v>75.099999999999994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1A-4385-9F18-A4052B1C13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DQ26_1!$D$2:$D$6</c:f>
              <c:numCache>
                <c:formatCode>General</c:formatCode>
                <c:ptCount val="5"/>
                <c:pt idx="0">
                  <c:v>53</c:v>
                </c:pt>
                <c:pt idx="1">
                  <c:v>60.4</c:v>
                </c:pt>
                <c:pt idx="2">
                  <c:v>51.2</c:v>
                </c:pt>
                <c:pt idx="3">
                  <c:v>53.6</c:v>
                </c:pt>
                <c:pt idx="4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1-4220-B202-4D528134C0C2}"/>
            </c:ext>
          </c:extLst>
        </c:ser>
        <c:ser>
          <c:idx val="1"/>
          <c:order val="1"/>
          <c:tx>
            <c:strRef>
              <c:f>DQ26_1!$E$1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DQ26_1!$E$2:$E$6</c:f>
              <c:numCache>
                <c:formatCode>General</c:formatCode>
                <c:ptCount val="5"/>
                <c:pt idx="0">
                  <c:v>43.6</c:v>
                </c:pt>
                <c:pt idx="1">
                  <c:v>49.9</c:v>
                </c:pt>
                <c:pt idx="2">
                  <c:v>42.5</c:v>
                </c:pt>
                <c:pt idx="3">
                  <c:v>53.3</c:v>
                </c:pt>
                <c:pt idx="4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E1-4220-B202-4D528134C0C2}"/>
            </c:ext>
          </c:extLst>
        </c:ser>
        <c:ser>
          <c:idx val="2"/>
          <c:order val="2"/>
          <c:tx>
            <c:strRef>
              <c:f>DQ26_1!$F$1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DQ26_1!$F$2:$F$6</c:f>
              <c:numCache>
                <c:formatCode>General</c:formatCode>
                <c:ptCount val="5"/>
                <c:pt idx="0">
                  <c:v>50.7</c:v>
                </c:pt>
                <c:pt idx="1">
                  <c:v>61.3</c:v>
                </c:pt>
                <c:pt idx="2">
                  <c:v>44.8</c:v>
                </c:pt>
                <c:pt idx="3">
                  <c:v>48.9</c:v>
                </c:pt>
                <c:pt idx="4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E1-4220-B202-4D528134C0C2}"/>
            </c:ext>
          </c:extLst>
        </c:ser>
        <c:ser>
          <c:idx val="3"/>
          <c:order val="3"/>
          <c:tx>
            <c:strRef>
              <c:f>DQ26_1!$G$1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DQ26_1!$G$2:$G$6</c:f>
              <c:numCache>
                <c:formatCode>General</c:formatCode>
                <c:ptCount val="5"/>
                <c:pt idx="0">
                  <c:v>58.7</c:v>
                </c:pt>
                <c:pt idx="1">
                  <c:v>62.2</c:v>
                </c:pt>
                <c:pt idx="2">
                  <c:v>62.1</c:v>
                </c:pt>
                <c:pt idx="3">
                  <c:v>59.9</c:v>
                </c:pt>
                <c:pt idx="4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E1-4220-B202-4D528134C0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DQ26_2!$D$1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DQ26_2!$D$2:$D$6</c:f>
              <c:numCache>
                <c:formatCode>General</c:formatCode>
                <c:ptCount val="5"/>
                <c:pt idx="0">
                  <c:v>41.3</c:v>
                </c:pt>
                <c:pt idx="1">
                  <c:v>56.5</c:v>
                </c:pt>
                <c:pt idx="2">
                  <c:v>60.1</c:v>
                </c:pt>
                <c:pt idx="3">
                  <c:v>51.3</c:v>
                </c:pt>
                <c:pt idx="4">
                  <c:v>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BE-473A-B400-FC97231037D3}"/>
            </c:ext>
          </c:extLst>
        </c:ser>
        <c:ser>
          <c:idx val="1"/>
          <c:order val="1"/>
          <c:tx>
            <c:strRef>
              <c:f>DQ26_2!$E$1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DQ26_2!$E$2:$E$6</c:f>
              <c:numCache>
                <c:formatCode>General</c:formatCode>
                <c:ptCount val="5"/>
                <c:pt idx="0">
                  <c:v>43</c:v>
                </c:pt>
                <c:pt idx="1">
                  <c:v>39.6</c:v>
                </c:pt>
                <c:pt idx="2">
                  <c:v>53.1</c:v>
                </c:pt>
                <c:pt idx="3">
                  <c:v>47</c:v>
                </c:pt>
                <c:pt idx="4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BE-473A-B400-FC97231037D3}"/>
            </c:ext>
          </c:extLst>
        </c:ser>
        <c:ser>
          <c:idx val="2"/>
          <c:order val="2"/>
          <c:tx>
            <c:strRef>
              <c:f>DQ26_2!$F$1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DQ26_2!$F$2:$F$6</c:f>
              <c:numCache>
                <c:formatCode>General</c:formatCode>
                <c:ptCount val="5"/>
                <c:pt idx="0">
                  <c:v>32.299999999999997</c:v>
                </c:pt>
                <c:pt idx="1">
                  <c:v>53.6</c:v>
                </c:pt>
                <c:pt idx="2">
                  <c:v>59.3</c:v>
                </c:pt>
                <c:pt idx="3">
                  <c:v>49.2</c:v>
                </c:pt>
                <c:pt idx="4">
                  <c:v>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BE-473A-B400-FC97231037D3}"/>
            </c:ext>
          </c:extLst>
        </c:ser>
        <c:ser>
          <c:idx val="3"/>
          <c:order val="3"/>
          <c:tx>
            <c:strRef>
              <c:f>DQ26_2!$G$1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DQ26_2!$G$2:$G$6</c:f>
              <c:numCache>
                <c:formatCode>General</c:formatCode>
                <c:ptCount val="5"/>
                <c:pt idx="0">
                  <c:v>52.6</c:v>
                </c:pt>
                <c:pt idx="1">
                  <c:v>65.2</c:v>
                </c:pt>
                <c:pt idx="2">
                  <c:v>63.3</c:v>
                </c:pt>
                <c:pt idx="3">
                  <c:v>55.2</c:v>
                </c:pt>
                <c:pt idx="4">
                  <c:v>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BE-473A-B400-FC97231037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DQ27_1!$B$2:$C$5</c:f>
              <c:multiLvlStrCache>
                <c:ptCount val="4"/>
                <c:lvl>
                  <c:pt idx="0">
                    <c:v>Other education degree</c:v>
                  </c:pt>
                  <c:pt idx="1">
                    <c:v>Physical education</c:v>
                  </c:pt>
                  <c:pt idx="2">
                    <c:v>Health education</c:v>
                  </c:pt>
                  <c:pt idx="3">
                    <c:v>Health and physical education combined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DQ27_1!$D$2:$D$5</c:f>
              <c:numCache>
                <c:formatCode>General</c:formatCode>
                <c:ptCount val="4"/>
                <c:pt idx="0">
                  <c:v>6.3</c:v>
                </c:pt>
                <c:pt idx="1">
                  <c:v>13.8</c:v>
                </c:pt>
                <c:pt idx="2">
                  <c:v>5.4</c:v>
                </c:pt>
                <c:pt idx="3">
                  <c:v>60.2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C-486E-9B88-FED3EF8BDCF7}"/>
            </c:ext>
          </c:extLst>
        </c:ser>
        <c:ser>
          <c:idx val="1"/>
          <c:order val="1"/>
          <c:tx>
            <c:strRef>
              <c:f>DQ27_1!$E$1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DQ27_1!$B$2:$C$5</c:f>
              <c:multiLvlStrCache>
                <c:ptCount val="4"/>
                <c:lvl>
                  <c:pt idx="0">
                    <c:v>Other education degree</c:v>
                  </c:pt>
                  <c:pt idx="1">
                    <c:v>Physical education</c:v>
                  </c:pt>
                  <c:pt idx="2">
                    <c:v>Health education</c:v>
                  </c:pt>
                  <c:pt idx="3">
                    <c:v>Health and physical education combined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DQ27_1!$E$2:$E$5</c:f>
              <c:numCache>
                <c:formatCode>General</c:formatCode>
                <c:ptCount val="4"/>
                <c:pt idx="0">
                  <c:v>17.2</c:v>
                </c:pt>
                <c:pt idx="1">
                  <c:v>12.8</c:v>
                </c:pt>
                <c:pt idx="2">
                  <c:v>2.7</c:v>
                </c:pt>
                <c:pt idx="3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DC-486E-9B88-FED3EF8BDCF7}"/>
            </c:ext>
          </c:extLst>
        </c:ser>
        <c:ser>
          <c:idx val="2"/>
          <c:order val="2"/>
          <c:tx>
            <c:strRef>
              <c:f>DQ27_1!$F$1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DQ27_1!$B$2:$C$5</c:f>
              <c:multiLvlStrCache>
                <c:ptCount val="4"/>
                <c:lvl>
                  <c:pt idx="0">
                    <c:v>Other education degree</c:v>
                  </c:pt>
                  <c:pt idx="1">
                    <c:v>Physical education</c:v>
                  </c:pt>
                  <c:pt idx="2">
                    <c:v>Health education</c:v>
                  </c:pt>
                  <c:pt idx="3">
                    <c:v>Health and physical education combined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DQ27_1!$F$2:$F$5</c:f>
              <c:numCache>
                <c:formatCode>General</c:formatCode>
                <c:ptCount val="4"/>
                <c:pt idx="0">
                  <c:v>6.6</c:v>
                </c:pt>
                <c:pt idx="1">
                  <c:v>13.6</c:v>
                </c:pt>
                <c:pt idx="2">
                  <c:v>7.2</c:v>
                </c:pt>
                <c:pt idx="3">
                  <c:v>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DC-486E-9B88-FED3EF8BDCF7}"/>
            </c:ext>
          </c:extLst>
        </c:ser>
        <c:ser>
          <c:idx val="3"/>
          <c:order val="3"/>
          <c:tx>
            <c:strRef>
              <c:f>DQ27_1!$G$1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DQ27_1!$B$2:$C$5</c:f>
              <c:multiLvlStrCache>
                <c:ptCount val="4"/>
                <c:lvl>
                  <c:pt idx="0">
                    <c:v>Other education degree</c:v>
                  </c:pt>
                  <c:pt idx="1">
                    <c:v>Physical education</c:v>
                  </c:pt>
                  <c:pt idx="2">
                    <c:v>Health education</c:v>
                  </c:pt>
                  <c:pt idx="3">
                    <c:v>Health and physical education combined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DQ27_1!$G$2:$G$5</c:f>
              <c:numCache>
                <c:formatCode>General</c:formatCode>
                <c:ptCount val="4"/>
                <c:pt idx="0">
                  <c:v>2.7</c:v>
                </c:pt>
                <c:pt idx="1">
                  <c:v>14.4</c:v>
                </c:pt>
                <c:pt idx="2">
                  <c:v>3.7</c:v>
                </c:pt>
                <c:pt idx="3">
                  <c:v>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DC-486E-9B88-FED3EF8BDC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DQ27_2!$D$1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DQ27_2!$B$2:$C$5</c:f>
              <c:multiLvlStrCache>
                <c:ptCount val="4"/>
                <c:lvl>
                  <c:pt idx="0">
                    <c:v>Nursing</c:v>
                  </c:pt>
                  <c:pt idx="1">
                    <c:v>Biology or other science</c:v>
                  </c:pt>
                  <c:pt idx="2">
                    <c:v>Home economics or family and consumer science</c:v>
                  </c:pt>
                  <c:pt idx="3">
                    <c:v>Kinesiology, exercise science, or exercise physiology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DQ27_2!$D$2:$D$5</c:f>
              <c:numCache>
                <c:formatCode>General</c:formatCode>
                <c:ptCount val="4"/>
                <c:pt idx="0">
                  <c:v>1.6</c:v>
                </c:pt>
                <c:pt idx="1">
                  <c:v>1.8</c:v>
                </c:pt>
                <c:pt idx="2">
                  <c:v>2.6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B-43CD-876E-06FA5CC74A92}"/>
            </c:ext>
          </c:extLst>
        </c:ser>
        <c:ser>
          <c:idx val="1"/>
          <c:order val="1"/>
          <c:tx>
            <c:strRef>
              <c:f>DQ27_2!$E$1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DQ27_2!$B$2:$C$5</c:f>
              <c:multiLvlStrCache>
                <c:ptCount val="4"/>
                <c:lvl>
                  <c:pt idx="0">
                    <c:v>Nursing</c:v>
                  </c:pt>
                  <c:pt idx="1">
                    <c:v>Biology or other science</c:v>
                  </c:pt>
                  <c:pt idx="2">
                    <c:v>Home economics or family and consumer science</c:v>
                  </c:pt>
                  <c:pt idx="3">
                    <c:v>Kinesiology, exercise science, or exercise physiology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DQ27_2!$E$2:$E$5</c:f>
              <c:numCache>
                <c:formatCode>General</c:formatCode>
                <c:ptCount val="4"/>
                <c:pt idx="0">
                  <c:v>8.0000000000000004E-4</c:v>
                </c:pt>
                <c:pt idx="1">
                  <c:v>3.5</c:v>
                </c:pt>
                <c:pt idx="2">
                  <c:v>2.7</c:v>
                </c:pt>
                <c:pt idx="3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B-43CD-876E-06FA5CC74A92}"/>
            </c:ext>
          </c:extLst>
        </c:ser>
        <c:ser>
          <c:idx val="2"/>
          <c:order val="2"/>
          <c:tx>
            <c:strRef>
              <c:f>DQ27_2!$F$1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DQ27_2!$B$2:$C$5</c:f>
              <c:multiLvlStrCache>
                <c:ptCount val="4"/>
                <c:lvl>
                  <c:pt idx="0">
                    <c:v>Nursing</c:v>
                  </c:pt>
                  <c:pt idx="1">
                    <c:v>Biology or other science</c:v>
                  </c:pt>
                  <c:pt idx="2">
                    <c:v>Home economics or family and consumer science</c:v>
                  </c:pt>
                  <c:pt idx="3">
                    <c:v>Kinesiology, exercise science, or exercise physiology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DQ27_2!$F$2:$F$5</c:f>
              <c:numCache>
                <c:formatCode>General</c:formatCode>
                <c:ptCount val="4"/>
                <c:pt idx="0">
                  <c:v>2.1</c:v>
                </c:pt>
                <c:pt idx="1">
                  <c:v>2</c:v>
                </c:pt>
                <c:pt idx="2">
                  <c:v>3.9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AB-43CD-876E-06FA5CC74A92}"/>
            </c:ext>
          </c:extLst>
        </c:ser>
        <c:ser>
          <c:idx val="3"/>
          <c:order val="3"/>
          <c:tx>
            <c:strRef>
              <c:f>DQ27_2!$G$1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DQ27_2!$B$2:$C$5</c:f>
              <c:multiLvlStrCache>
                <c:ptCount val="4"/>
                <c:lvl>
                  <c:pt idx="0">
                    <c:v>Nursing</c:v>
                  </c:pt>
                  <c:pt idx="1">
                    <c:v>Biology or other science</c:v>
                  </c:pt>
                  <c:pt idx="2">
                    <c:v>Home economics or family and consumer science</c:v>
                  </c:pt>
                  <c:pt idx="3">
                    <c:v>Kinesiology, exercise science, or exercise physiology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DQ27_2!$G$2:$G$5</c:f>
              <c:numCache>
                <c:formatCode>General</c:formatCode>
                <c:ptCount val="4"/>
                <c:pt idx="0">
                  <c:v>1.4</c:v>
                </c:pt>
                <c:pt idx="1">
                  <c:v>1</c:v>
                </c:pt>
                <c:pt idx="2">
                  <c:v>0.8</c:v>
                </c:pt>
                <c:pt idx="3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AB-43CD-876E-06FA5CC74A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DQ27_3!$D$1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DQ27_3!$B$2:$C$5</c:f>
              <c:multiLvlStrCache>
                <c:ptCount val="4"/>
                <c:lvl>
                  <c:pt idx="0">
                    <c:v>Other</c:v>
                  </c:pt>
                  <c:pt idx="1">
                    <c:v>Nutrition</c:v>
                  </c:pt>
                  <c:pt idx="2">
                    <c:v>Public health</c:v>
                  </c:pt>
                  <c:pt idx="3">
                    <c:v>Counseling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  <c:pt idx="2">
                    <c:v>j.</c:v>
                  </c:pt>
                  <c:pt idx="3">
                    <c:v>i.</c:v>
                  </c:pt>
                </c:lvl>
              </c:multiLvlStrCache>
            </c:multiLvlStrRef>
          </c:cat>
          <c:val>
            <c:numRef>
              <c:f>DQ27_3!$D$2:$D$5</c:f>
              <c:numCache>
                <c:formatCode>General</c:formatCode>
                <c:ptCount val="4"/>
                <c:pt idx="0">
                  <c:v>6.2</c:v>
                </c:pt>
                <c:pt idx="1">
                  <c:v>0.7</c:v>
                </c:pt>
                <c:pt idx="2">
                  <c:v>8.0000000000000004E-4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11-4DA4-8B79-9922715FE819}"/>
            </c:ext>
          </c:extLst>
        </c:ser>
        <c:ser>
          <c:idx val="1"/>
          <c:order val="1"/>
          <c:tx>
            <c:strRef>
              <c:f>DQ27_3!$E$1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DQ27_3!$B$2:$C$5</c:f>
              <c:multiLvlStrCache>
                <c:ptCount val="4"/>
                <c:lvl>
                  <c:pt idx="0">
                    <c:v>Other</c:v>
                  </c:pt>
                  <c:pt idx="1">
                    <c:v>Nutrition</c:v>
                  </c:pt>
                  <c:pt idx="2">
                    <c:v>Public health</c:v>
                  </c:pt>
                  <c:pt idx="3">
                    <c:v>Counseling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  <c:pt idx="2">
                    <c:v>j.</c:v>
                  </c:pt>
                  <c:pt idx="3">
                    <c:v>i.</c:v>
                  </c:pt>
                </c:lvl>
              </c:multiLvlStrCache>
            </c:multiLvlStrRef>
          </c:cat>
          <c:val>
            <c:numRef>
              <c:f>DQ27_3!$E$2:$E$5</c:f>
              <c:numCache>
                <c:formatCode>General</c:formatCode>
                <c:ptCount val="4"/>
                <c:pt idx="0">
                  <c:v>10.8</c:v>
                </c:pt>
                <c:pt idx="1">
                  <c:v>8.0000000000000004E-4</c:v>
                </c:pt>
                <c:pt idx="2">
                  <c:v>8.0000000000000004E-4</c:v>
                </c:pt>
                <c:pt idx="3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11-4DA4-8B79-9922715FE819}"/>
            </c:ext>
          </c:extLst>
        </c:ser>
        <c:ser>
          <c:idx val="2"/>
          <c:order val="2"/>
          <c:tx>
            <c:strRef>
              <c:f>DQ27_3!$F$1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DQ27_3!$B$2:$C$5</c:f>
              <c:multiLvlStrCache>
                <c:ptCount val="4"/>
                <c:lvl>
                  <c:pt idx="0">
                    <c:v>Other</c:v>
                  </c:pt>
                  <c:pt idx="1">
                    <c:v>Nutrition</c:v>
                  </c:pt>
                  <c:pt idx="2">
                    <c:v>Public health</c:v>
                  </c:pt>
                  <c:pt idx="3">
                    <c:v>Counseling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  <c:pt idx="2">
                    <c:v>j.</c:v>
                  </c:pt>
                  <c:pt idx="3">
                    <c:v>i.</c:v>
                  </c:pt>
                </c:lvl>
              </c:multiLvlStrCache>
            </c:multiLvlStrRef>
          </c:cat>
          <c:val>
            <c:numRef>
              <c:f>DQ27_3!$F$2:$F$5</c:f>
              <c:numCache>
                <c:formatCode>General</c:formatCode>
                <c:ptCount val="4"/>
                <c:pt idx="0">
                  <c:v>5.8</c:v>
                </c:pt>
                <c:pt idx="1">
                  <c:v>0.7</c:v>
                </c:pt>
                <c:pt idx="2">
                  <c:v>8.0000000000000004E-4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11-4DA4-8B79-9922715FE819}"/>
            </c:ext>
          </c:extLst>
        </c:ser>
        <c:ser>
          <c:idx val="3"/>
          <c:order val="3"/>
          <c:tx>
            <c:strRef>
              <c:f>DQ27_3!$G$1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DQ27_3!$B$2:$C$5</c:f>
              <c:multiLvlStrCache>
                <c:ptCount val="4"/>
                <c:lvl>
                  <c:pt idx="0">
                    <c:v>Other</c:v>
                  </c:pt>
                  <c:pt idx="1">
                    <c:v>Nutrition</c:v>
                  </c:pt>
                  <c:pt idx="2">
                    <c:v>Public health</c:v>
                  </c:pt>
                  <c:pt idx="3">
                    <c:v>Counseling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  <c:pt idx="2">
                    <c:v>j.</c:v>
                  </c:pt>
                  <c:pt idx="3">
                    <c:v>i.</c:v>
                  </c:pt>
                </c:lvl>
              </c:multiLvlStrCache>
            </c:multiLvlStrRef>
          </c:cat>
          <c:val>
            <c:numRef>
              <c:f>DQ27_3!$G$2:$G$5</c:f>
              <c:numCache>
                <c:formatCode>General</c:formatCode>
                <c:ptCount val="4"/>
                <c:pt idx="0">
                  <c:v>5.5</c:v>
                </c:pt>
                <c:pt idx="1">
                  <c:v>0.8</c:v>
                </c:pt>
                <c:pt idx="2">
                  <c:v>8.0000000000000004E-4</c:v>
                </c:pt>
                <c:pt idx="3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11-4DA4-8B79-9922715FE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DQ28_1!$D$1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DQ28_1!$D$2</c:f>
              <c:numCache>
                <c:formatCode>General</c:formatCode>
                <c:ptCount val="1"/>
                <c:pt idx="0">
                  <c:v>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0-4746-AF11-2EE0AE31598D}"/>
            </c:ext>
          </c:extLst>
        </c:ser>
        <c:ser>
          <c:idx val="1"/>
          <c:order val="1"/>
          <c:tx>
            <c:strRef>
              <c:f>DQ28_1!$E$1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DQ28_1!$E$2</c:f>
              <c:numCache>
                <c:formatCode>General</c:formatCode>
                <c:ptCount val="1"/>
                <c:pt idx="0">
                  <c:v>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A0-4746-AF11-2EE0AE31598D}"/>
            </c:ext>
          </c:extLst>
        </c:ser>
        <c:ser>
          <c:idx val="2"/>
          <c:order val="2"/>
          <c:tx>
            <c:strRef>
              <c:f>DQ28_1!$F$1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DQ28_1!$F$2</c:f>
              <c:numCache>
                <c:formatCode>General</c:formatCode>
                <c:ptCount val="1"/>
                <c:pt idx="0">
                  <c:v>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0-4746-AF11-2EE0AE31598D}"/>
            </c:ext>
          </c:extLst>
        </c:ser>
        <c:ser>
          <c:idx val="3"/>
          <c:order val="3"/>
          <c:tx>
            <c:strRef>
              <c:f>DQ28_1!$G$1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DQ28_1!$G$2</c:f>
              <c:numCache>
                <c:formatCode>General</c:formatCode>
                <c:ptCount val="1"/>
                <c:pt idx="0">
                  <c:v>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A0-4746-AF11-2EE0AE3159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32257458323447"/>
          <c:y val="0.14909629212212186"/>
          <c:w val="0.65806450275713479"/>
          <c:h val="0.705185165442468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DQ29_1!$B$2:$C$6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DQ29_1!$D$2:$D$6</c:f>
              <c:numCache>
                <c:formatCode>General</c:formatCode>
                <c:ptCount val="5"/>
                <c:pt idx="0">
                  <c:v>32.799999999999997</c:v>
                </c:pt>
                <c:pt idx="1">
                  <c:v>18.5</c:v>
                </c:pt>
                <c:pt idx="2">
                  <c:v>16.399999999999999</c:v>
                </c:pt>
                <c:pt idx="3">
                  <c:v>19.3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2-4043-BEE7-5E6B2A1B14FD}"/>
            </c:ext>
          </c:extLst>
        </c:ser>
        <c:ser>
          <c:idx val="1"/>
          <c:order val="1"/>
          <c:tx>
            <c:strRef>
              <c:f>DQ29_1!$E$1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DQ29_1!$B$2:$C$6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DQ29_1!$E$2:$E$6</c:f>
              <c:numCache>
                <c:formatCode>General</c:formatCode>
                <c:ptCount val="5"/>
                <c:pt idx="0">
                  <c:v>24.5</c:v>
                </c:pt>
                <c:pt idx="1">
                  <c:v>17.7</c:v>
                </c:pt>
                <c:pt idx="2">
                  <c:v>13.4</c:v>
                </c:pt>
                <c:pt idx="3">
                  <c:v>31.1</c:v>
                </c:pt>
                <c:pt idx="4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2-4043-BEE7-5E6B2A1B14FD}"/>
            </c:ext>
          </c:extLst>
        </c:ser>
        <c:ser>
          <c:idx val="2"/>
          <c:order val="2"/>
          <c:tx>
            <c:strRef>
              <c:f>DQ29_1!$F$1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DQ29_1!$B$2:$C$6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DQ29_1!$F$2:$F$6</c:f>
              <c:numCache>
                <c:formatCode>General</c:formatCode>
                <c:ptCount val="5"/>
                <c:pt idx="0">
                  <c:v>25.7</c:v>
                </c:pt>
                <c:pt idx="1">
                  <c:v>18.899999999999999</c:v>
                </c:pt>
                <c:pt idx="2">
                  <c:v>17.5</c:v>
                </c:pt>
                <c:pt idx="3">
                  <c:v>21.7</c:v>
                </c:pt>
                <c:pt idx="4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C2-4043-BEE7-5E6B2A1B14FD}"/>
            </c:ext>
          </c:extLst>
        </c:ser>
        <c:ser>
          <c:idx val="3"/>
          <c:order val="3"/>
          <c:tx>
            <c:strRef>
              <c:f>DQ29_1!$G$1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DQ29_1!$B$2:$C$6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DQ29_1!$G$2:$G$6</c:f>
              <c:numCache>
                <c:formatCode>General</c:formatCode>
                <c:ptCount val="5"/>
                <c:pt idx="0">
                  <c:v>44.5</c:v>
                </c:pt>
                <c:pt idx="1">
                  <c:v>18.100000000000001</c:v>
                </c:pt>
                <c:pt idx="2">
                  <c:v>15.8</c:v>
                </c:pt>
                <c:pt idx="3">
                  <c:v>13</c:v>
                </c:pt>
                <c:pt idx="4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C2-4043-BEE7-5E6B2A1B14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784945671967914E-2"/>
          <c:y val="0.86435553135662557"/>
          <c:w val="0.92860213166840133"/>
          <c:h val="4.634073944336220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DQ05_1!$B$2:$C$4</c:f>
              <c:multiLvlStrCache>
                <c:ptCount val="3"/>
                <c:lvl>
                  <c:pt idx="0">
                    <c:v>Teacher pacing guides for sexual health education (i.e., schedules that regulate a teacher’s pace of the unit or curriculum)</c:v>
                  </c:pt>
                  <c:pt idx="1">
                    <c:v>A written health education curriculum that includes objectives and content addressing sexual health education</c:v>
                  </c:pt>
                  <c:pt idx="2">
                    <c:v>An approved health education scope and sequence that includes learning objectives, outcomes, and content to guide sexual health education instruction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DQ05_1!$D$2:$D$4</c:f>
              <c:numCache>
                <c:formatCode>General</c:formatCode>
                <c:ptCount val="3"/>
                <c:pt idx="0">
                  <c:v>55.4</c:v>
                </c:pt>
                <c:pt idx="1">
                  <c:v>73.900000000000006</c:v>
                </c:pt>
                <c:pt idx="2">
                  <c:v>75.400000000000006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6-4D73-94F8-048E02928287}"/>
            </c:ext>
          </c:extLst>
        </c:ser>
        <c:ser>
          <c:idx val="1"/>
          <c:order val="1"/>
          <c:tx>
            <c:strRef>
              <c:f>DQ05_1!$E$1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DQ05_1!$B$2:$C$4</c:f>
              <c:multiLvlStrCache>
                <c:ptCount val="3"/>
                <c:lvl>
                  <c:pt idx="0">
                    <c:v>Teacher pacing guides for sexual health education (i.e., schedules that regulate a teacher’s pace of the unit or curriculum)</c:v>
                  </c:pt>
                  <c:pt idx="1">
                    <c:v>A written health education curriculum that includes objectives and content addressing sexual health education</c:v>
                  </c:pt>
                  <c:pt idx="2">
                    <c:v>An approved health education scope and sequence that includes learning objectives, outcomes, and content to guide sexual health education instruction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DQ05_1!$E$2:$E$4</c:f>
              <c:numCache>
                <c:formatCode>General</c:formatCode>
                <c:ptCount val="3"/>
                <c:pt idx="0">
                  <c:v>65.099999999999994</c:v>
                </c:pt>
                <c:pt idx="1">
                  <c:v>80.8</c:v>
                </c:pt>
                <c:pt idx="2">
                  <c:v>86.5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66-4D73-94F8-048E02928287}"/>
            </c:ext>
          </c:extLst>
        </c:ser>
        <c:ser>
          <c:idx val="2"/>
          <c:order val="2"/>
          <c:tx>
            <c:strRef>
              <c:f>DQ05_1!$F$1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DQ05_1!$B$2:$C$4</c:f>
              <c:multiLvlStrCache>
                <c:ptCount val="3"/>
                <c:lvl>
                  <c:pt idx="0">
                    <c:v>Teacher pacing guides for sexual health education (i.e., schedules that regulate a teacher’s pace of the unit or curriculum)</c:v>
                  </c:pt>
                  <c:pt idx="1">
                    <c:v>A written health education curriculum that includes objectives and content addressing sexual health education</c:v>
                  </c:pt>
                  <c:pt idx="2">
                    <c:v>An approved health education scope and sequence that includes learning objectives, outcomes, and content to guide sexual health education instruction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DQ05_1!$F$2:$F$4</c:f>
              <c:numCache>
                <c:formatCode>General</c:formatCode>
                <c:ptCount val="3"/>
                <c:pt idx="0">
                  <c:v>52.6</c:v>
                </c:pt>
                <c:pt idx="1">
                  <c:v>69.8</c:v>
                </c:pt>
                <c:pt idx="2">
                  <c:v>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66-4D73-94F8-048E02928287}"/>
            </c:ext>
          </c:extLst>
        </c:ser>
        <c:ser>
          <c:idx val="3"/>
          <c:order val="3"/>
          <c:tx>
            <c:strRef>
              <c:f>DQ05_1!$G$1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DQ05_1!$B$2:$C$4</c:f>
              <c:multiLvlStrCache>
                <c:ptCount val="3"/>
                <c:lvl>
                  <c:pt idx="0">
                    <c:v>Teacher pacing guides for sexual health education (i.e., schedules that regulate a teacher’s pace of the unit or curriculum)</c:v>
                  </c:pt>
                  <c:pt idx="1">
                    <c:v>A written health education curriculum that includes objectives and content addressing sexual health education</c:v>
                  </c:pt>
                  <c:pt idx="2">
                    <c:v>An approved health education scope and sequence that includes learning objectives, outcomes, and content to guide sexual health education instruction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DQ05_1!$G$2:$G$4</c:f>
              <c:numCache>
                <c:formatCode>General</c:formatCode>
                <c:ptCount val="3"/>
                <c:pt idx="0">
                  <c:v>56.4</c:v>
                </c:pt>
                <c:pt idx="1">
                  <c:v>77.099999999999994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66-4D73-94F8-048E029282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DQ05_2!$B$2:$C$4</c:f>
              <c:multiLvlStrCache>
                <c:ptCount val="3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Teaching resources (e.g., lesson plans, handouts) to support sexual health education instruction</c:v>
                  </c:pt>
                </c:lvl>
                <c:lvl>
                  <c:pt idx="0">
                    <c:v>f.</c:v>
                  </c:pt>
                  <c:pt idx="1">
                    <c:v>e.</c:v>
                  </c:pt>
                  <c:pt idx="2">
                    <c:v>d.</c:v>
                  </c:pt>
                </c:lvl>
              </c:multiLvlStrCache>
            </c:multiLvlStrRef>
          </c:cat>
          <c:val>
            <c:numRef>
              <c:f>DQ05_2!$D$2:$D$4</c:f>
              <c:numCache>
                <c:formatCode>General</c:formatCode>
                <c:ptCount val="3"/>
                <c:pt idx="0">
                  <c:v>74.400000000000006</c:v>
                </c:pt>
                <c:pt idx="1">
                  <c:v>79.5</c:v>
                </c:pt>
                <c:pt idx="2">
                  <c:v>77.5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7-4316-9F2C-F374515C75F5}"/>
            </c:ext>
          </c:extLst>
        </c:ser>
        <c:ser>
          <c:idx val="1"/>
          <c:order val="1"/>
          <c:tx>
            <c:strRef>
              <c:f>DQ05_2!$E$1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DQ05_2!$B$2:$C$4</c:f>
              <c:multiLvlStrCache>
                <c:ptCount val="3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Teaching resources (e.g., lesson plans, handouts) to support sexual health education instruction</c:v>
                  </c:pt>
                </c:lvl>
                <c:lvl>
                  <c:pt idx="0">
                    <c:v>f.</c:v>
                  </c:pt>
                  <c:pt idx="1">
                    <c:v>e.</c:v>
                  </c:pt>
                  <c:pt idx="2">
                    <c:v>d.</c:v>
                  </c:pt>
                </c:lvl>
              </c:multiLvlStrCache>
            </c:multiLvlStrRef>
          </c:cat>
          <c:val>
            <c:numRef>
              <c:f>DQ05_2!$E$2:$E$4</c:f>
              <c:numCache>
                <c:formatCode>General</c:formatCode>
                <c:ptCount val="3"/>
                <c:pt idx="0">
                  <c:v>77.400000000000006</c:v>
                </c:pt>
                <c:pt idx="1">
                  <c:v>79.8</c:v>
                </c:pt>
                <c:pt idx="2">
                  <c:v>80.8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A7-4316-9F2C-F374515C75F5}"/>
            </c:ext>
          </c:extLst>
        </c:ser>
        <c:ser>
          <c:idx val="2"/>
          <c:order val="2"/>
          <c:tx>
            <c:strRef>
              <c:f>DQ05_2!$F$1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DQ05_2!$B$2:$C$4</c:f>
              <c:multiLvlStrCache>
                <c:ptCount val="3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Teaching resources (e.g., lesson plans, handouts) to support sexual health education instruction</c:v>
                  </c:pt>
                </c:lvl>
                <c:lvl>
                  <c:pt idx="0">
                    <c:v>f.</c:v>
                  </c:pt>
                  <c:pt idx="1">
                    <c:v>e.</c:v>
                  </c:pt>
                  <c:pt idx="2">
                    <c:v>d.</c:v>
                  </c:pt>
                </c:lvl>
              </c:multiLvlStrCache>
            </c:multiLvlStrRef>
          </c:cat>
          <c:val>
            <c:numRef>
              <c:f>DQ05_2!$F$2:$F$4</c:f>
              <c:numCache>
                <c:formatCode>General</c:formatCode>
                <c:ptCount val="3"/>
                <c:pt idx="0">
                  <c:v>69.099999999999994</c:v>
                </c:pt>
                <c:pt idx="1">
                  <c:v>76.400000000000006</c:v>
                </c:pt>
                <c:pt idx="2">
                  <c:v>74.599999999999994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A7-4316-9F2C-F374515C75F5}"/>
            </c:ext>
          </c:extLst>
        </c:ser>
        <c:ser>
          <c:idx val="3"/>
          <c:order val="3"/>
          <c:tx>
            <c:strRef>
              <c:f>DQ05_2!$G$1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DQ05_2!$B$2:$C$4</c:f>
              <c:multiLvlStrCache>
                <c:ptCount val="3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Teaching resources (e.g., lesson plans, handouts) to support sexual health education instruction</c:v>
                  </c:pt>
                </c:lvl>
                <c:lvl>
                  <c:pt idx="0">
                    <c:v>f.</c:v>
                  </c:pt>
                  <c:pt idx="1">
                    <c:v>e.</c:v>
                  </c:pt>
                  <c:pt idx="2">
                    <c:v>d.</c:v>
                  </c:pt>
                </c:lvl>
              </c:multiLvlStrCache>
            </c:multiLvlStrRef>
          </c:cat>
          <c:val>
            <c:numRef>
              <c:f>DQ05_2!$G$2:$G$4</c:f>
              <c:numCache>
                <c:formatCode>General</c:formatCode>
                <c:ptCount val="3"/>
                <c:pt idx="0">
                  <c:v>80.099999999999994</c:v>
                </c:pt>
                <c:pt idx="1">
                  <c:v>83.1</c:v>
                </c:pt>
                <c:pt idx="2">
                  <c:v>80.3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A7-4316-9F2C-F374515C75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0 courses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1 course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2 courses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3 courses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4 or more courses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students take the following number of required health education courses in grades 6 through 12.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 of 78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health education instruction is required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10 of 78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11 of 78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Infectious disease prevention (e.g., influenza [flu] or COVID-19 prevention)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12 of 78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Mental and emotional health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13 of 78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Sleep health (e.g., how much sleep students need, good sleeping habits)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Tobacco-use prevention or cessation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14 of 78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tobacco products and the harmful substances they contain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short- and long-term health consequences of tobacco product use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social, economic, and cosmetic consequences of tobacco product use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the addictive nature of nicotine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Effects of nicotine on the adolescent brain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or cessation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15 of 78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Effects of tobacco product use on athletic performance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Effects of second-hand smoke and benefits of a smoke-free environment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the social influences on tobacco product use, including media, family, peers, and culture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reasons why students do and do not use tobacco products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Making accurate assessments of how many peers use tobacco products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or cessation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16 of 78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interpersonal communication skills to avoid tobacco product use (e.g., refusal skills, assertiveness)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goal-setting and decision-making skills related to not using tobacco products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Finding valid information and services related to tobacco-use prevention and cessation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Supporting others who abstain from or want to quit using tobacco products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harmful effects of tobacco product use on fetal development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or cessation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17 of 78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Relationship between using tobacco products and alcohol or other drugs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addiction to tobacco products can be treated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school policies and community laws related to the sale and use of tobacco products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tobacco product cessation programs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or cessation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18 of 78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8N.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19 tobacco-use prevention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8 a through s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19 of 78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1N.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require students to take two or more health education courses.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 of 78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Cigarettes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Smokeless tobacco (e.g., chewing tobacco, snuff, dip, snus, dissolvable tobacco)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Cigars, little cigars, or cigarillos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Pipes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Electronic vapor products (e.g., e-cigarettes, vapes, vape pens, e-hookahs, mods, or brands such as JUUL)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9.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about the following tobacco products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20 of 78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Differences between proper use and abuse of over-the-counter medicines and prescription medicines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Harmful short- and long-term physical, psychological, and social effects of using alcohol and other drugs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Situations that lead to the use of alcohol and other drugs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 and other drug use as an unhealthy way to manage weight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reasons why individuals choose to use or not to use alcohol and other drugs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alcohol- and other drug-use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21 of 78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interpersonal communication skills to avoid alcohol and other drug use (e.g., refusal skills, assertiveness)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Supporting others who abstain from or want to quit using alcohol and other drugs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the social influences on alcohol and other drug use, including media, family, peers, and culture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persuade and support others to be alcohol and other drug free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alcohol- and other drug-use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22 of 78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Methods of contraception other than condoms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communicate sexual consent between partners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Recognizing and responding to sexual victimization and violence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Diversity of sexual orientations and gender identities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gender roles and stereotypes affect goals, decision making, and relationships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relationship between alcohol and other drug use and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2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29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6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7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8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2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Methods of contraception other than condoms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30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communicate sexual consent between partners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Recognizing and responding to sexual victimization and violence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Diversity of sexual orientations and gender identities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gender roles and stereotypes affect goals, decision making, and relationships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relationship between alcohol and other drug use and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2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11N_1.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22 sexual health topics in any of grades 6, 7, or 8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11 a through v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11N_2.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22 sexual health topics in any of grades 9, 10, 11, or 12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11 a through v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2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2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Communication, decision-making, goal-setting, or refusal skills related to sexual health (e.g., through role playing)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Analyzing the influence of family, peers, culture, media, or technology on sexual health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Accessing valid sexual health information, products, and services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13.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provided students with the opportunity to practice the following skills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39 of 78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9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10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11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12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Encouraged use of gender-neutral pronouns such as "they/them" during instruction to recognize gender diversity among students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Provided positive examples of lesbian, gay, bisexual, or transgender (LGBT) people and same-sex or gender relationships (e.g., family, peer, or romantic)</a:t>
          </a:r>
        </a:p>
      </cdr:txBody>
    </cdr:sp>
  </cdr:relSizeAnchor>
  <cdr:relSizeAnchor xmlns:cdr="http://schemas.openxmlformats.org/drawingml/2006/chartDrawing">
    <cdr:from>
      <cdr:x>0.05278</cdr:x>
      <cdr:y>0.4479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56945" y="2814978"/>
          <a:ext cx="240507" cy="851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0.45061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697452" y="2831986"/>
          <a:ext cx="1923879" cy="834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Encouraged students to respect others' sexual and gender identities</a:t>
          </a:r>
        </a:p>
      </cdr:txBody>
    </cdr:sp>
  </cdr:relSizeAnchor>
  <cdr:relSizeAnchor xmlns:cdr="http://schemas.openxmlformats.org/drawingml/2006/chartDrawing">
    <cdr:from>
      <cdr:x>0.05278</cdr:x>
      <cdr:y>0.56969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456945" y="3580379"/>
          <a:ext cx="240507" cy="900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0.56834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697452" y="3571875"/>
          <a:ext cx="1923879" cy="908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Provided students with information about LGBT resources within the school (e.g., counseling services, student support groups like Gay/Straight Alliances or Genders and Sexualities Alliances)</a:t>
          </a:r>
        </a:p>
      </cdr:txBody>
    </cdr:sp>
  </cdr:relSizeAnchor>
  <cdr:relSizeAnchor xmlns:cdr="http://schemas.openxmlformats.org/drawingml/2006/chartDrawing">
    <cdr:from>
      <cdr:x>0.05278</cdr:x>
      <cdr:y>0.71719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456945" y="4507366"/>
          <a:ext cx="240507" cy="846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0.71989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697452" y="4524374"/>
          <a:ext cx="1923879" cy="829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Identified additional LGBT resources available in the community or online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implemented the following inclusive practices when providing sexual health education in a required course for students in grades 6 through 12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40 of 78</a:t>
          </a: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healthy eating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drinking plenty of water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eating breakfast every day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guidance using the current Dietary Guidelines for Americans (e.g., MyPlate, healthy eating patterns)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food labels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41 of 78</a:t>
          </a: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Differentiating between nutritious and non-nutritious beverages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Balancing food intake and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Eating more fruits, vegetables, and whole grain products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a variety of options within each food group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nutrient-dense foods and beverages that reflect personal preferences, culture, and budget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42 of 78</a:t>
          </a: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foods and snacks that are low in solid fat (i.e., saturated and trans fat)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foods, snacks, and beverages that are low in added sugars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foods and snacks that are low in sodium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Eating a variety of foods that are high in calcium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Eating a variety of foods that are high in iron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43 of 78</a:t>
          </a: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safety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Preparing healthy meals and snacks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Risks of unhealthy weight control practices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Accepting body size differences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44 of 78</a:t>
          </a: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Signs, symptoms, and treatment for eating disorders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Relationship between diet and chronic diseases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Finding valid information about nutrition (e.g., differentiating between advertising and factual information)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w.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production, including how food is grown, harvested, processed, packaged, and transported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45 of 78</a:t>
          </a: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15N.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23 nutrition and dietary behavior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15 a through w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46 of 78</a:t>
          </a: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Short-term and long-term benefits of physical activity, including reducing the risks for chronic disease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Mental and social benefits of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Health-related fitness (i.e., cardiorespiratory endurance, muscular endurance, muscular strength, flexibility, and body composition)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Phases of a workout (i.e., warm-up, workout, and cool down)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Recommended amounts and types of moderate, vigorous, muscle-strengthening, and bone-strengthening physical activity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47 of 78</a:t>
          </a: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Decreasing sedentary activities (e.g., television viewing, using video games)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Preventing injury during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Weather-related safety (e.g., avoiding heat stroke, hypothermia, and sunburn while physically active)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Dangers of using performance-enhancing drugs (e.g., steroids)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Increasing daily physical activity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48 of 78</a:t>
          </a: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Incorporating physical activity into daily life (without relying on a structured exercise plan or special equipment)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safety equipment for specific physical activities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drinking water before, during, and after physical activity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49 of 78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Goals, objectives, and expected outcomes for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 chart describing the annual scope and sequence of instruction for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Plans for how to assess student performance in health education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 written health education curriculum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Written instructional competencies for health education teachers (i.e., the essential knowledge and skills teachers need to be effective educators)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3.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those who teach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health education. Respondents that answered "NA" are excluded.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 of 78</a:t>
          </a: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16N.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13 physical activity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16 a through m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50 of 78</a:t>
          </a: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and labeling emotions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express feelings in a healthy way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engaging in activities that are mentally and emotionally healthy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manage interpersonal conflict in healthy ways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prevent and manage emotional stress and anxiety in healthy ways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mental and emotional health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51 of 78</a:t>
          </a: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use self-control and impulse control strategies to promote health (e.g., goal setting and tracking, breathing techniques)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get help for troublesome thoughts, feelings, or actions for oneself and others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Value of individual differences (e.g., culture, ethnicity, ability)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establish and maintain healthy relationships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Importance of habits (e.g., exercise, healthy eating, meditation, mindfulness) that promote mental well-being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mental and emotional health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52 of 78</a:t>
          </a: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Building empathy (e.g., identification with and understanding of another person’s feelings)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Perspective taking (e.g., taking another person’s point of view)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Strategies for being a positive bystander (e.g., safely de-escalating, preventing, or stopping bullying and harassment)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Describing how stigma, bias, and prejudice can lead to stereotypes, discrimination, and violence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violence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53 of 78</a:t>
          </a: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the signs and symptoms of when someone may be thinking of hurting themselves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Getting help to prevent or stop violence (including inappropriate touching, harassment, abuse, bullying, hazing, fighting, and hate crimes)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Getting help for self or others who are in danger of hurting themselves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violence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54 of 78</a:t>
          </a: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HIV, other STD, or pregnancy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19.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55 of 78</a:t>
          </a: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 and healthy eating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activity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Preventing student bullying and sexual harassment, including electronic aggression (i.e., cyber-bullying)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Tobacco-use prevention or cessation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19.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56 of 78</a:t>
          </a: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20.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have given students health education homework assignments or activities to do at home with their parents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57 of 78</a:t>
          </a: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58 of 78</a:t>
          </a: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Infectious disease prevention (e.g., influenza [flu] or COVID-19 prevention)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59 of 78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Comprehending concepts related to health promotion and disease prevention to enhance health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Analyzing the influence of family, peers, culture, media, technology, and other factors on health behaviors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Accessing valid information and products and services to enhance health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interpersonal communication skills to enhance health and avoid or reduce health risks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 of 78</a:t>
          </a:r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Mental and emotional health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60 of 78</a:t>
          </a: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Sleep health (e.g., how much sleep students need, good sleeping habits)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Tobacco-use prevention or cessation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61 of 78</a:t>
          </a: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students of various racial/ethnic and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English language learners (ELL)</a:t>
          </a:r>
        </a:p>
      </cdr:txBody>
    </cdr:sp>
  </cdr:relSizeAnchor>
  <cdr:relSizeAnchor xmlns:cdr="http://schemas.openxmlformats.org/drawingml/2006/chartDrawing">
    <cdr:from>
      <cdr:x>0.05278</cdr:x>
      <cdr:y>0.54751</cdr:y>
    </cdr:from>
    <cdr:to>
      <cdr:x>0.08056</cdr:x>
      <cdr:y>0.6864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457307" y="3444663"/>
          <a:ext cx="240698" cy="873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0.54751</cdr:y>
    </cdr:from>
    <cdr:to>
      <cdr:x>0.30278</cdr:x>
      <cdr:y>0.70385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698005" y="3444663"/>
          <a:ext cx="1925404" cy="983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support lesbian, gay, bisexual, and transgender students (e.g., bystander intervention skills, implementing safe spaces, use of inclusive language, providing students with information about LGBT resources within the school)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interactive teaching methods (e.g., role plays, cooperative group activities)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62 of 78</a:t>
          </a: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Classroom management techniques (e.g., social skills training, environmental modification, conflict resolution and mediation, behavior management)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Assessing student performance in health education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63 of 78</a:t>
          </a: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Aligning lessons and materials with the district scope and sequence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Creating a comfortable and safe learning environment for students receiving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Connecting students to on-site or community-based sexual health services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a variety of effective instructional strategies to deliver sexual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Building student skills in HIV, other STD, and pregnancy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23.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on each of the following topics related to teaching sexual health education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64 of 78</a:t>
          </a: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Assessing student knowledge and skills in sexual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current district or school board policies or curriculum guidance regarding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appropriate modifications to the sexual health curriculum to meet the needs of all students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Engaging parents in sexual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Delivering virtual or eLearning sexual health education instruction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23.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on each of the following topics related to teaching sexual health education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65 of 78</a:t>
          </a: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66 of 78</a:t>
          </a: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Infectious disease prevention (e.g., influenza [flu] or COVID-19 prevention)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67 of 78</a:t>
          </a: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Mental and emotional health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68 of 78</a:t>
          </a: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Sleep health (e.g., how much sleep students need, good sleep habits)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Tobacco-use prevention or cessation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69 of 78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decision-making skills to enhance health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goal-setting skills to enhance health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Practicing health-enhancing behaviors to avoid or reduce risks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Advocating for personal, family, and community health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 of 78</a:t>
          </a: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students of various racial/ethnic and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English language learners (ELL)</a:t>
          </a:r>
        </a:p>
      </cdr:txBody>
    </cdr:sp>
  </cdr:relSizeAnchor>
  <cdr:relSizeAnchor xmlns:cdr="http://schemas.openxmlformats.org/drawingml/2006/chartDrawing">
    <cdr:from>
      <cdr:x>0.05182</cdr:x>
      <cdr:y>0.55415</cdr:y>
    </cdr:from>
    <cdr:to>
      <cdr:x>0.0796</cdr:x>
      <cdr:y>0.69304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448951" y="3486440"/>
          <a:ext cx="240698" cy="873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0.0796</cdr:x>
      <cdr:y>0.55415</cdr:y>
    </cdr:from>
    <cdr:to>
      <cdr:x>0.30182</cdr:x>
      <cdr:y>0.70784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689649" y="3486440"/>
          <a:ext cx="1925404" cy="966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support lesbian, gay, bisexual, and transgender students (e.g., bystander intervention skills, implementing safe spaces, use of inclusive language, providing students with information about LGBT resources within the school)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interactive teaching methods (e.g., role plays, cooperative group activities)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70 of 78</a:t>
          </a: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Classroom management techniques (e.g., social skills training, environmental modification, conflict resolution and mediation, behavior management)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Assessing student performance in health education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71 of 78</a:t>
          </a: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Aligning lessons and materials with the district scope and sequence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Creating a comfortable and safe learning environment for students receiving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Connecting students to on-site or community-based sexual health services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a variety of effective instructional strategies to deliver sexual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Building student skills in HIV, other STD, and pregnancy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 related to teaching sexual health education.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72 of 78</a:t>
          </a: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Assessing student knowledge and skills in sexual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current district or school board policies or curriculum guidance regarding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appropriate modifications to the sexual health curriculum to meet the needs of all students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Engaging parents in sexual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Delivering virtual or eLearning sexual health education instruction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 related to teaching sexual health education.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73 of 78</a:t>
          </a: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 and physical education combined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 education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education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Other education degree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74 of 78</a:t>
          </a: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Kinesiology, exercise science, or exercise physiology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Home economics or family and consumer science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Biology or other science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Nursing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75 of 78</a:t>
          </a: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Counseling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Public health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Other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76 of 78</a:t>
          </a: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is certified, licensed, or endorsed by the state to teach health education in middle school or high school.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77 of 78</a:t>
          </a: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1 year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2 to 5 years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6 to 9 years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10 to 14 years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15 years or more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29.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had the following number of years of experience teaching health education courses or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78 of 78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 approved health education scope and sequence that includes learning objectives, outcomes, and content to guide sexual health education instruction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 written health education curriculum that includes objectives and content addressing sexual health education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Teacher pacing guides for sexual health education (i.e., schedules that regulate a teacher’s pace of the unit or curriculum)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those who teach sexual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8 of 78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resources (e.g., lesson plans, handouts) to support sexual health education instruction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Strategies that are age-appropriate, relevant, and actively engage students in learning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Methods to assess student knowledge and skills related to sexual health education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those who teach sexual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9 of 78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1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1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0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9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2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2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3B711-F580-4134-A267-C4BBD868FC1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FD777-9819-41CA-82BD-19DAEF35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7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8692313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16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6471579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69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165889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04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6461433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325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8108749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41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2170924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83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126445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512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0485393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06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9409765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852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7625263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718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3312133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80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904024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832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4218584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595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6290973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558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7103799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592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5287046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842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396377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07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32963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17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77505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835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5853349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098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7994643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233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2940860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20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688592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27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850313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902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5958840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320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138768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254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9984159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2587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9085381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1501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3441681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9048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7662580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2776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5605501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160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7776309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853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989894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6387608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0633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694084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2160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0269058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3782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1830404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48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2932380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5455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5016088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7459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184193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2580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881249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3718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5494533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6813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4322872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532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4401691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28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2697461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3668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9967519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1530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1730587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3347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3849567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484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8054928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8948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1178570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8850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2697882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3651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8356791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4686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8446109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91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7096867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8110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468306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61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5388228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0015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1913899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9144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8395553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517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2238058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6299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960058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1641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4234367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3033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1725880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5197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5108129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5281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593687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2843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223287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71426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268816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62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2095412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9194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104586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5976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1071474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5941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9366504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6278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0536644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5616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2097404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226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1728611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9036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7079954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6116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599337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18128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8999350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34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0156255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4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8472619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WISCONSIN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10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7729</Words>
  <Application>Microsoft Office PowerPoint</Application>
  <PresentationFormat>Overhead</PresentationFormat>
  <Paragraphs>1172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Chung</dc:creator>
  <cp:lastModifiedBy>Jo Chung</cp:lastModifiedBy>
  <cp:revision>1</cp:revision>
  <dcterms:created xsi:type="dcterms:W3CDTF">2023-03-20T18:34:26Z</dcterms:created>
  <dcterms:modified xsi:type="dcterms:W3CDTF">2023-03-20T18:38:10Z</dcterms:modified>
</cp:coreProperties>
</file>