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89"/>
    <a:srgbClr val="9B4E9E"/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4" y="7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baseline="0">
                    <a:solidFill>
                      <a:srgbClr val="007889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40.2</c:v>
                </c:pt>
                <c:pt idx="1">
                  <c:v>15.6</c:v>
                </c:pt>
                <c:pt idx="2">
                  <c:v/>
                </c:pt>
                <c:pt idx="3">
                  <c:v>8.5</c:v>
                </c:pt>
                <c:pt idx="4">
                  <c:v>4.5</c:v>
                </c:pt>
                <c:pt idx="5">
                  <c:v>14.7</c:v>
                </c:pt>
                <c:pt idx="6">
                  <c:v>25.7</c:v>
                </c:pt>
                <c:pt idx="7">
                  <c:v>13.6</c:v>
                </c:pt>
                <c:pt idx="8">
                  <c:v/>
                </c:pt>
                <c:pt idx="9">
                  <c:v>72.0</c:v>
                </c:pt>
                <c:pt idx="10">
                  <c:v/>
                </c:pt>
                <c:pt idx="11">
                  <c:v>13.5</c:v>
                </c:pt>
                <c:pt idx="12">
                  <c:v>72.9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2-4883-BD29-E22B8804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293757030371205"/>
          <c:y val="9.8379046780909543E-2"/>
          <c:w val="0.52466413573303339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59.8</c:v>
                </c:pt>
                <c:pt idx="1">
                  <c:v>84.4</c:v>
                </c:pt>
                <c:pt idx="2">
                  <c:v/>
                </c:pt>
                <c:pt idx="3">
                  <c:v>91.5</c:v>
                </c:pt>
                <c:pt idx="4">
                  <c:v>95.5</c:v>
                </c:pt>
                <c:pt idx="5">
                  <c:v>85.3</c:v>
                </c:pt>
                <c:pt idx="6">
                  <c:v>74.3</c:v>
                </c:pt>
                <c:pt idx="7">
                  <c:v>86.4</c:v>
                </c:pt>
                <c:pt idx="8">
                  <c:v/>
                </c:pt>
                <c:pt idx="9">
                  <c:v>28.0</c:v>
                </c:pt>
                <c:pt idx="10">
                  <c:v/>
                </c:pt>
                <c:pt idx="11">
                  <c:v>86.5</c:v>
                </c:pt>
                <c:pt idx="1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0C8-BFEF-459B35C6E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12.1</c:v>
                </c:pt>
                <c:pt idx="1">
                  <c:v>4.7</c:v>
                </c:pt>
                <c:pt idx="2">
                  <c:v/>
                </c:pt>
                <c:pt idx="3">
                  <c:v>2.6</c:v>
                </c:pt>
                <c:pt idx="4">
                  <c:v>1.4</c:v>
                </c:pt>
                <c:pt idx="5">
                  <c:v>4.4</c:v>
                </c:pt>
                <c:pt idx="6">
                  <c:v>7.7</c:v>
                </c:pt>
                <c:pt idx="7">
                  <c:v>4.1</c:v>
                </c:pt>
                <c:pt idx="8">
                  <c:v/>
                </c:pt>
                <c:pt idx="9">
                  <c:v>21.6</c:v>
                </c:pt>
                <c:pt idx="10">
                  <c:v/>
                </c:pt>
                <c:pt idx="11">
                  <c:v>4.1</c:v>
                </c:pt>
                <c:pt idx="12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F-4D6F-AE3E-CA11D52CD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17.9</c:v>
                </c:pt>
                <c:pt idx="1">
                  <c:v>25.3</c:v>
                </c:pt>
                <c:pt idx="2">
                  <c:v/>
                </c:pt>
                <c:pt idx="3">
                  <c:v>27.5</c:v>
                </c:pt>
                <c:pt idx="4">
                  <c:v>28.7</c:v>
                </c:pt>
                <c:pt idx="5">
                  <c:v>25.6</c:v>
                </c:pt>
                <c:pt idx="6">
                  <c:v>22.3</c:v>
                </c:pt>
                <c:pt idx="7">
                  <c:v>25.9</c:v>
                </c:pt>
                <c:pt idx="8">
                  <c:v/>
                </c:pt>
                <c:pt idx="9">
                  <c:v>8.4</c:v>
                </c:pt>
                <c:pt idx="10">
                  <c:v/>
                </c:pt>
                <c:pt idx="11">
                  <c:v>26.0</c:v>
                </c:pt>
                <c:pt idx="1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DDE-96CF-9F3F9D4C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232473608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990600" y="438912"/>
            <a:ext cx="1028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01191"/>
              </p:ext>
            </p:extLst>
          </p:nvPr>
        </p:nvGraphicFramePr>
        <p:xfrm>
          <a:off x="762000" y="1217982"/>
          <a:ext cx="10744200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75855" y="1446582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735563" y="61088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02984"/>
              </p:ext>
            </p:extLst>
          </p:nvPr>
        </p:nvGraphicFramePr>
        <p:xfrm>
          <a:off x="1066800" y="1400254"/>
          <a:ext cx="10668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897577" y="438912"/>
            <a:ext cx="1038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62000" y="1443296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762000" y="6090526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91431153"/>
              </p:ext>
            </p:extLst>
          </p:nvPr>
        </p:nvGraphicFramePr>
        <p:xfrm>
          <a:off x="914400" y="1316736"/>
          <a:ext cx="10744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990600" y="1465268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838200" y="6112472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043624025"/>
              </p:ext>
            </p:extLst>
          </p:nvPr>
        </p:nvGraphicFramePr>
        <p:xfrm>
          <a:off x="1066800" y="1316736"/>
          <a:ext cx="10668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Wisconsin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57894" y="1422225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96259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1680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(CDC/DDID/NCHHSTP/OD) (CTR)</cp:lastModifiedBy>
  <cp:revision>70</cp:revision>
  <dcterms:created xsi:type="dcterms:W3CDTF">2009-10-06T19:28:36Z</dcterms:created>
  <dcterms:modified xsi:type="dcterms:W3CDTF">2021-05-24T14:42:35Z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2021-05-24T14:42:30Z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608cb355-06ce-422a-b210-844bc556b899</vt:lpwstr>
  </property>
  <property fmtid="{D5CDD505-2E9C-101B-9397-08002B2CF9AE}" pid="8" name="MSIP_Label_8af03ff0-41c5-4c41-b55e-fabb8fae94be_ContentBits">
    <vt:lpwstr>0</vt:lpwstr>
  </property>
</Properties>
</file>