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EFCE-2FD5-4233-8A7D-5C1536A5B14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724E-8625-41EB-BF28-E4B8DB11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5800"/>
            <a:ext cx="6400800" cy="17526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 smtClean="0"/>
              <a:t>name</a:t>
            </a:r>
            <a:endParaRPr lang="en-US" dirty="0"/>
          </a:p>
        </p:txBody>
      </p:sp>
      <p:pic>
        <p:nvPicPr>
          <p:cNvPr id="5" name="Picture 4" descr="dpibanner_powerpo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144000" cy="7746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dpibanner_powerpo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746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</vt:lpstr>
      <vt:lpstr>Slide 2</vt:lpstr>
    </vt:vector>
  </TitlesOfParts>
  <Company>State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WISEdash powerpoint banner</dc:title>
  <dc:creator>DPI</dc:creator>
  <cp:lastModifiedBy>Melanie McCalmont</cp:lastModifiedBy>
  <cp:revision>2</cp:revision>
  <dcterms:created xsi:type="dcterms:W3CDTF">2013-09-17T19:23:39Z</dcterms:created>
  <dcterms:modified xsi:type="dcterms:W3CDTF">2013-09-20T20:55:50Z</dcterms:modified>
</cp:coreProperties>
</file>