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5"/>
  </p:notesMasterIdLst>
  <p:sldIdLst>
    <p:sldId id="257" r:id="rId5"/>
    <p:sldId id="258" r:id="rId6"/>
    <p:sldId id="276" r:id="rId7"/>
    <p:sldId id="278" r:id="rId8"/>
    <p:sldId id="277" r:id="rId9"/>
    <p:sldId id="357" r:id="rId10"/>
    <p:sldId id="262" r:id="rId11"/>
    <p:sldId id="269" r:id="rId12"/>
    <p:sldId id="266" r:id="rId13"/>
    <p:sldId id="270" r:id="rId14"/>
    <p:sldId id="271" r:id="rId15"/>
    <p:sldId id="274" r:id="rId16"/>
    <p:sldId id="358" r:id="rId17"/>
    <p:sldId id="360" r:id="rId18"/>
    <p:sldId id="267" r:id="rId19"/>
    <p:sldId id="263" r:id="rId20"/>
    <p:sldId id="265" r:id="rId21"/>
    <p:sldId id="264" r:id="rId22"/>
    <p:sldId id="323" r:id="rId23"/>
    <p:sldId id="361" r:id="rId24"/>
  </p:sldIdLst>
  <p:sldSz cx="9144000" cy="5143500" type="screen16x9"/>
  <p:notesSz cx="6858000" cy="9144000"/>
  <p:custDataLst>
    <p:tags r:id="rId26"/>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EA"/>
    <a:srgbClr val="333399"/>
    <a:srgbClr val="CDEFD8"/>
    <a:srgbClr val="33A056"/>
    <a:srgbClr val="D1E8FF"/>
    <a:srgbClr val="0066CC"/>
    <a:srgbClr val="2D7B2D"/>
    <a:srgbClr val="009999"/>
    <a:srgbClr val="DBECCC"/>
    <a:srgbClr val="009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ECF63-EF9A-4AFA-B989-F354AF12925D}" v="29" dt="2024-02-29T01:52:00.756"/>
    <p1510:client id="{67DAB280-8A2D-4969-9A59-674586442C24}" v="758" dt="2024-02-29T17:38:48.62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7" autoAdjust="0"/>
    <p:restoredTop sz="86413"/>
  </p:normalViewPr>
  <p:slideViewPr>
    <p:cSldViewPr snapToGrid="0">
      <p:cViewPr varScale="1">
        <p:scale>
          <a:sx n="115" d="100"/>
          <a:sy n="115" d="100"/>
        </p:scale>
        <p:origin x="90" y="390"/>
      </p:cViewPr>
      <p:guideLst>
        <p:guide pos="2880"/>
        <p:guide orient="horz" pos="2358"/>
        <p:guide orient="horz" pos="2868"/>
        <p:guide pos="2863"/>
        <p:guide pos="2856"/>
      </p:guideLst>
    </p:cSldViewPr>
  </p:slideViewPr>
  <p:outlineViewPr>
    <p:cViewPr>
      <p:scale>
        <a:sx n="33" d="100"/>
        <a:sy n="33" d="100"/>
      </p:scale>
      <p:origin x="0" y="-363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Boe" userId="ad307906-849c-4257-9cee-5c2119764e9b" providerId="ADAL" clId="{29FECF63-EF9A-4AFA-B989-F354AF12925D}"/>
    <pc:docChg chg="undo custSel addSld delSld modSld sldOrd">
      <pc:chgData name="Carrie Boe" userId="ad307906-849c-4257-9cee-5c2119764e9b" providerId="ADAL" clId="{29FECF63-EF9A-4AFA-B989-F354AF12925D}" dt="2024-02-29T01:52:05.226" v="721" actId="1076"/>
      <pc:docMkLst>
        <pc:docMk/>
      </pc:docMkLst>
      <pc:sldChg chg="del">
        <pc:chgData name="Carrie Boe" userId="ad307906-849c-4257-9cee-5c2119764e9b" providerId="ADAL" clId="{29FECF63-EF9A-4AFA-B989-F354AF12925D}" dt="2024-02-28T16:26:42.518" v="3" actId="2696"/>
        <pc:sldMkLst>
          <pc:docMk/>
          <pc:sldMk cId="2009083" sldId="260"/>
        </pc:sldMkLst>
      </pc:sldChg>
      <pc:sldChg chg="add del">
        <pc:chgData name="Carrie Boe" userId="ad307906-849c-4257-9cee-5c2119764e9b" providerId="ADAL" clId="{29FECF63-EF9A-4AFA-B989-F354AF12925D}" dt="2024-02-28T16:26:50.131" v="5"/>
        <pc:sldMkLst>
          <pc:docMk/>
          <pc:sldMk cId="1550597768" sldId="260"/>
        </pc:sldMkLst>
      </pc:sldChg>
      <pc:sldChg chg="add">
        <pc:chgData name="Carrie Boe" userId="ad307906-849c-4257-9cee-5c2119764e9b" providerId="ADAL" clId="{29FECF63-EF9A-4AFA-B989-F354AF12925D}" dt="2024-02-28T16:28:46.308" v="21"/>
        <pc:sldMkLst>
          <pc:docMk/>
          <pc:sldMk cId="508557549" sldId="262"/>
        </pc:sldMkLst>
      </pc:sldChg>
      <pc:sldChg chg="add">
        <pc:chgData name="Carrie Boe" userId="ad307906-849c-4257-9cee-5c2119764e9b" providerId="ADAL" clId="{29FECF63-EF9A-4AFA-B989-F354AF12925D}" dt="2024-02-28T16:25:52.969" v="0"/>
        <pc:sldMkLst>
          <pc:docMk/>
          <pc:sldMk cId="2069058170" sldId="263"/>
        </pc:sldMkLst>
      </pc:sldChg>
      <pc:sldChg chg="add">
        <pc:chgData name="Carrie Boe" userId="ad307906-849c-4257-9cee-5c2119764e9b" providerId="ADAL" clId="{29FECF63-EF9A-4AFA-B989-F354AF12925D}" dt="2024-02-28T20:49:38.125" v="467"/>
        <pc:sldMkLst>
          <pc:docMk/>
          <pc:sldMk cId="2880522022" sldId="264"/>
        </pc:sldMkLst>
      </pc:sldChg>
      <pc:sldChg chg="modSp mod">
        <pc:chgData name="Carrie Boe" userId="ad307906-849c-4257-9cee-5c2119764e9b" providerId="ADAL" clId="{29FECF63-EF9A-4AFA-B989-F354AF12925D}" dt="2024-02-29T01:52:05.226" v="721" actId="1076"/>
        <pc:sldMkLst>
          <pc:docMk/>
          <pc:sldMk cId="294144282" sldId="265"/>
        </pc:sldMkLst>
        <pc:spChg chg="mod">
          <ac:chgData name="Carrie Boe" userId="ad307906-849c-4257-9cee-5c2119764e9b" providerId="ADAL" clId="{29FECF63-EF9A-4AFA-B989-F354AF12925D}" dt="2024-02-29T01:52:05.226" v="721" actId="1076"/>
          <ac:spMkLst>
            <pc:docMk/>
            <pc:sldMk cId="294144282" sldId="265"/>
            <ac:spMk id="4" creationId="{CD10EFFB-27FA-6311-8EDB-45197D917D31}"/>
          </ac:spMkLst>
        </pc:spChg>
      </pc:sldChg>
      <pc:sldChg chg="add">
        <pc:chgData name="Carrie Boe" userId="ad307906-849c-4257-9cee-5c2119764e9b" providerId="ADAL" clId="{29FECF63-EF9A-4AFA-B989-F354AF12925D}" dt="2024-02-28T16:26:08.894" v="1"/>
        <pc:sldMkLst>
          <pc:docMk/>
          <pc:sldMk cId="2631350358" sldId="267"/>
        </pc:sldMkLst>
      </pc:sldChg>
      <pc:sldChg chg="del">
        <pc:chgData name="Carrie Boe" userId="ad307906-849c-4257-9cee-5c2119764e9b" providerId="ADAL" clId="{29FECF63-EF9A-4AFA-B989-F354AF12925D}" dt="2024-02-28T16:27:44.268" v="14" actId="47"/>
        <pc:sldMkLst>
          <pc:docMk/>
          <pc:sldMk cId="3351282604" sldId="268"/>
        </pc:sldMkLst>
      </pc:sldChg>
      <pc:sldChg chg="del">
        <pc:chgData name="Carrie Boe" userId="ad307906-849c-4257-9cee-5c2119764e9b" providerId="ADAL" clId="{29FECF63-EF9A-4AFA-B989-F354AF12925D}" dt="2024-02-28T20:46:33.836" v="458" actId="47"/>
        <pc:sldMkLst>
          <pc:docMk/>
          <pc:sldMk cId="74092932" sldId="272"/>
        </pc:sldMkLst>
      </pc:sldChg>
      <pc:sldChg chg="del">
        <pc:chgData name="Carrie Boe" userId="ad307906-849c-4257-9cee-5c2119764e9b" providerId="ADAL" clId="{29FECF63-EF9A-4AFA-B989-F354AF12925D}" dt="2024-02-28T16:26:10.793" v="2" actId="47"/>
        <pc:sldMkLst>
          <pc:docMk/>
          <pc:sldMk cId="3288095780" sldId="273"/>
        </pc:sldMkLst>
      </pc:sldChg>
      <pc:sldChg chg="modSp mod">
        <pc:chgData name="Carrie Boe" userId="ad307906-849c-4257-9cee-5c2119764e9b" providerId="ADAL" clId="{29FECF63-EF9A-4AFA-B989-F354AF12925D}" dt="2024-02-28T20:11:34.738" v="23" actId="27636"/>
        <pc:sldMkLst>
          <pc:docMk/>
          <pc:sldMk cId="3237020444" sldId="274"/>
        </pc:sldMkLst>
        <pc:spChg chg="mod">
          <ac:chgData name="Carrie Boe" userId="ad307906-849c-4257-9cee-5c2119764e9b" providerId="ADAL" clId="{29FECF63-EF9A-4AFA-B989-F354AF12925D}" dt="2024-02-28T20:11:34.738" v="23" actId="27636"/>
          <ac:spMkLst>
            <pc:docMk/>
            <pc:sldMk cId="3237020444" sldId="274"/>
            <ac:spMk id="3" creationId="{E3C1D45D-ABCA-7780-C672-5931330681C1}"/>
          </ac:spMkLst>
        </pc:spChg>
      </pc:sldChg>
      <pc:sldChg chg="add del ord">
        <pc:chgData name="Carrie Boe" userId="ad307906-849c-4257-9cee-5c2119764e9b" providerId="ADAL" clId="{29FECF63-EF9A-4AFA-B989-F354AF12925D}" dt="2024-02-28T16:27:37.948" v="12" actId="47"/>
        <pc:sldMkLst>
          <pc:docMk/>
          <pc:sldMk cId="2333392643" sldId="275"/>
        </pc:sldMkLst>
      </pc:sldChg>
      <pc:sldChg chg="add">
        <pc:chgData name="Carrie Boe" userId="ad307906-849c-4257-9cee-5c2119764e9b" providerId="ADAL" clId="{29FECF63-EF9A-4AFA-B989-F354AF12925D}" dt="2024-02-28T16:27:06.424" v="7"/>
        <pc:sldMkLst>
          <pc:docMk/>
          <pc:sldMk cId="2796408938" sldId="276"/>
        </pc:sldMkLst>
      </pc:sldChg>
      <pc:sldChg chg="add">
        <pc:chgData name="Carrie Boe" userId="ad307906-849c-4257-9cee-5c2119764e9b" providerId="ADAL" clId="{29FECF63-EF9A-4AFA-B989-F354AF12925D}" dt="2024-02-28T16:27:39.338" v="13"/>
        <pc:sldMkLst>
          <pc:docMk/>
          <pc:sldMk cId="546577577" sldId="277"/>
        </pc:sldMkLst>
      </pc:sldChg>
      <pc:sldChg chg="add ord">
        <pc:chgData name="Carrie Boe" userId="ad307906-849c-4257-9cee-5c2119764e9b" providerId="ADAL" clId="{29FECF63-EF9A-4AFA-B989-F354AF12925D}" dt="2024-02-28T16:27:57.924" v="17"/>
        <pc:sldMkLst>
          <pc:docMk/>
          <pc:sldMk cId="2333392643" sldId="278"/>
        </pc:sldMkLst>
      </pc:sldChg>
      <pc:sldChg chg="add">
        <pc:chgData name="Carrie Boe" userId="ad307906-849c-4257-9cee-5c2119764e9b" providerId="ADAL" clId="{29FECF63-EF9A-4AFA-B989-F354AF12925D}" dt="2024-02-28T20:49:09.313" v="466"/>
        <pc:sldMkLst>
          <pc:docMk/>
          <pc:sldMk cId="3164435033" sldId="323"/>
        </pc:sldMkLst>
      </pc:sldChg>
      <pc:sldChg chg="add ord">
        <pc:chgData name="Carrie Boe" userId="ad307906-849c-4257-9cee-5c2119764e9b" providerId="ADAL" clId="{29FECF63-EF9A-4AFA-B989-F354AF12925D}" dt="2024-02-28T16:28:17.584" v="20"/>
        <pc:sldMkLst>
          <pc:docMk/>
          <pc:sldMk cId="2868989393" sldId="357"/>
        </pc:sldMkLst>
      </pc:sldChg>
      <pc:sldChg chg="delSp modSp new mod">
        <pc:chgData name="Carrie Boe" userId="ad307906-849c-4257-9cee-5c2119764e9b" providerId="ADAL" clId="{29FECF63-EF9A-4AFA-B989-F354AF12925D}" dt="2024-02-28T20:17:19.077" v="245" actId="20577"/>
        <pc:sldMkLst>
          <pc:docMk/>
          <pc:sldMk cId="3207741463" sldId="358"/>
        </pc:sldMkLst>
        <pc:spChg chg="mod">
          <ac:chgData name="Carrie Boe" userId="ad307906-849c-4257-9cee-5c2119764e9b" providerId="ADAL" clId="{29FECF63-EF9A-4AFA-B989-F354AF12925D}" dt="2024-02-28T20:12:35.108" v="65" actId="20577"/>
          <ac:spMkLst>
            <pc:docMk/>
            <pc:sldMk cId="3207741463" sldId="358"/>
            <ac:spMk id="2" creationId="{290BD5D6-53B3-4DC9-F758-8A1BB6D96CE8}"/>
          </ac:spMkLst>
        </pc:spChg>
        <pc:spChg chg="mod">
          <ac:chgData name="Carrie Boe" userId="ad307906-849c-4257-9cee-5c2119764e9b" providerId="ADAL" clId="{29FECF63-EF9A-4AFA-B989-F354AF12925D}" dt="2024-02-28T20:17:19.077" v="245" actId="20577"/>
          <ac:spMkLst>
            <pc:docMk/>
            <pc:sldMk cId="3207741463" sldId="358"/>
            <ac:spMk id="3" creationId="{FE129F2A-1446-9B66-BA4E-1F83027010F1}"/>
          </ac:spMkLst>
        </pc:spChg>
        <pc:spChg chg="del">
          <ac:chgData name="Carrie Boe" userId="ad307906-849c-4257-9cee-5c2119764e9b" providerId="ADAL" clId="{29FECF63-EF9A-4AFA-B989-F354AF12925D}" dt="2024-02-28T20:16:12.617" v="173" actId="478"/>
          <ac:spMkLst>
            <pc:docMk/>
            <pc:sldMk cId="3207741463" sldId="358"/>
            <ac:spMk id="4" creationId="{E372AC36-7BD1-63E9-D089-94935D3DF8D7}"/>
          </ac:spMkLst>
        </pc:spChg>
      </pc:sldChg>
      <pc:sldChg chg="delSp modSp new mod">
        <pc:chgData name="Carrie Boe" userId="ad307906-849c-4257-9cee-5c2119764e9b" providerId="ADAL" clId="{29FECF63-EF9A-4AFA-B989-F354AF12925D}" dt="2024-02-28T20:22:55.219" v="369" actId="20577"/>
        <pc:sldMkLst>
          <pc:docMk/>
          <pc:sldMk cId="3671372830" sldId="359"/>
        </pc:sldMkLst>
        <pc:spChg chg="mod">
          <ac:chgData name="Carrie Boe" userId="ad307906-849c-4257-9cee-5c2119764e9b" providerId="ADAL" clId="{29FECF63-EF9A-4AFA-B989-F354AF12925D}" dt="2024-02-28T20:18:41.536" v="250" actId="27636"/>
          <ac:spMkLst>
            <pc:docMk/>
            <pc:sldMk cId="3671372830" sldId="359"/>
            <ac:spMk id="2" creationId="{9C2721A0-B8C6-9E31-07DE-55428DBDFE14}"/>
          </ac:spMkLst>
        </pc:spChg>
        <pc:spChg chg="mod">
          <ac:chgData name="Carrie Boe" userId="ad307906-849c-4257-9cee-5c2119764e9b" providerId="ADAL" clId="{29FECF63-EF9A-4AFA-B989-F354AF12925D}" dt="2024-02-28T20:22:55.219" v="369" actId="20577"/>
          <ac:spMkLst>
            <pc:docMk/>
            <pc:sldMk cId="3671372830" sldId="359"/>
            <ac:spMk id="3" creationId="{416939BF-6D0F-A835-2EE1-889D53A954E2}"/>
          </ac:spMkLst>
        </pc:spChg>
        <pc:spChg chg="del mod">
          <ac:chgData name="Carrie Boe" userId="ad307906-849c-4257-9cee-5c2119764e9b" providerId="ADAL" clId="{29FECF63-EF9A-4AFA-B989-F354AF12925D}" dt="2024-02-28T20:18:48.842" v="252" actId="478"/>
          <ac:spMkLst>
            <pc:docMk/>
            <pc:sldMk cId="3671372830" sldId="359"/>
            <ac:spMk id="4" creationId="{8E9428D0-C751-7814-2730-5A4731169988}"/>
          </ac:spMkLst>
        </pc:spChg>
      </pc:sldChg>
      <pc:sldChg chg="delSp modSp new mod modNotesTx">
        <pc:chgData name="Carrie Boe" userId="ad307906-849c-4257-9cee-5c2119764e9b" providerId="ADAL" clId="{29FECF63-EF9A-4AFA-B989-F354AF12925D}" dt="2024-02-28T20:48:16.004" v="465" actId="255"/>
        <pc:sldMkLst>
          <pc:docMk/>
          <pc:sldMk cId="844276065" sldId="360"/>
        </pc:sldMkLst>
        <pc:spChg chg="mod">
          <ac:chgData name="Carrie Boe" userId="ad307906-849c-4257-9cee-5c2119764e9b" providerId="ADAL" clId="{29FECF63-EF9A-4AFA-B989-F354AF12925D}" dt="2024-02-28T20:40:50.193" v="451" actId="20577"/>
          <ac:spMkLst>
            <pc:docMk/>
            <pc:sldMk cId="844276065" sldId="360"/>
            <ac:spMk id="2" creationId="{DE165293-91CC-357C-3DDB-3F2C2C09506E}"/>
          </ac:spMkLst>
        </pc:spChg>
        <pc:spChg chg="mod">
          <ac:chgData name="Carrie Boe" userId="ad307906-849c-4257-9cee-5c2119764e9b" providerId="ADAL" clId="{29FECF63-EF9A-4AFA-B989-F354AF12925D}" dt="2024-02-28T20:48:16.004" v="465" actId="255"/>
          <ac:spMkLst>
            <pc:docMk/>
            <pc:sldMk cId="844276065" sldId="360"/>
            <ac:spMk id="3" creationId="{2EB024F1-4022-42AB-CB5F-FAF305F6F228}"/>
          </ac:spMkLst>
        </pc:spChg>
        <pc:spChg chg="del">
          <ac:chgData name="Carrie Boe" userId="ad307906-849c-4257-9cee-5c2119764e9b" providerId="ADAL" clId="{29FECF63-EF9A-4AFA-B989-F354AF12925D}" dt="2024-02-28T20:31:13.985" v="405" actId="478"/>
          <ac:spMkLst>
            <pc:docMk/>
            <pc:sldMk cId="844276065" sldId="360"/>
            <ac:spMk id="4" creationId="{42DE8A26-A547-D70C-7BCE-C6EAEC699905}"/>
          </ac:spMkLst>
        </pc:spChg>
      </pc:sldChg>
    </pc:docChg>
  </pc:docChgLst>
  <pc:docChgLst>
    <pc:chgData name="Boe, Carrie A.   DPI" userId="ad307906-849c-4257-9cee-5c2119764e9b" providerId="ADAL" clId="{29FECF63-EF9A-4AFA-B989-F354AF12925D}"/>
    <pc:docChg chg="undo custSel addSld delSld modSld sldOrd">
      <pc:chgData name="Boe, Carrie A.   DPI" userId="ad307906-849c-4257-9cee-5c2119764e9b" providerId="ADAL" clId="{29FECF63-EF9A-4AFA-B989-F354AF12925D}" dt="2024-02-23T16:55:52.250" v="999" actId="207"/>
      <pc:docMkLst>
        <pc:docMk/>
      </pc:docMkLst>
      <pc:sldChg chg="addSp modSp mod modNotesTx">
        <pc:chgData name="Boe, Carrie A.   DPI" userId="ad307906-849c-4257-9cee-5c2119764e9b" providerId="ADAL" clId="{29FECF63-EF9A-4AFA-B989-F354AF12925D}" dt="2024-02-23T16:55:30.837" v="998" actId="1076"/>
        <pc:sldMkLst>
          <pc:docMk/>
          <pc:sldMk cId="835893860" sldId="258"/>
        </pc:sldMkLst>
        <pc:spChg chg="mod">
          <ac:chgData name="Boe, Carrie A.   DPI" userId="ad307906-849c-4257-9cee-5c2119764e9b" providerId="ADAL" clId="{29FECF63-EF9A-4AFA-B989-F354AF12925D}" dt="2024-02-22T22:11:19.821" v="12" actId="20577"/>
          <ac:spMkLst>
            <pc:docMk/>
            <pc:sldMk cId="835893860" sldId="258"/>
            <ac:spMk id="2" creationId="{00000000-0000-0000-0000-000000000000}"/>
          </ac:spMkLst>
        </pc:spChg>
        <pc:spChg chg="mod">
          <ac:chgData name="Boe, Carrie A.   DPI" userId="ad307906-849c-4257-9cee-5c2119764e9b" providerId="ADAL" clId="{29FECF63-EF9A-4AFA-B989-F354AF12925D}" dt="2024-02-23T16:55:19.587" v="997" actId="20577"/>
          <ac:spMkLst>
            <pc:docMk/>
            <pc:sldMk cId="835893860" sldId="258"/>
            <ac:spMk id="3" creationId="{00000000-0000-0000-0000-000000000000}"/>
          </ac:spMkLst>
        </pc:spChg>
        <pc:picChg chg="add mod">
          <ac:chgData name="Boe, Carrie A.   DPI" userId="ad307906-849c-4257-9cee-5c2119764e9b" providerId="ADAL" clId="{29FECF63-EF9A-4AFA-B989-F354AF12925D}" dt="2024-02-23T16:55:30.837" v="998" actId="1076"/>
          <ac:picMkLst>
            <pc:docMk/>
            <pc:sldMk cId="835893860" sldId="258"/>
            <ac:picMk id="3074" creationId="{44DF0835-F53E-D375-ACA0-EC8E7F47D327}"/>
          </ac:picMkLst>
        </pc:picChg>
      </pc:sldChg>
      <pc:sldChg chg="addSp delSp modSp mod">
        <pc:chgData name="Boe, Carrie A.   DPI" userId="ad307906-849c-4257-9cee-5c2119764e9b" providerId="ADAL" clId="{29FECF63-EF9A-4AFA-B989-F354AF12925D}" dt="2024-02-22T23:07:24.453" v="84" actId="20577"/>
        <pc:sldMkLst>
          <pc:docMk/>
          <pc:sldMk cId="2009083" sldId="260"/>
        </pc:sldMkLst>
        <pc:spChg chg="mod">
          <ac:chgData name="Boe, Carrie A.   DPI" userId="ad307906-849c-4257-9cee-5c2119764e9b" providerId="ADAL" clId="{29FECF63-EF9A-4AFA-B989-F354AF12925D}" dt="2024-02-22T23:02:09.123" v="50" actId="20577"/>
          <ac:spMkLst>
            <pc:docMk/>
            <pc:sldMk cId="2009083" sldId="260"/>
            <ac:spMk id="2" creationId="{00000000-0000-0000-0000-000000000000}"/>
          </ac:spMkLst>
        </pc:spChg>
        <pc:spChg chg="mod">
          <ac:chgData name="Boe, Carrie A.   DPI" userId="ad307906-849c-4257-9cee-5c2119764e9b" providerId="ADAL" clId="{29FECF63-EF9A-4AFA-B989-F354AF12925D}" dt="2024-02-22T23:07:24.453" v="84" actId="20577"/>
          <ac:spMkLst>
            <pc:docMk/>
            <pc:sldMk cId="2009083" sldId="260"/>
            <ac:spMk id="3" creationId="{00000000-0000-0000-0000-000000000000}"/>
          </ac:spMkLst>
        </pc:spChg>
        <pc:spChg chg="add del mod">
          <ac:chgData name="Boe, Carrie A.   DPI" userId="ad307906-849c-4257-9cee-5c2119764e9b" providerId="ADAL" clId="{29FECF63-EF9A-4AFA-B989-F354AF12925D}" dt="2024-02-22T23:06:58.837" v="77" actId="478"/>
          <ac:spMkLst>
            <pc:docMk/>
            <pc:sldMk cId="2009083" sldId="260"/>
            <ac:spMk id="7" creationId="{D2B3F023-5083-E630-7CA0-F18459E3C242}"/>
          </ac:spMkLst>
        </pc:spChg>
        <pc:picChg chg="del">
          <ac:chgData name="Boe, Carrie A.   DPI" userId="ad307906-849c-4257-9cee-5c2119764e9b" providerId="ADAL" clId="{29FECF63-EF9A-4AFA-B989-F354AF12925D}" dt="2024-02-22T23:06:56.893" v="76" actId="478"/>
          <ac:picMkLst>
            <pc:docMk/>
            <pc:sldMk cId="2009083" sldId="260"/>
            <ac:picMk id="5" creationId="{00000000-0000-0000-0000-000000000000}"/>
          </ac:picMkLst>
        </pc:picChg>
      </pc:sldChg>
      <pc:sldChg chg="del">
        <pc:chgData name="Boe, Carrie A.   DPI" userId="ad307906-849c-4257-9cee-5c2119764e9b" providerId="ADAL" clId="{29FECF63-EF9A-4AFA-B989-F354AF12925D}" dt="2024-02-22T23:38:34.874" v="304" actId="47"/>
        <pc:sldMkLst>
          <pc:docMk/>
          <pc:sldMk cId="1138151341" sldId="261"/>
        </pc:sldMkLst>
      </pc:sldChg>
      <pc:sldChg chg="del">
        <pc:chgData name="Boe, Carrie A.   DPI" userId="ad307906-849c-4257-9cee-5c2119764e9b" providerId="ADAL" clId="{29FECF63-EF9A-4AFA-B989-F354AF12925D}" dt="2024-02-22T23:38:36.803" v="305" actId="47"/>
        <pc:sldMkLst>
          <pc:docMk/>
          <pc:sldMk cId="508557549" sldId="262"/>
        </pc:sldMkLst>
      </pc:sldChg>
      <pc:sldChg chg="del">
        <pc:chgData name="Boe, Carrie A.   DPI" userId="ad307906-849c-4257-9cee-5c2119764e9b" providerId="ADAL" clId="{29FECF63-EF9A-4AFA-B989-F354AF12925D}" dt="2024-02-22T23:38:38.308" v="306" actId="47"/>
        <pc:sldMkLst>
          <pc:docMk/>
          <pc:sldMk cId="2069058170" sldId="263"/>
        </pc:sldMkLst>
      </pc:sldChg>
      <pc:sldChg chg="del">
        <pc:chgData name="Boe, Carrie A.   DPI" userId="ad307906-849c-4257-9cee-5c2119764e9b" providerId="ADAL" clId="{29FECF63-EF9A-4AFA-B989-F354AF12925D}" dt="2024-02-22T23:38:40.473" v="307" actId="47"/>
        <pc:sldMkLst>
          <pc:docMk/>
          <pc:sldMk cId="2880522022" sldId="264"/>
        </pc:sldMkLst>
      </pc:sldChg>
      <pc:sldChg chg="addSp modSp mod">
        <pc:chgData name="Boe, Carrie A.   DPI" userId="ad307906-849c-4257-9cee-5c2119764e9b" providerId="ADAL" clId="{29FECF63-EF9A-4AFA-B989-F354AF12925D}" dt="2024-02-23T16:32:08.368" v="760" actId="20577"/>
        <pc:sldMkLst>
          <pc:docMk/>
          <pc:sldMk cId="294144282" sldId="265"/>
        </pc:sldMkLst>
        <pc:spChg chg="mod">
          <ac:chgData name="Boe, Carrie A.   DPI" userId="ad307906-849c-4257-9cee-5c2119764e9b" providerId="ADAL" clId="{29FECF63-EF9A-4AFA-B989-F354AF12925D}" dt="2024-02-23T16:31:40.979" v="733" actId="20577"/>
          <ac:spMkLst>
            <pc:docMk/>
            <pc:sldMk cId="294144282" sldId="265"/>
            <ac:spMk id="2" creationId="{F8DB2080-1EEC-A84E-AA07-B8BE52A29F42}"/>
          </ac:spMkLst>
        </pc:spChg>
        <pc:spChg chg="add mod">
          <ac:chgData name="Boe, Carrie A.   DPI" userId="ad307906-849c-4257-9cee-5c2119764e9b" providerId="ADAL" clId="{29FECF63-EF9A-4AFA-B989-F354AF12925D}" dt="2024-02-23T16:32:08.368" v="760" actId="20577"/>
          <ac:spMkLst>
            <pc:docMk/>
            <pc:sldMk cId="294144282" sldId="265"/>
            <ac:spMk id="4" creationId="{CD10EFFB-27FA-6311-8EDB-45197D917D31}"/>
          </ac:spMkLst>
        </pc:spChg>
      </pc:sldChg>
      <pc:sldChg chg="addSp delSp modSp new mod ord modNotesTx">
        <pc:chgData name="Boe, Carrie A.   DPI" userId="ad307906-849c-4257-9cee-5c2119764e9b" providerId="ADAL" clId="{29FECF63-EF9A-4AFA-B989-F354AF12925D}" dt="2024-02-23T16:26:22.806" v="717"/>
        <pc:sldMkLst>
          <pc:docMk/>
          <pc:sldMk cId="3353665118" sldId="266"/>
        </pc:sldMkLst>
        <pc:spChg chg="mod">
          <ac:chgData name="Boe, Carrie A.   DPI" userId="ad307906-849c-4257-9cee-5c2119764e9b" providerId="ADAL" clId="{29FECF63-EF9A-4AFA-B989-F354AF12925D}" dt="2024-02-22T23:02:42.553" v="72" actId="20577"/>
          <ac:spMkLst>
            <pc:docMk/>
            <pc:sldMk cId="3353665118" sldId="266"/>
            <ac:spMk id="2" creationId="{DDA8B83A-07B8-3F11-7E71-2DF2A10B0584}"/>
          </ac:spMkLst>
        </pc:spChg>
        <pc:spChg chg="mod">
          <ac:chgData name="Boe, Carrie A.   DPI" userId="ad307906-849c-4257-9cee-5c2119764e9b" providerId="ADAL" clId="{29FECF63-EF9A-4AFA-B989-F354AF12925D}" dt="2024-02-22T23:17:13.050" v="89" actId="27636"/>
          <ac:spMkLst>
            <pc:docMk/>
            <pc:sldMk cId="3353665118" sldId="266"/>
            <ac:spMk id="3" creationId="{6FE1F83E-F8D7-AA95-A686-1B0DE8789B38}"/>
          </ac:spMkLst>
        </pc:spChg>
        <pc:spChg chg="del">
          <ac:chgData name="Boe, Carrie A.   DPI" userId="ad307906-849c-4257-9cee-5c2119764e9b" providerId="ADAL" clId="{29FECF63-EF9A-4AFA-B989-F354AF12925D}" dt="2024-02-22T23:17:02.665" v="85" actId="478"/>
          <ac:spMkLst>
            <pc:docMk/>
            <pc:sldMk cId="3353665118" sldId="266"/>
            <ac:spMk id="4" creationId="{4D1B108A-86FE-3912-2A98-F240A503E336}"/>
          </ac:spMkLst>
        </pc:spChg>
        <pc:spChg chg="add del">
          <ac:chgData name="Boe, Carrie A.   DPI" userId="ad307906-849c-4257-9cee-5c2119764e9b" providerId="ADAL" clId="{29FECF63-EF9A-4AFA-B989-F354AF12925D}" dt="2024-02-23T15:52:31.951" v="309" actId="22"/>
          <ac:spMkLst>
            <pc:docMk/>
            <pc:sldMk cId="3353665118" sldId="266"/>
            <ac:spMk id="6" creationId="{9BC38B4C-46C2-1850-A9E9-AD6B91C21273}"/>
          </ac:spMkLst>
        </pc:spChg>
      </pc:sldChg>
      <pc:sldChg chg="modSp new del mod">
        <pc:chgData name="Boe, Carrie A.   DPI" userId="ad307906-849c-4257-9cee-5c2119764e9b" providerId="ADAL" clId="{29FECF63-EF9A-4AFA-B989-F354AF12925D}" dt="2024-02-22T23:30:30.254" v="205" actId="47"/>
        <pc:sldMkLst>
          <pc:docMk/>
          <pc:sldMk cId="3073468620" sldId="267"/>
        </pc:sldMkLst>
        <pc:spChg chg="mod">
          <ac:chgData name="Boe, Carrie A.   DPI" userId="ad307906-849c-4257-9cee-5c2119764e9b" providerId="ADAL" clId="{29FECF63-EF9A-4AFA-B989-F354AF12925D}" dt="2024-02-22T23:20:12.416" v="177" actId="20577"/>
          <ac:spMkLst>
            <pc:docMk/>
            <pc:sldMk cId="3073468620" sldId="267"/>
            <ac:spMk id="2" creationId="{26E34545-030D-910D-D2B4-F8C2DF96BC83}"/>
          </ac:spMkLst>
        </pc:spChg>
      </pc:sldChg>
      <pc:sldChg chg="modSp new mod">
        <pc:chgData name="Boe, Carrie A.   DPI" userId="ad307906-849c-4257-9cee-5c2119764e9b" providerId="ADAL" clId="{29FECF63-EF9A-4AFA-B989-F354AF12925D}" dt="2024-02-23T16:55:52.250" v="999" actId="207"/>
        <pc:sldMkLst>
          <pc:docMk/>
          <pc:sldMk cId="3351282604" sldId="268"/>
        </pc:sldMkLst>
        <pc:spChg chg="mod">
          <ac:chgData name="Boe, Carrie A.   DPI" userId="ad307906-849c-4257-9cee-5c2119764e9b" providerId="ADAL" clId="{29FECF63-EF9A-4AFA-B989-F354AF12925D}" dt="2024-02-22T23:18:08.661" v="133" actId="20577"/>
          <ac:spMkLst>
            <pc:docMk/>
            <pc:sldMk cId="3351282604" sldId="268"/>
            <ac:spMk id="2" creationId="{77042CD6-F83B-0D5C-B809-475ED529567A}"/>
          </ac:spMkLst>
        </pc:spChg>
        <pc:spChg chg="mod">
          <ac:chgData name="Boe, Carrie A.   DPI" userId="ad307906-849c-4257-9cee-5c2119764e9b" providerId="ADAL" clId="{29FECF63-EF9A-4AFA-B989-F354AF12925D}" dt="2024-02-23T16:55:52.250" v="999" actId="207"/>
          <ac:spMkLst>
            <pc:docMk/>
            <pc:sldMk cId="3351282604" sldId="268"/>
            <ac:spMk id="3" creationId="{A794508C-86FF-4FED-C9C0-AD72A13C30D3}"/>
          </ac:spMkLst>
        </pc:spChg>
      </pc:sldChg>
      <pc:sldChg chg="modSp add mod modNotesTx">
        <pc:chgData name="Boe, Carrie A.   DPI" userId="ad307906-849c-4257-9cee-5c2119764e9b" providerId="ADAL" clId="{29FECF63-EF9A-4AFA-B989-F354AF12925D}" dt="2024-02-23T16:25:14.059" v="716"/>
        <pc:sldMkLst>
          <pc:docMk/>
          <pc:sldMk cId="848238283" sldId="269"/>
        </pc:sldMkLst>
        <pc:spChg chg="mod">
          <ac:chgData name="Boe, Carrie A.   DPI" userId="ad307906-849c-4257-9cee-5c2119764e9b" providerId="ADAL" clId="{29FECF63-EF9A-4AFA-B989-F354AF12925D}" dt="2024-02-23T16:24:57.879" v="715" actId="20577"/>
          <ac:spMkLst>
            <pc:docMk/>
            <pc:sldMk cId="848238283" sldId="269"/>
            <ac:spMk id="2" creationId="{00000000-0000-0000-0000-000000000000}"/>
          </ac:spMkLst>
        </pc:spChg>
        <pc:spChg chg="mod">
          <ac:chgData name="Boe, Carrie A.   DPI" userId="ad307906-849c-4257-9cee-5c2119764e9b" providerId="ADAL" clId="{29FECF63-EF9A-4AFA-B989-F354AF12925D}" dt="2024-02-22T23:29:36.359" v="180" actId="5793"/>
          <ac:spMkLst>
            <pc:docMk/>
            <pc:sldMk cId="848238283" sldId="269"/>
            <ac:spMk id="3" creationId="{00000000-0000-0000-0000-000000000000}"/>
          </ac:spMkLst>
        </pc:spChg>
        <pc:picChg chg="mod">
          <ac:chgData name="Boe, Carrie A.   DPI" userId="ad307906-849c-4257-9cee-5c2119764e9b" providerId="ADAL" clId="{29FECF63-EF9A-4AFA-B989-F354AF12925D}" dt="2024-02-23T15:55:20.610" v="555" actId="962"/>
          <ac:picMkLst>
            <pc:docMk/>
            <pc:sldMk cId="848238283" sldId="269"/>
            <ac:picMk id="6" creationId="{1F6FAC99-4EE6-619B-B884-87997FB2FF03}"/>
          </ac:picMkLst>
        </pc:picChg>
      </pc:sldChg>
      <pc:sldChg chg="addSp delSp modSp new mod modNotesTx">
        <pc:chgData name="Boe, Carrie A.   DPI" userId="ad307906-849c-4257-9cee-5c2119764e9b" providerId="ADAL" clId="{29FECF63-EF9A-4AFA-B989-F354AF12925D}" dt="2024-02-23T16:17:17.718" v="648" actId="27636"/>
        <pc:sldMkLst>
          <pc:docMk/>
          <pc:sldMk cId="1974594428" sldId="270"/>
        </pc:sldMkLst>
        <pc:spChg chg="mod">
          <ac:chgData name="Boe, Carrie A.   DPI" userId="ad307906-849c-4257-9cee-5c2119764e9b" providerId="ADAL" clId="{29FECF63-EF9A-4AFA-B989-F354AF12925D}" dt="2024-02-22T23:37:25.478" v="212" actId="20577"/>
          <ac:spMkLst>
            <pc:docMk/>
            <pc:sldMk cId="1974594428" sldId="270"/>
            <ac:spMk id="2" creationId="{29663A73-9A12-DB05-8FC3-5E9817E51DDD}"/>
          </ac:spMkLst>
        </pc:spChg>
        <pc:spChg chg="mod">
          <ac:chgData name="Boe, Carrie A.   DPI" userId="ad307906-849c-4257-9cee-5c2119764e9b" providerId="ADAL" clId="{29FECF63-EF9A-4AFA-B989-F354AF12925D}" dt="2024-02-23T16:17:17.718" v="648" actId="27636"/>
          <ac:spMkLst>
            <pc:docMk/>
            <pc:sldMk cId="1974594428" sldId="270"/>
            <ac:spMk id="3" creationId="{A9339F84-F410-0C1A-7DC0-1DFB41BE7FD6}"/>
          </ac:spMkLst>
        </pc:spChg>
        <pc:spChg chg="del">
          <ac:chgData name="Boe, Carrie A.   DPI" userId="ad307906-849c-4257-9cee-5c2119764e9b" providerId="ADAL" clId="{29FECF63-EF9A-4AFA-B989-F354AF12925D}" dt="2024-02-23T15:52:39.820" v="312" actId="478"/>
          <ac:spMkLst>
            <pc:docMk/>
            <pc:sldMk cId="1974594428" sldId="270"/>
            <ac:spMk id="4" creationId="{402B98FC-7BDF-B961-8B66-DC551A2E81E5}"/>
          </ac:spMkLst>
        </pc:spChg>
        <pc:picChg chg="add mod">
          <ac:chgData name="Boe, Carrie A.   DPI" userId="ad307906-849c-4257-9cee-5c2119764e9b" providerId="ADAL" clId="{29FECF63-EF9A-4AFA-B989-F354AF12925D}" dt="2024-02-23T15:54:47.090" v="375" actId="962"/>
          <ac:picMkLst>
            <pc:docMk/>
            <pc:sldMk cId="1974594428" sldId="270"/>
            <ac:picMk id="1026" creationId="{AFB42597-FE40-9426-F790-E15A02203436}"/>
          </ac:picMkLst>
        </pc:picChg>
      </pc:sldChg>
      <pc:sldChg chg="delSp modSp new mod modNotesTx">
        <pc:chgData name="Boe, Carrie A.   DPI" userId="ad307906-849c-4257-9cee-5c2119764e9b" providerId="ADAL" clId="{29FECF63-EF9A-4AFA-B989-F354AF12925D}" dt="2024-02-23T16:26:48.558" v="724"/>
        <pc:sldMkLst>
          <pc:docMk/>
          <pc:sldMk cId="3740012069" sldId="271"/>
        </pc:sldMkLst>
        <pc:spChg chg="mod">
          <ac:chgData name="Boe, Carrie A.   DPI" userId="ad307906-849c-4257-9cee-5c2119764e9b" providerId="ADAL" clId="{29FECF63-EF9A-4AFA-B989-F354AF12925D}" dt="2024-02-22T23:37:35.588" v="247" actId="20577"/>
          <ac:spMkLst>
            <pc:docMk/>
            <pc:sldMk cId="3740012069" sldId="271"/>
            <ac:spMk id="2" creationId="{1175EA79-52EB-B4C7-77D1-636014538E6A}"/>
          </ac:spMkLst>
        </pc:spChg>
        <pc:spChg chg="mod">
          <ac:chgData name="Boe, Carrie A.   DPI" userId="ad307906-849c-4257-9cee-5c2119764e9b" providerId="ADAL" clId="{29FECF63-EF9A-4AFA-B989-F354AF12925D}" dt="2024-02-23T16:14:55.750" v="598" actId="1076"/>
          <ac:spMkLst>
            <pc:docMk/>
            <pc:sldMk cId="3740012069" sldId="271"/>
            <ac:spMk id="3" creationId="{585EC566-B7C5-65DF-FAD6-2EC0C07F5F5B}"/>
          </ac:spMkLst>
        </pc:spChg>
        <pc:spChg chg="del">
          <ac:chgData name="Boe, Carrie A.   DPI" userId="ad307906-849c-4257-9cee-5c2119764e9b" providerId="ADAL" clId="{29FECF63-EF9A-4AFA-B989-F354AF12925D}" dt="2024-02-23T16:03:01.056" v="567" actId="478"/>
          <ac:spMkLst>
            <pc:docMk/>
            <pc:sldMk cId="3740012069" sldId="271"/>
            <ac:spMk id="4" creationId="{A8F5E1A0-8884-A0EA-D75D-7915B3058D57}"/>
          </ac:spMkLst>
        </pc:spChg>
      </pc:sldChg>
      <pc:sldChg chg="modSp new mod">
        <pc:chgData name="Boe, Carrie A.   DPI" userId="ad307906-849c-4257-9cee-5c2119764e9b" providerId="ADAL" clId="{29FECF63-EF9A-4AFA-B989-F354AF12925D}" dt="2024-02-22T23:38:10.818" v="273" actId="20577"/>
        <pc:sldMkLst>
          <pc:docMk/>
          <pc:sldMk cId="74092932" sldId="272"/>
        </pc:sldMkLst>
        <pc:spChg chg="mod">
          <ac:chgData name="Boe, Carrie A.   DPI" userId="ad307906-849c-4257-9cee-5c2119764e9b" providerId="ADAL" clId="{29FECF63-EF9A-4AFA-B989-F354AF12925D}" dt="2024-02-22T23:38:10.818" v="273" actId="20577"/>
          <ac:spMkLst>
            <pc:docMk/>
            <pc:sldMk cId="74092932" sldId="272"/>
            <ac:spMk id="2" creationId="{702A13FD-FED0-CEC0-36CC-61BEFC07AF0D}"/>
          </ac:spMkLst>
        </pc:spChg>
      </pc:sldChg>
      <pc:sldChg chg="modSp new mod">
        <pc:chgData name="Boe, Carrie A.   DPI" userId="ad307906-849c-4257-9cee-5c2119764e9b" providerId="ADAL" clId="{29FECF63-EF9A-4AFA-B989-F354AF12925D}" dt="2024-02-22T23:38:20.582" v="303" actId="20577"/>
        <pc:sldMkLst>
          <pc:docMk/>
          <pc:sldMk cId="3288095780" sldId="273"/>
        </pc:sldMkLst>
        <pc:spChg chg="mod">
          <ac:chgData name="Boe, Carrie A.   DPI" userId="ad307906-849c-4257-9cee-5c2119764e9b" providerId="ADAL" clId="{29FECF63-EF9A-4AFA-B989-F354AF12925D}" dt="2024-02-22T23:38:20.582" v="303" actId="20577"/>
          <ac:spMkLst>
            <pc:docMk/>
            <pc:sldMk cId="3288095780" sldId="273"/>
            <ac:spMk id="2" creationId="{166BC9D5-2660-BA0D-476F-67EAF63CCDD7}"/>
          </ac:spMkLst>
        </pc:spChg>
      </pc:sldChg>
      <pc:sldChg chg="addSp delSp modSp new mod modNotesTx">
        <pc:chgData name="Boe, Carrie A.   DPI" userId="ad307906-849c-4257-9cee-5c2119764e9b" providerId="ADAL" clId="{29FECF63-EF9A-4AFA-B989-F354AF12925D}" dt="2024-02-23T16:20:41.575" v="674"/>
        <pc:sldMkLst>
          <pc:docMk/>
          <pc:sldMk cId="3237020444" sldId="274"/>
        </pc:sldMkLst>
        <pc:spChg chg="mod">
          <ac:chgData name="Boe, Carrie A.   DPI" userId="ad307906-849c-4257-9cee-5c2119764e9b" providerId="ADAL" clId="{29FECF63-EF9A-4AFA-B989-F354AF12925D}" dt="2024-02-23T16:18:17.759" v="651" actId="20577"/>
          <ac:spMkLst>
            <pc:docMk/>
            <pc:sldMk cId="3237020444" sldId="274"/>
            <ac:spMk id="2" creationId="{72904E87-E96A-3916-8299-AE7DDACCED33}"/>
          </ac:spMkLst>
        </pc:spChg>
        <pc:spChg chg="mod">
          <ac:chgData name="Boe, Carrie A.   DPI" userId="ad307906-849c-4257-9cee-5c2119764e9b" providerId="ADAL" clId="{29FECF63-EF9A-4AFA-B989-F354AF12925D}" dt="2024-02-23T16:18:59.476" v="661" actId="14100"/>
          <ac:spMkLst>
            <pc:docMk/>
            <pc:sldMk cId="3237020444" sldId="274"/>
            <ac:spMk id="3" creationId="{E3C1D45D-ABCA-7780-C672-5931330681C1}"/>
          </ac:spMkLst>
        </pc:spChg>
        <pc:spChg chg="del mod">
          <ac:chgData name="Boe, Carrie A.   DPI" userId="ad307906-849c-4257-9cee-5c2119764e9b" providerId="ADAL" clId="{29FECF63-EF9A-4AFA-B989-F354AF12925D}" dt="2024-02-23T16:02:48.120" v="560" actId="478"/>
          <ac:spMkLst>
            <pc:docMk/>
            <pc:sldMk cId="3237020444" sldId="274"/>
            <ac:spMk id="4" creationId="{AF7F24EC-0D01-6DD1-5971-4BB30A09A391}"/>
          </ac:spMkLst>
        </pc:spChg>
        <pc:spChg chg="add del mod">
          <ac:chgData name="Boe, Carrie A.   DPI" userId="ad307906-849c-4257-9cee-5c2119764e9b" providerId="ADAL" clId="{29FECF63-EF9A-4AFA-B989-F354AF12925D}" dt="2024-02-23T16:20:41.575" v="674"/>
          <ac:spMkLst>
            <pc:docMk/>
            <pc:sldMk cId="3237020444" sldId="274"/>
            <ac:spMk id="5" creationId="{4F090664-1104-5767-5049-EAE309DB7FD2}"/>
          </ac:spMkLst>
        </pc:spChg>
        <pc:graphicFrameChg chg="add mod modGraphic">
          <ac:chgData name="Boe, Carrie A.   DPI" userId="ad307906-849c-4257-9cee-5c2119764e9b" providerId="ADAL" clId="{29FECF63-EF9A-4AFA-B989-F354AF12925D}" dt="2024-02-23T16:19:40.636" v="671" actId="1076"/>
          <ac:graphicFrameMkLst>
            <pc:docMk/>
            <pc:sldMk cId="3237020444" sldId="274"/>
            <ac:graphicFrameMk id="6" creationId="{84F5AC6E-EC4A-6B31-4D17-7712FA4455BA}"/>
          </ac:graphicFrameMkLst>
        </pc:graphicFrameChg>
      </pc:sldChg>
    </pc:docChg>
  </pc:docChgLst>
  <pc:docChgLst>
    <pc:chgData name="Stringfellow, Kina F. DPI" userId="002858cf-6d8d-4f58-b096-3c8ddc1070aa" providerId="ADAL" clId="{67DAB280-8A2D-4969-9A59-674586442C24}"/>
    <pc:docChg chg="undo custSel addSld delSld modSld replTag delTag">
      <pc:chgData name="Stringfellow, Kina F. DPI" userId="002858cf-6d8d-4f58-b096-3c8ddc1070aa" providerId="ADAL" clId="{67DAB280-8A2D-4969-9A59-674586442C24}" dt="2024-02-29T17:38:21.626" v="1935"/>
      <pc:docMkLst>
        <pc:docMk/>
      </pc:docMkLst>
      <pc:sldChg chg="modSp replTag delTag">
        <pc:chgData name="Stringfellow, Kina F. DPI" userId="002858cf-6d8d-4f58-b096-3c8ddc1070aa" providerId="ADAL" clId="{67DAB280-8A2D-4969-9A59-674586442C24}" dt="2024-02-29T17:38:21.626" v="1935"/>
        <pc:sldMkLst>
          <pc:docMk/>
          <pc:sldMk cId="4185322060" sldId="257"/>
        </pc:sldMkLst>
        <pc:spChg chg="mod">
          <ac:chgData name="Stringfellow, Kina F. DPI" userId="002858cf-6d8d-4f58-b096-3c8ddc1070aa" providerId="ADAL" clId="{67DAB280-8A2D-4969-9A59-674586442C24}" dt="2024-02-29T15:23:53.697" v="762"/>
          <ac:spMkLst>
            <pc:docMk/>
            <pc:sldMk cId="4185322060" sldId="257"/>
            <ac:spMk id="4" creationId="{010889CA-F73F-C640-BD77-F1E5519C243F}"/>
          </ac:spMkLst>
        </pc:spChg>
      </pc:sldChg>
      <pc:sldChg chg="modSp mod replTag delTag">
        <pc:chgData name="Stringfellow, Kina F. DPI" userId="002858cf-6d8d-4f58-b096-3c8ddc1070aa" providerId="ADAL" clId="{67DAB280-8A2D-4969-9A59-674586442C24}" dt="2024-02-29T17:38:19.399" v="1931"/>
        <pc:sldMkLst>
          <pc:docMk/>
          <pc:sldMk cId="835893860" sldId="258"/>
        </pc:sldMkLst>
        <pc:spChg chg="mod">
          <ac:chgData name="Stringfellow, Kina F. DPI" userId="002858cf-6d8d-4f58-b096-3c8ddc1070aa" providerId="ADAL" clId="{67DAB280-8A2D-4969-9A59-674586442C24}" dt="2024-02-29T15:35:08.584" v="901" actId="14100"/>
          <ac:spMkLst>
            <pc:docMk/>
            <pc:sldMk cId="835893860" sldId="258"/>
            <ac:spMk id="3" creationId="{00000000-0000-0000-0000-000000000000}"/>
          </ac:spMkLst>
        </pc:spChg>
        <pc:spChg chg="mod">
          <ac:chgData name="Stringfellow, Kina F. DPI" userId="002858cf-6d8d-4f58-b096-3c8ddc1070aa" providerId="ADAL" clId="{67DAB280-8A2D-4969-9A59-674586442C24}" dt="2024-02-29T15:23:58.251" v="764"/>
          <ac:spMkLst>
            <pc:docMk/>
            <pc:sldMk cId="835893860" sldId="258"/>
            <ac:spMk id="4" creationId="{E57A723E-00FA-6547-AD66-56F96CF7BE11}"/>
          </ac:spMkLst>
        </pc:spChg>
        <pc:picChg chg="mod">
          <ac:chgData name="Stringfellow, Kina F. DPI" userId="002858cf-6d8d-4f58-b096-3c8ddc1070aa" providerId="ADAL" clId="{67DAB280-8A2D-4969-9A59-674586442C24}" dt="2024-02-29T15:34:59.403" v="899" actId="14100"/>
          <ac:picMkLst>
            <pc:docMk/>
            <pc:sldMk cId="835893860" sldId="258"/>
            <ac:picMk id="3074" creationId="{44DF0835-F53E-D375-ACA0-EC8E7F47D327}"/>
          </ac:picMkLst>
        </pc:picChg>
      </pc:sldChg>
      <pc:sldChg chg="modSp mod replTag delTag">
        <pc:chgData name="Stringfellow, Kina F. DPI" userId="002858cf-6d8d-4f58-b096-3c8ddc1070aa" providerId="ADAL" clId="{67DAB280-8A2D-4969-9A59-674586442C24}" dt="2024-02-29T17:37:17.047" v="1888"/>
        <pc:sldMkLst>
          <pc:docMk/>
          <pc:sldMk cId="508557549" sldId="262"/>
        </pc:sldMkLst>
        <pc:spChg chg="mod">
          <ac:chgData name="Stringfellow, Kina F. DPI" userId="002858cf-6d8d-4f58-b096-3c8ddc1070aa" providerId="ADAL" clId="{67DAB280-8A2D-4969-9A59-674586442C24}" dt="2024-02-29T15:24:15.309" v="772"/>
          <ac:spMkLst>
            <pc:docMk/>
            <pc:sldMk cId="508557549" sldId="262"/>
            <ac:spMk id="3" creationId="{D080BF28-D2CF-FF48-878A-06B580C6CE37}"/>
          </ac:spMkLst>
        </pc:spChg>
        <pc:graphicFrameChg chg="mod">
          <ac:chgData name="Stringfellow, Kina F. DPI" userId="002858cf-6d8d-4f58-b096-3c8ddc1070aa" providerId="ADAL" clId="{67DAB280-8A2D-4969-9A59-674586442C24}" dt="2024-02-29T15:47:00.896" v="1468" actId="404"/>
          <ac:graphicFrameMkLst>
            <pc:docMk/>
            <pc:sldMk cId="508557549" sldId="262"/>
            <ac:graphicFrameMk id="4" creationId="{00000000-0000-0000-0000-000000000000}"/>
          </ac:graphicFrameMkLst>
        </pc:graphicFrameChg>
        <pc:graphicFrameChg chg="modGraphic">
          <ac:chgData name="Stringfellow, Kina F. DPI" userId="002858cf-6d8d-4f58-b096-3c8ddc1070aa" providerId="ADAL" clId="{67DAB280-8A2D-4969-9A59-674586442C24}" dt="2024-02-29T15:47:13.405" v="1470" actId="113"/>
          <ac:graphicFrameMkLst>
            <pc:docMk/>
            <pc:sldMk cId="508557549" sldId="262"/>
            <ac:graphicFrameMk id="7" creationId="{55593D95-51D9-FC87-983B-F3D5848D52BD}"/>
          </ac:graphicFrameMkLst>
        </pc:graphicFrameChg>
      </pc:sldChg>
      <pc:sldChg chg="modSp mod replTag delTag">
        <pc:chgData name="Stringfellow, Kina F. DPI" userId="002858cf-6d8d-4f58-b096-3c8ddc1070aa" providerId="ADAL" clId="{67DAB280-8A2D-4969-9A59-674586442C24}" dt="2024-02-29T17:35:49.824" v="1776"/>
        <pc:sldMkLst>
          <pc:docMk/>
          <pc:sldMk cId="2069058170" sldId="263"/>
        </pc:sldMkLst>
        <pc:spChg chg="mod">
          <ac:chgData name="Stringfellow, Kina F. DPI" userId="002858cf-6d8d-4f58-b096-3c8ddc1070aa" providerId="ADAL" clId="{67DAB280-8A2D-4969-9A59-674586442C24}" dt="2024-02-29T15:24:26.962" v="774"/>
          <ac:spMkLst>
            <pc:docMk/>
            <pc:sldMk cId="2069058170" sldId="263"/>
            <ac:spMk id="3" creationId="{B6785A39-A757-484C-BEF9-4D54DEF628A8}"/>
          </ac:spMkLst>
        </pc:spChg>
        <pc:graphicFrameChg chg="mod modGraphic">
          <ac:chgData name="Stringfellow, Kina F. DPI" userId="002858cf-6d8d-4f58-b096-3c8ddc1070aa" providerId="ADAL" clId="{67DAB280-8A2D-4969-9A59-674586442C24}" dt="2024-02-29T17:34:04.586" v="1717" actId="1076"/>
          <ac:graphicFrameMkLst>
            <pc:docMk/>
            <pc:sldMk cId="2069058170" sldId="263"/>
            <ac:graphicFrameMk id="5" creationId="{CBEE4A11-D6A2-8CE3-67C6-81006EF2A74A}"/>
          </ac:graphicFrameMkLst>
        </pc:graphicFrameChg>
      </pc:sldChg>
      <pc:sldChg chg="modSp replTag delTag">
        <pc:chgData name="Stringfellow, Kina F. DPI" userId="002858cf-6d8d-4f58-b096-3c8ddc1070aa" providerId="ADAL" clId="{67DAB280-8A2D-4969-9A59-674586442C24}" dt="2024-02-29T17:35:44.005" v="1766"/>
        <pc:sldMkLst>
          <pc:docMk/>
          <pc:sldMk cId="2880522022" sldId="264"/>
        </pc:sldMkLst>
        <pc:spChg chg="mod">
          <ac:chgData name="Stringfellow, Kina F. DPI" userId="002858cf-6d8d-4f58-b096-3c8ddc1070aa" providerId="ADAL" clId="{67DAB280-8A2D-4969-9A59-674586442C24}" dt="2024-02-29T15:24:46.040" v="779"/>
          <ac:spMkLst>
            <pc:docMk/>
            <pc:sldMk cId="2880522022" sldId="264"/>
            <ac:spMk id="4" creationId="{047EC120-CDBF-BD47-AB16-8B7EC9F34FD2}"/>
          </ac:spMkLst>
        </pc:spChg>
        <pc:picChg chg="mod">
          <ac:chgData name="Stringfellow, Kina F. DPI" userId="002858cf-6d8d-4f58-b096-3c8ddc1070aa" providerId="ADAL" clId="{67DAB280-8A2D-4969-9A59-674586442C24}" dt="2024-02-29T17:35:02.514" v="1739" actId="1582"/>
          <ac:picMkLst>
            <pc:docMk/>
            <pc:sldMk cId="2880522022" sldId="264"/>
            <ac:picMk id="2050" creationId="{1417B3CE-ADFD-FE2E-EB5F-2DFBA02DF37B}"/>
          </ac:picMkLst>
        </pc:picChg>
      </pc:sldChg>
      <pc:sldChg chg="modSp mod replTag delTag">
        <pc:chgData name="Stringfellow, Kina F. DPI" userId="002858cf-6d8d-4f58-b096-3c8ddc1070aa" providerId="ADAL" clId="{67DAB280-8A2D-4969-9A59-674586442C24}" dt="2024-02-29T17:35:47.826" v="1772"/>
        <pc:sldMkLst>
          <pc:docMk/>
          <pc:sldMk cId="294144282" sldId="265"/>
        </pc:sldMkLst>
        <pc:spChg chg="mod">
          <ac:chgData name="Stringfellow, Kina F. DPI" userId="002858cf-6d8d-4f58-b096-3c8ddc1070aa" providerId="ADAL" clId="{67DAB280-8A2D-4969-9A59-674586442C24}" dt="2024-02-29T15:24:33.474" v="776"/>
          <ac:spMkLst>
            <pc:docMk/>
            <pc:sldMk cId="294144282" sldId="265"/>
            <ac:spMk id="3" creationId="{73713874-326F-6643-B809-2077DDBB1C2D}"/>
          </ac:spMkLst>
        </pc:spChg>
        <pc:spChg chg="mod">
          <ac:chgData name="Stringfellow, Kina F. DPI" userId="002858cf-6d8d-4f58-b096-3c8ddc1070aa" providerId="ADAL" clId="{67DAB280-8A2D-4969-9A59-674586442C24}" dt="2024-02-29T17:34:49.505" v="1733" actId="14100"/>
          <ac:spMkLst>
            <pc:docMk/>
            <pc:sldMk cId="294144282" sldId="265"/>
            <ac:spMk id="4" creationId="{CD10EFFB-27FA-6311-8EDB-45197D917D31}"/>
          </ac:spMkLst>
        </pc:spChg>
      </pc:sldChg>
      <pc:sldChg chg="modSp mod replTag delTag">
        <pc:chgData name="Stringfellow, Kina F. DPI" userId="002858cf-6d8d-4f58-b096-3c8ddc1070aa" providerId="ADAL" clId="{67DAB280-8A2D-4969-9A59-674586442C24}" dt="2024-02-29T17:37:05.988" v="1877"/>
        <pc:sldMkLst>
          <pc:docMk/>
          <pc:sldMk cId="3353665118" sldId="266"/>
        </pc:sldMkLst>
        <pc:spChg chg="mod">
          <ac:chgData name="Stringfellow, Kina F. DPI" userId="002858cf-6d8d-4f58-b096-3c8ddc1070aa" providerId="ADAL" clId="{67DAB280-8A2D-4969-9A59-674586442C24}" dt="2024-02-29T15:08:21.879" v="742" actId="33553"/>
          <ac:spMkLst>
            <pc:docMk/>
            <pc:sldMk cId="3353665118" sldId="266"/>
            <ac:spMk id="2" creationId="{DDA8B83A-07B8-3F11-7E71-2DF2A10B0584}"/>
          </ac:spMkLst>
        </pc:spChg>
        <pc:spChg chg="mod">
          <ac:chgData name="Stringfellow, Kina F. DPI" userId="002858cf-6d8d-4f58-b096-3c8ddc1070aa" providerId="ADAL" clId="{67DAB280-8A2D-4969-9A59-674586442C24}" dt="2024-02-29T16:26:33.317" v="1566" actId="948"/>
          <ac:spMkLst>
            <pc:docMk/>
            <pc:sldMk cId="3353665118" sldId="266"/>
            <ac:spMk id="3" creationId="{6FE1F83E-F8D7-AA95-A686-1B0DE8789B38}"/>
          </ac:spMkLst>
        </pc:spChg>
      </pc:sldChg>
      <pc:sldChg chg="modSp mod replTag delTag">
        <pc:chgData name="Stringfellow, Kina F. DPI" userId="002858cf-6d8d-4f58-b096-3c8ddc1070aa" providerId="ADAL" clId="{67DAB280-8A2D-4969-9A59-674586442C24}" dt="2024-02-29T17:35:53.504" v="1782"/>
        <pc:sldMkLst>
          <pc:docMk/>
          <pc:sldMk cId="2631350358" sldId="267"/>
        </pc:sldMkLst>
        <pc:spChg chg="mod">
          <ac:chgData name="Stringfellow, Kina F. DPI" userId="002858cf-6d8d-4f58-b096-3c8ddc1070aa" providerId="ADAL" clId="{67DAB280-8A2D-4969-9A59-674586442C24}" dt="2024-02-29T15:08:48.893" v="757" actId="33553"/>
          <ac:spMkLst>
            <pc:docMk/>
            <pc:sldMk cId="2631350358" sldId="267"/>
            <ac:spMk id="2" creationId="{41029842-6DD6-0611-FD9D-5F95145094E3}"/>
          </ac:spMkLst>
        </pc:spChg>
        <pc:spChg chg="mod">
          <ac:chgData name="Stringfellow, Kina F. DPI" userId="002858cf-6d8d-4f58-b096-3c8ddc1070aa" providerId="ADAL" clId="{67DAB280-8A2D-4969-9A59-674586442C24}" dt="2024-02-29T17:31:37.955" v="1692" actId="207"/>
          <ac:spMkLst>
            <pc:docMk/>
            <pc:sldMk cId="2631350358" sldId="267"/>
            <ac:spMk id="3" creationId="{76AD36E3-98D4-93A5-EE7D-458A407E65F5}"/>
          </ac:spMkLst>
        </pc:spChg>
        <pc:picChg chg="mod ord">
          <ac:chgData name="Stringfellow, Kina F. DPI" userId="002858cf-6d8d-4f58-b096-3c8ddc1070aa" providerId="ADAL" clId="{67DAB280-8A2D-4969-9A59-674586442C24}" dt="2024-02-29T17:31:24.171" v="1691" actId="1076"/>
          <ac:picMkLst>
            <pc:docMk/>
            <pc:sldMk cId="2631350358" sldId="267"/>
            <ac:picMk id="6" creationId="{24F7FC36-630D-1734-64CA-1D0C4A29C63B}"/>
          </ac:picMkLst>
        </pc:picChg>
      </pc:sldChg>
      <pc:sldChg chg="modSp mod replTag delTag">
        <pc:chgData name="Stringfellow, Kina F. DPI" userId="002858cf-6d8d-4f58-b096-3c8ddc1070aa" providerId="ADAL" clId="{67DAB280-8A2D-4969-9A59-674586442C24}" dt="2024-02-29T17:37:14.247" v="1884"/>
        <pc:sldMkLst>
          <pc:docMk/>
          <pc:sldMk cId="848238283" sldId="269"/>
        </pc:sldMkLst>
        <pc:spChg chg="mod">
          <ac:chgData name="Stringfellow, Kina F. DPI" userId="002858cf-6d8d-4f58-b096-3c8ddc1070aa" providerId="ADAL" clId="{67DAB280-8A2D-4969-9A59-674586442C24}" dt="2024-02-29T17:37:11.962" v="1882" actId="404"/>
          <ac:spMkLst>
            <pc:docMk/>
            <pc:sldMk cId="848238283" sldId="269"/>
            <ac:spMk id="2" creationId="{00000000-0000-0000-0000-000000000000}"/>
          </ac:spMkLst>
        </pc:spChg>
        <pc:spChg chg="mod">
          <ac:chgData name="Stringfellow, Kina F. DPI" userId="002858cf-6d8d-4f58-b096-3c8ddc1070aa" providerId="ADAL" clId="{67DAB280-8A2D-4969-9A59-674586442C24}" dt="2024-02-29T15:50:52.865" v="1521" actId="14100"/>
          <ac:spMkLst>
            <pc:docMk/>
            <pc:sldMk cId="848238283" sldId="269"/>
            <ac:spMk id="3" creationId="{00000000-0000-0000-0000-000000000000}"/>
          </ac:spMkLst>
        </pc:spChg>
        <pc:spChg chg="mod">
          <ac:chgData name="Stringfellow, Kina F. DPI" userId="002858cf-6d8d-4f58-b096-3c8ddc1070aa" providerId="ADAL" clId="{67DAB280-8A2D-4969-9A59-674586442C24}" dt="2024-02-29T15:23:42.210" v="759"/>
          <ac:spMkLst>
            <pc:docMk/>
            <pc:sldMk cId="848238283" sldId="269"/>
            <ac:spMk id="4" creationId="{E57A723E-00FA-6547-AD66-56F96CF7BE11}"/>
          </ac:spMkLst>
        </pc:spChg>
        <pc:picChg chg="mod modCrop">
          <ac:chgData name="Stringfellow, Kina F. DPI" userId="002858cf-6d8d-4f58-b096-3c8ddc1070aa" providerId="ADAL" clId="{67DAB280-8A2D-4969-9A59-674586442C24}" dt="2024-02-29T15:50:31.606" v="1519" actId="1076"/>
          <ac:picMkLst>
            <pc:docMk/>
            <pc:sldMk cId="848238283" sldId="269"/>
            <ac:picMk id="6" creationId="{1F6FAC99-4EE6-619B-B884-87997FB2FF03}"/>
          </ac:picMkLst>
        </pc:picChg>
      </pc:sldChg>
      <pc:sldChg chg="modSp mod replTag delTag">
        <pc:chgData name="Stringfellow, Kina F. DPI" userId="002858cf-6d8d-4f58-b096-3c8ddc1070aa" providerId="ADAL" clId="{67DAB280-8A2D-4969-9A59-674586442C24}" dt="2024-02-29T17:37:04.077" v="1873"/>
        <pc:sldMkLst>
          <pc:docMk/>
          <pc:sldMk cId="1974594428" sldId="270"/>
        </pc:sldMkLst>
        <pc:spChg chg="mod">
          <ac:chgData name="Stringfellow, Kina F. DPI" userId="002858cf-6d8d-4f58-b096-3c8ddc1070aa" providerId="ADAL" clId="{67DAB280-8A2D-4969-9A59-674586442C24}" dt="2024-02-29T15:08:25.003" v="744" actId="33553"/>
          <ac:spMkLst>
            <pc:docMk/>
            <pc:sldMk cId="1974594428" sldId="270"/>
            <ac:spMk id="2" creationId="{29663A73-9A12-DB05-8FC3-5E9817E51DDD}"/>
          </ac:spMkLst>
        </pc:spChg>
        <pc:spChg chg="mod">
          <ac:chgData name="Stringfellow, Kina F. DPI" userId="002858cf-6d8d-4f58-b096-3c8ddc1070aa" providerId="ADAL" clId="{67DAB280-8A2D-4969-9A59-674586442C24}" dt="2024-02-29T16:27:27.507" v="1587" actId="948"/>
          <ac:spMkLst>
            <pc:docMk/>
            <pc:sldMk cId="1974594428" sldId="270"/>
            <ac:spMk id="3" creationId="{A9339F84-F410-0C1A-7DC0-1DFB41BE7FD6}"/>
          </ac:spMkLst>
        </pc:spChg>
      </pc:sldChg>
      <pc:sldChg chg="modSp mod replTag delTag">
        <pc:chgData name="Stringfellow, Kina F. DPI" userId="002858cf-6d8d-4f58-b096-3c8ddc1070aa" providerId="ADAL" clId="{67DAB280-8A2D-4969-9A59-674586442C24}" dt="2024-02-29T17:37:01.404" v="1869"/>
        <pc:sldMkLst>
          <pc:docMk/>
          <pc:sldMk cId="3740012069" sldId="271"/>
        </pc:sldMkLst>
        <pc:spChg chg="mod">
          <ac:chgData name="Stringfellow, Kina F. DPI" userId="002858cf-6d8d-4f58-b096-3c8ddc1070aa" providerId="ADAL" clId="{67DAB280-8A2D-4969-9A59-674586442C24}" dt="2024-02-29T15:08:27.892" v="746" actId="33553"/>
          <ac:spMkLst>
            <pc:docMk/>
            <pc:sldMk cId="3740012069" sldId="271"/>
            <ac:spMk id="2" creationId="{1175EA79-52EB-B4C7-77D1-636014538E6A}"/>
          </ac:spMkLst>
        </pc:spChg>
        <pc:spChg chg="mod">
          <ac:chgData name="Stringfellow, Kina F. DPI" userId="002858cf-6d8d-4f58-b096-3c8ddc1070aa" providerId="ADAL" clId="{67DAB280-8A2D-4969-9A59-674586442C24}" dt="2024-02-29T17:26:43.820" v="1607" actId="33524"/>
          <ac:spMkLst>
            <pc:docMk/>
            <pc:sldMk cId="3740012069" sldId="271"/>
            <ac:spMk id="3" creationId="{585EC566-B7C5-65DF-FAD6-2EC0C07F5F5B}"/>
          </ac:spMkLst>
        </pc:spChg>
      </pc:sldChg>
      <pc:sldChg chg="modSp mod replTag delTag">
        <pc:chgData name="Stringfellow, Kina F. DPI" userId="002858cf-6d8d-4f58-b096-3c8ddc1070aa" providerId="ADAL" clId="{67DAB280-8A2D-4969-9A59-674586442C24}" dt="2024-02-29T17:36:58.337" v="1863"/>
        <pc:sldMkLst>
          <pc:docMk/>
          <pc:sldMk cId="3237020444" sldId="274"/>
        </pc:sldMkLst>
        <pc:spChg chg="mod">
          <ac:chgData name="Stringfellow, Kina F. DPI" userId="002858cf-6d8d-4f58-b096-3c8ddc1070aa" providerId="ADAL" clId="{67DAB280-8A2D-4969-9A59-674586442C24}" dt="2024-02-29T17:36:11.045" v="1826" actId="20577"/>
          <ac:spMkLst>
            <pc:docMk/>
            <pc:sldMk cId="3237020444" sldId="274"/>
            <ac:spMk id="2" creationId="{72904E87-E96A-3916-8299-AE7DDACCED33}"/>
          </ac:spMkLst>
        </pc:spChg>
        <pc:spChg chg="mod">
          <ac:chgData name="Stringfellow, Kina F. DPI" userId="002858cf-6d8d-4f58-b096-3c8ddc1070aa" providerId="ADAL" clId="{67DAB280-8A2D-4969-9A59-674586442C24}" dt="2024-02-29T17:28:52.719" v="1633" actId="12"/>
          <ac:spMkLst>
            <pc:docMk/>
            <pc:sldMk cId="3237020444" sldId="274"/>
            <ac:spMk id="3" creationId="{E3C1D45D-ABCA-7780-C672-5931330681C1}"/>
          </ac:spMkLst>
        </pc:spChg>
        <pc:graphicFrameChg chg="mod modGraphic">
          <ac:chgData name="Stringfellow, Kina F. DPI" userId="002858cf-6d8d-4f58-b096-3c8ddc1070aa" providerId="ADAL" clId="{67DAB280-8A2D-4969-9A59-674586442C24}" dt="2024-02-29T17:28:41.681" v="1630" actId="1076"/>
          <ac:graphicFrameMkLst>
            <pc:docMk/>
            <pc:sldMk cId="3237020444" sldId="274"/>
            <ac:graphicFrameMk id="6" creationId="{84F5AC6E-EC4A-6B31-4D17-7712FA4455BA}"/>
          </ac:graphicFrameMkLst>
        </pc:graphicFrameChg>
      </pc:sldChg>
      <pc:sldChg chg="modSp mod replTag delTag">
        <pc:chgData name="Stringfellow, Kina F. DPI" userId="002858cf-6d8d-4f58-b096-3c8ddc1070aa" providerId="ADAL" clId="{67DAB280-8A2D-4969-9A59-674586442C24}" dt="2024-02-29T17:38:17.996" v="1927"/>
        <pc:sldMkLst>
          <pc:docMk/>
          <pc:sldMk cId="2796408938" sldId="276"/>
        </pc:sldMkLst>
        <pc:spChg chg="mod">
          <ac:chgData name="Stringfellow, Kina F. DPI" userId="002858cf-6d8d-4f58-b096-3c8ddc1070aa" providerId="ADAL" clId="{67DAB280-8A2D-4969-9A59-674586442C24}" dt="2024-02-29T15:24:05.489" v="767" actId="27636"/>
          <ac:spMkLst>
            <pc:docMk/>
            <pc:sldMk cId="2796408938" sldId="276"/>
            <ac:spMk id="3" creationId="{B6785A39-A757-484C-BEF9-4D54DEF628A8}"/>
          </ac:spMkLst>
        </pc:spChg>
        <pc:spChg chg="mod">
          <ac:chgData name="Stringfellow, Kina F. DPI" userId="002858cf-6d8d-4f58-b096-3c8ddc1070aa" providerId="ADAL" clId="{67DAB280-8A2D-4969-9A59-674586442C24}" dt="2024-02-29T15:36:16.744" v="925" actId="14100"/>
          <ac:spMkLst>
            <pc:docMk/>
            <pc:sldMk cId="2796408938" sldId="276"/>
            <ac:spMk id="4" creationId="{F71069DD-4E6E-2DFA-4D0D-632B9370A012}"/>
          </ac:spMkLst>
        </pc:spChg>
      </pc:sldChg>
      <pc:sldChg chg="modSp mod replTag delTag">
        <pc:chgData name="Stringfellow, Kina F. DPI" userId="002858cf-6d8d-4f58-b096-3c8ddc1070aa" providerId="ADAL" clId="{67DAB280-8A2D-4969-9A59-674586442C24}" dt="2024-02-29T17:38:11.305" v="1915"/>
        <pc:sldMkLst>
          <pc:docMk/>
          <pc:sldMk cId="546577577" sldId="277"/>
        </pc:sldMkLst>
        <pc:spChg chg="mod">
          <ac:chgData name="Stringfellow, Kina F. DPI" userId="002858cf-6d8d-4f58-b096-3c8ddc1070aa" providerId="ADAL" clId="{67DAB280-8A2D-4969-9A59-674586442C24}" dt="2024-02-29T15:08:12.212" v="737" actId="33553"/>
          <ac:spMkLst>
            <pc:docMk/>
            <pc:sldMk cId="546577577" sldId="277"/>
            <ac:spMk id="2" creationId="{A14501DC-DB51-F3C2-2F92-F863EC938798}"/>
          </ac:spMkLst>
        </pc:spChg>
        <pc:spChg chg="mod ord">
          <ac:chgData name="Stringfellow, Kina F. DPI" userId="002858cf-6d8d-4f58-b096-3c8ddc1070aa" providerId="ADAL" clId="{67DAB280-8A2D-4969-9A59-674586442C24}" dt="2024-02-29T15:55:36.513" v="1552" actId="1076"/>
          <ac:spMkLst>
            <pc:docMk/>
            <pc:sldMk cId="546577577" sldId="277"/>
            <ac:spMk id="5" creationId="{B107D004-E4E7-B78F-0D36-F1B57BA27884}"/>
          </ac:spMkLst>
        </pc:spChg>
        <pc:spChg chg="mod">
          <ac:chgData name="Stringfellow, Kina F. DPI" userId="002858cf-6d8d-4f58-b096-3c8ddc1070aa" providerId="ADAL" clId="{67DAB280-8A2D-4969-9A59-674586442C24}" dt="2024-02-29T15:55:36.513" v="1552" actId="1076"/>
          <ac:spMkLst>
            <pc:docMk/>
            <pc:sldMk cId="546577577" sldId="277"/>
            <ac:spMk id="15" creationId="{B8AF51A9-BBEF-4705-AF21-7147CD2D6EC7}"/>
          </ac:spMkLst>
        </pc:spChg>
        <pc:spChg chg="mod ord">
          <ac:chgData name="Stringfellow, Kina F. DPI" userId="002858cf-6d8d-4f58-b096-3c8ddc1070aa" providerId="ADAL" clId="{67DAB280-8A2D-4969-9A59-674586442C24}" dt="2024-02-29T15:55:36.513" v="1552" actId="1076"/>
          <ac:spMkLst>
            <pc:docMk/>
            <pc:sldMk cId="546577577" sldId="277"/>
            <ac:spMk id="16" creationId="{78F47436-E3AC-432C-7172-130B9D120DEC}"/>
          </ac:spMkLst>
        </pc:spChg>
        <pc:spChg chg="mod">
          <ac:chgData name="Stringfellow, Kina F. DPI" userId="002858cf-6d8d-4f58-b096-3c8ddc1070aa" providerId="ADAL" clId="{67DAB280-8A2D-4969-9A59-674586442C24}" dt="2024-02-29T15:55:36.513" v="1552" actId="1076"/>
          <ac:spMkLst>
            <pc:docMk/>
            <pc:sldMk cId="546577577" sldId="277"/>
            <ac:spMk id="17" creationId="{F0B6A891-F32E-519E-5289-38CF9E5B4E29}"/>
          </ac:spMkLst>
        </pc:spChg>
        <pc:spChg chg="mod">
          <ac:chgData name="Stringfellow, Kina F. DPI" userId="002858cf-6d8d-4f58-b096-3c8ddc1070aa" providerId="ADAL" clId="{67DAB280-8A2D-4969-9A59-674586442C24}" dt="2024-02-29T15:55:36.513" v="1552" actId="1076"/>
          <ac:spMkLst>
            <pc:docMk/>
            <pc:sldMk cId="546577577" sldId="277"/>
            <ac:spMk id="18" creationId="{CB0F0881-9BAE-6641-154C-195B26E0AA6F}"/>
          </ac:spMkLst>
        </pc:spChg>
        <pc:spChg chg="mod">
          <ac:chgData name="Stringfellow, Kina F. DPI" userId="002858cf-6d8d-4f58-b096-3c8ddc1070aa" providerId="ADAL" clId="{67DAB280-8A2D-4969-9A59-674586442C24}" dt="2024-02-29T15:55:36.513" v="1552" actId="1076"/>
          <ac:spMkLst>
            <pc:docMk/>
            <pc:sldMk cId="546577577" sldId="277"/>
            <ac:spMk id="19" creationId="{B4C600A1-CBAD-8A14-7AC5-29DB8FEFF075}"/>
          </ac:spMkLst>
        </pc:spChg>
        <pc:graphicFrameChg chg="mod ord modGraphic">
          <ac:chgData name="Stringfellow, Kina F. DPI" userId="002858cf-6d8d-4f58-b096-3c8ddc1070aa" providerId="ADAL" clId="{67DAB280-8A2D-4969-9A59-674586442C24}" dt="2024-02-29T15:55:36.513" v="1552" actId="1076"/>
          <ac:graphicFrameMkLst>
            <pc:docMk/>
            <pc:sldMk cId="546577577" sldId="277"/>
            <ac:graphicFrameMk id="10" creationId="{FBEFE669-1C4F-4FD4-8F3F-C4AC56770E9D}"/>
          </ac:graphicFrameMkLst>
        </pc:graphicFrameChg>
        <pc:picChg chg="mod ord">
          <ac:chgData name="Stringfellow, Kina F. DPI" userId="002858cf-6d8d-4f58-b096-3c8ddc1070aa" providerId="ADAL" clId="{67DAB280-8A2D-4969-9A59-674586442C24}" dt="2024-02-29T15:42:23.794" v="974" actId="1076"/>
          <ac:picMkLst>
            <pc:docMk/>
            <pc:sldMk cId="546577577" sldId="277"/>
            <ac:picMk id="21" creationId="{9F8C4846-3CD7-51FB-77DC-0E81B0867803}"/>
          </ac:picMkLst>
        </pc:picChg>
      </pc:sldChg>
      <pc:sldChg chg="modSp mod replTag delTag">
        <pc:chgData name="Stringfellow, Kina F. DPI" userId="002858cf-6d8d-4f58-b096-3c8ddc1070aa" providerId="ADAL" clId="{67DAB280-8A2D-4969-9A59-674586442C24}" dt="2024-02-29T17:38:15.153" v="1921"/>
        <pc:sldMkLst>
          <pc:docMk/>
          <pc:sldMk cId="2333392643" sldId="278"/>
        </pc:sldMkLst>
        <pc:spChg chg="mod">
          <ac:chgData name="Stringfellow, Kina F. DPI" userId="002858cf-6d8d-4f58-b096-3c8ddc1070aa" providerId="ADAL" clId="{67DAB280-8A2D-4969-9A59-674586442C24}" dt="2024-02-29T15:24:10.218" v="770"/>
          <ac:spMkLst>
            <pc:docMk/>
            <pc:sldMk cId="2333392643" sldId="278"/>
            <ac:spMk id="3" creationId="{B6785A39-A757-484C-BEF9-4D54DEF628A8}"/>
          </ac:spMkLst>
        </pc:spChg>
        <pc:spChg chg="mod">
          <ac:chgData name="Stringfellow, Kina F. DPI" userId="002858cf-6d8d-4f58-b096-3c8ddc1070aa" providerId="ADAL" clId="{67DAB280-8A2D-4969-9A59-674586442C24}" dt="2024-02-29T15:54:50.824" v="1541" actId="948"/>
          <ac:spMkLst>
            <pc:docMk/>
            <pc:sldMk cId="2333392643" sldId="278"/>
            <ac:spMk id="4" creationId="{F71069DD-4E6E-2DFA-4D0D-632B9370A012}"/>
          </ac:spMkLst>
        </pc:spChg>
        <pc:picChg chg="mod">
          <ac:chgData name="Stringfellow, Kina F. DPI" userId="002858cf-6d8d-4f58-b096-3c8ddc1070aa" providerId="ADAL" clId="{67DAB280-8A2D-4969-9A59-674586442C24}" dt="2024-02-29T15:04:28.060" v="4" actId="962"/>
          <ac:picMkLst>
            <pc:docMk/>
            <pc:sldMk cId="2333392643" sldId="278"/>
            <ac:picMk id="9" creationId="{29B06924-1106-F398-FB88-A65C37EFA4C8}"/>
          </ac:picMkLst>
        </pc:picChg>
      </pc:sldChg>
      <pc:sldChg chg="modSp mod replTag delTag">
        <pc:chgData name="Stringfellow, Kina F. DPI" userId="002858cf-6d8d-4f58-b096-3c8ddc1070aa" providerId="ADAL" clId="{67DAB280-8A2D-4969-9A59-674586442C24}" dt="2024-02-29T17:35:39.472" v="1762"/>
        <pc:sldMkLst>
          <pc:docMk/>
          <pc:sldMk cId="3164435033" sldId="323"/>
        </pc:sldMkLst>
        <pc:spChg chg="mod">
          <ac:chgData name="Stringfellow, Kina F. DPI" userId="002858cf-6d8d-4f58-b096-3c8ddc1070aa" providerId="ADAL" clId="{67DAB280-8A2D-4969-9A59-674586442C24}" dt="2024-02-29T17:35:14.116" v="1755" actId="20577"/>
          <ac:spMkLst>
            <pc:docMk/>
            <pc:sldMk cId="3164435033" sldId="323"/>
            <ac:spMk id="2" creationId="{00000000-0000-0000-0000-000000000000}"/>
          </ac:spMkLst>
        </pc:spChg>
        <pc:spChg chg="mod">
          <ac:chgData name="Stringfellow, Kina F. DPI" userId="002858cf-6d8d-4f58-b096-3c8ddc1070aa" providerId="ADAL" clId="{67DAB280-8A2D-4969-9A59-674586442C24}" dt="2024-02-29T15:24:50.873" v="781"/>
          <ac:spMkLst>
            <pc:docMk/>
            <pc:sldMk cId="3164435033" sldId="323"/>
            <ac:spMk id="4" creationId="{047EC120-CDBF-BD47-AB16-8B7EC9F34FD2}"/>
          </ac:spMkLst>
        </pc:spChg>
        <pc:spChg chg="mod">
          <ac:chgData name="Stringfellow, Kina F. DPI" userId="002858cf-6d8d-4f58-b096-3c8ddc1070aa" providerId="ADAL" clId="{67DAB280-8A2D-4969-9A59-674586442C24}" dt="2024-02-29T17:35:25.550" v="1758" actId="14100"/>
          <ac:spMkLst>
            <pc:docMk/>
            <pc:sldMk cId="3164435033" sldId="323"/>
            <ac:spMk id="7" creationId="{F049438B-3305-C692-ECC9-EC2D8C6E4771}"/>
          </ac:spMkLst>
        </pc:spChg>
      </pc:sldChg>
      <pc:sldChg chg="addSp delSp modSp mod replTag delTag">
        <pc:chgData name="Stringfellow, Kina F. DPI" userId="002858cf-6d8d-4f58-b096-3c8ddc1070aa" providerId="ADAL" clId="{67DAB280-8A2D-4969-9A59-674586442C24}" dt="2024-02-29T17:38:06.655" v="1911"/>
        <pc:sldMkLst>
          <pc:docMk/>
          <pc:sldMk cId="2868989393" sldId="357"/>
        </pc:sldMkLst>
        <pc:spChg chg="mod ord">
          <ac:chgData name="Stringfellow, Kina F. DPI" userId="002858cf-6d8d-4f58-b096-3c8ddc1070aa" providerId="ADAL" clId="{67DAB280-8A2D-4969-9A59-674586442C24}" dt="2024-02-29T17:38:03.871" v="1909" actId="27636"/>
          <ac:spMkLst>
            <pc:docMk/>
            <pc:sldMk cId="2868989393" sldId="357"/>
            <ac:spMk id="2" creationId="{A14501DC-DB51-F3C2-2F92-F863EC938798}"/>
          </ac:spMkLst>
        </pc:spChg>
        <pc:spChg chg="mod">
          <ac:chgData name="Stringfellow, Kina F. DPI" userId="002858cf-6d8d-4f58-b096-3c8ddc1070aa" providerId="ADAL" clId="{67DAB280-8A2D-4969-9A59-674586442C24}" dt="2024-02-29T15:44:05.678" v="999" actId="1076"/>
          <ac:spMkLst>
            <pc:docMk/>
            <pc:sldMk cId="2868989393" sldId="357"/>
            <ac:spMk id="5" creationId="{B107D004-E4E7-B78F-0D36-F1B57BA27884}"/>
          </ac:spMkLst>
        </pc:spChg>
        <pc:spChg chg="mod ord">
          <ac:chgData name="Stringfellow, Kina F. DPI" userId="002858cf-6d8d-4f58-b096-3c8ddc1070aa" providerId="ADAL" clId="{67DAB280-8A2D-4969-9A59-674586442C24}" dt="2024-02-29T15:42:50.898" v="983" actId="1076"/>
          <ac:spMkLst>
            <pc:docMk/>
            <pc:sldMk cId="2868989393" sldId="357"/>
            <ac:spMk id="15" creationId="{B8AF51A9-BBEF-4705-AF21-7147CD2D6EC7}"/>
          </ac:spMkLst>
        </pc:spChg>
        <pc:spChg chg="mod ord">
          <ac:chgData name="Stringfellow, Kina F. DPI" userId="002858cf-6d8d-4f58-b096-3c8ddc1070aa" providerId="ADAL" clId="{67DAB280-8A2D-4969-9A59-674586442C24}" dt="2024-02-29T15:42:50.898" v="983" actId="1076"/>
          <ac:spMkLst>
            <pc:docMk/>
            <pc:sldMk cId="2868989393" sldId="357"/>
            <ac:spMk id="16" creationId="{78F47436-E3AC-432C-7172-130B9D120DEC}"/>
          </ac:spMkLst>
        </pc:spChg>
        <pc:spChg chg="mod ord">
          <ac:chgData name="Stringfellow, Kina F. DPI" userId="002858cf-6d8d-4f58-b096-3c8ddc1070aa" providerId="ADAL" clId="{67DAB280-8A2D-4969-9A59-674586442C24}" dt="2024-02-29T15:44:00.309" v="998" actId="113"/>
          <ac:spMkLst>
            <pc:docMk/>
            <pc:sldMk cId="2868989393" sldId="357"/>
            <ac:spMk id="17" creationId="{F0B6A891-F32E-519E-5289-38CF9E5B4E29}"/>
          </ac:spMkLst>
        </pc:spChg>
        <pc:spChg chg="mod ord">
          <ac:chgData name="Stringfellow, Kina F. DPI" userId="002858cf-6d8d-4f58-b096-3c8ddc1070aa" providerId="ADAL" clId="{67DAB280-8A2D-4969-9A59-674586442C24}" dt="2024-02-29T15:43:52.029" v="996" actId="113"/>
          <ac:spMkLst>
            <pc:docMk/>
            <pc:sldMk cId="2868989393" sldId="357"/>
            <ac:spMk id="18" creationId="{CB0F0881-9BAE-6641-154C-195B26E0AA6F}"/>
          </ac:spMkLst>
        </pc:spChg>
        <pc:graphicFrameChg chg="mod ord modGraphic">
          <ac:chgData name="Stringfellow, Kina F. DPI" userId="002858cf-6d8d-4f58-b096-3c8ddc1070aa" providerId="ADAL" clId="{67DAB280-8A2D-4969-9A59-674586442C24}" dt="2024-02-29T15:43:41.375" v="993" actId="403"/>
          <ac:graphicFrameMkLst>
            <pc:docMk/>
            <pc:sldMk cId="2868989393" sldId="357"/>
            <ac:graphicFrameMk id="10" creationId="{FBEFE669-1C4F-4FD4-8F3F-C4AC56770E9D}"/>
          </ac:graphicFrameMkLst>
        </pc:graphicFrameChg>
        <pc:picChg chg="add mod">
          <ac:chgData name="Stringfellow, Kina F. DPI" userId="002858cf-6d8d-4f58-b096-3c8ddc1070aa" providerId="ADAL" clId="{67DAB280-8A2D-4969-9A59-674586442C24}" dt="2024-02-29T15:42:34.280" v="981"/>
          <ac:picMkLst>
            <pc:docMk/>
            <pc:sldMk cId="2868989393" sldId="357"/>
            <ac:picMk id="3" creationId="{FFDEB68C-8804-855E-E580-C1E7E27F6556}"/>
          </ac:picMkLst>
        </pc:picChg>
        <pc:picChg chg="del mod">
          <ac:chgData name="Stringfellow, Kina F. DPI" userId="002858cf-6d8d-4f58-b096-3c8ddc1070aa" providerId="ADAL" clId="{67DAB280-8A2D-4969-9A59-674586442C24}" dt="2024-02-29T15:42:29.076" v="979" actId="478"/>
          <ac:picMkLst>
            <pc:docMk/>
            <pc:sldMk cId="2868989393" sldId="357"/>
            <ac:picMk id="21" creationId="{9F8C4846-3CD7-51FB-77DC-0E81B0867803}"/>
          </ac:picMkLst>
        </pc:picChg>
      </pc:sldChg>
      <pc:sldChg chg="modSp mod replTag delTag">
        <pc:chgData name="Stringfellow, Kina F. DPI" userId="002858cf-6d8d-4f58-b096-3c8ddc1070aa" providerId="ADAL" clId="{67DAB280-8A2D-4969-9A59-674586442C24}" dt="2024-02-29T17:36:50.805" v="1857"/>
        <pc:sldMkLst>
          <pc:docMk/>
          <pc:sldMk cId="3207741463" sldId="358"/>
        </pc:sldMkLst>
        <pc:spChg chg="mod">
          <ac:chgData name="Stringfellow, Kina F. DPI" userId="002858cf-6d8d-4f58-b096-3c8ddc1070aa" providerId="ADAL" clId="{67DAB280-8A2D-4969-9A59-674586442C24}" dt="2024-02-29T15:08:40.745" v="751" actId="33553"/>
          <ac:spMkLst>
            <pc:docMk/>
            <pc:sldMk cId="3207741463" sldId="358"/>
            <ac:spMk id="2" creationId="{290BD5D6-53B3-4DC9-F758-8A1BB6D96CE8}"/>
          </ac:spMkLst>
        </pc:spChg>
        <pc:spChg chg="mod">
          <ac:chgData name="Stringfellow, Kina F. DPI" userId="002858cf-6d8d-4f58-b096-3c8ddc1070aa" providerId="ADAL" clId="{67DAB280-8A2D-4969-9A59-674586442C24}" dt="2024-02-29T17:36:47.361" v="1855" actId="20577"/>
          <ac:spMkLst>
            <pc:docMk/>
            <pc:sldMk cId="3207741463" sldId="358"/>
            <ac:spMk id="3" creationId="{FE129F2A-1446-9B66-BA4E-1F83027010F1}"/>
          </ac:spMkLst>
        </pc:spChg>
      </pc:sldChg>
      <pc:sldChg chg="modSp del mod replTag delTag">
        <pc:chgData name="Stringfellow, Kina F. DPI" userId="002858cf-6d8d-4f58-b096-3c8ddc1070aa" providerId="ADAL" clId="{67DAB280-8A2D-4969-9A59-674586442C24}" dt="2024-02-29T17:36:30.452" v="1842" actId="47"/>
        <pc:sldMkLst>
          <pc:docMk/>
          <pc:sldMk cId="3671372830" sldId="359"/>
        </pc:sldMkLst>
        <pc:spChg chg="mod">
          <ac:chgData name="Stringfellow, Kina F. DPI" userId="002858cf-6d8d-4f58-b096-3c8ddc1070aa" providerId="ADAL" clId="{67DAB280-8A2D-4969-9A59-674586442C24}" dt="2024-02-29T15:08:43.571" v="753" actId="33553"/>
          <ac:spMkLst>
            <pc:docMk/>
            <pc:sldMk cId="3671372830" sldId="359"/>
            <ac:spMk id="2" creationId="{9C2721A0-B8C6-9E31-07DE-55428DBDFE14}"/>
          </ac:spMkLst>
        </pc:spChg>
        <pc:spChg chg="mod">
          <ac:chgData name="Stringfellow, Kina F. DPI" userId="002858cf-6d8d-4f58-b096-3c8ddc1070aa" providerId="ADAL" clId="{67DAB280-8A2D-4969-9A59-674586442C24}" dt="2024-02-29T17:30:19.944" v="1668" actId="20577"/>
          <ac:spMkLst>
            <pc:docMk/>
            <pc:sldMk cId="3671372830" sldId="359"/>
            <ac:spMk id="3" creationId="{416939BF-6D0F-A835-2EE1-889D53A954E2}"/>
          </ac:spMkLst>
        </pc:spChg>
      </pc:sldChg>
      <pc:sldChg chg="modSp mod replTag delTag">
        <pc:chgData name="Stringfellow, Kina F. DPI" userId="002858cf-6d8d-4f58-b096-3c8ddc1070aa" providerId="ADAL" clId="{67DAB280-8A2D-4969-9A59-674586442C24}" dt="2024-02-29T17:36:30.456" v="1844"/>
        <pc:sldMkLst>
          <pc:docMk/>
          <pc:sldMk cId="844276065" sldId="360"/>
        </pc:sldMkLst>
        <pc:spChg chg="mod">
          <ac:chgData name="Stringfellow, Kina F. DPI" userId="002858cf-6d8d-4f58-b096-3c8ddc1070aa" providerId="ADAL" clId="{67DAB280-8A2D-4969-9A59-674586442C24}" dt="2024-02-29T15:08:45.959" v="755" actId="33553"/>
          <ac:spMkLst>
            <pc:docMk/>
            <pc:sldMk cId="844276065" sldId="360"/>
            <ac:spMk id="2" creationId="{DE165293-91CC-357C-3DDB-3F2C2C09506E}"/>
          </ac:spMkLst>
        </pc:spChg>
        <pc:spChg chg="mod">
          <ac:chgData name="Stringfellow, Kina F. DPI" userId="002858cf-6d8d-4f58-b096-3c8ddc1070aa" providerId="ADAL" clId="{67DAB280-8A2D-4969-9A59-674586442C24}" dt="2024-02-29T17:30:59.871" v="1678" actId="33524"/>
          <ac:spMkLst>
            <pc:docMk/>
            <pc:sldMk cId="844276065" sldId="360"/>
            <ac:spMk id="3" creationId="{2EB024F1-4022-42AB-CB5F-FAF305F6F228}"/>
          </ac:spMkLst>
        </pc:spChg>
      </pc:sldChg>
      <pc:sldChg chg="add replTag delTag">
        <pc:chgData name="Stringfellow, Kina F. DPI" userId="002858cf-6d8d-4f58-b096-3c8ddc1070aa" providerId="ADAL" clId="{67DAB280-8A2D-4969-9A59-674586442C24}" dt="2024-02-29T15:25:30.510" v="788"/>
        <pc:sldMkLst>
          <pc:docMk/>
          <pc:sldMk cId="722508632" sldId="36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2441520467836"/>
          <c:y val="0.133235439651575"/>
          <c:w val="0.79897660818713401"/>
          <c:h val="0.77314108386619096"/>
        </c:manualLayout>
      </c:layout>
      <c:pie3DChart>
        <c:varyColors val="1"/>
        <c:ser>
          <c:idx val="0"/>
          <c:order val="0"/>
          <c:tx>
            <c:strRef>
              <c:f>Sheet1!$B$1</c:f>
              <c:strCache>
                <c:ptCount val="1"/>
                <c:pt idx="0">
                  <c:v>Percent</c:v>
                </c:pt>
              </c:strCache>
            </c:strRef>
          </c:tx>
          <c:explosion val="25"/>
          <c:dPt>
            <c:idx val="0"/>
            <c:bubble3D val="0"/>
            <c:explosion val="0"/>
            <c:spPr>
              <a:solidFill>
                <a:srgbClr val="0000FF"/>
              </a:solidFill>
            </c:spPr>
            <c:extLst>
              <c:ext xmlns:c16="http://schemas.microsoft.com/office/drawing/2014/chart" uri="{C3380CC4-5D6E-409C-BE32-E72D297353CC}">
                <c16:uniqueId val="{00000001-46C2-8C47-9B52-D3F46641783A}"/>
              </c:ext>
            </c:extLst>
          </c:dPt>
          <c:dPt>
            <c:idx val="1"/>
            <c:bubble3D val="0"/>
            <c:spPr>
              <a:solidFill>
                <a:srgbClr val="23C83F"/>
              </a:solidFill>
            </c:spPr>
            <c:extLst>
              <c:ext xmlns:c16="http://schemas.microsoft.com/office/drawing/2014/chart" uri="{C3380CC4-5D6E-409C-BE32-E72D297353CC}">
                <c16:uniqueId val="{00000003-46C2-8C47-9B52-D3F46641783A}"/>
              </c:ext>
            </c:extLst>
          </c:dPt>
          <c:dPt>
            <c:idx val="2"/>
            <c:bubble3D val="0"/>
            <c:explosion val="23"/>
            <c:spPr>
              <a:solidFill>
                <a:srgbClr val="3366FF"/>
              </a:solidFill>
            </c:spPr>
            <c:extLst>
              <c:ext xmlns:c16="http://schemas.microsoft.com/office/drawing/2014/chart" uri="{C3380CC4-5D6E-409C-BE32-E72D297353CC}">
                <c16:uniqueId val="{00000005-46C2-8C47-9B52-D3F46641783A}"/>
              </c:ext>
            </c:extLst>
          </c:dPt>
          <c:dPt>
            <c:idx val="3"/>
            <c:bubble3D val="0"/>
            <c:explosion val="14"/>
            <c:spPr>
              <a:solidFill>
                <a:srgbClr val="5639D4"/>
              </a:solidFill>
            </c:spPr>
            <c:extLst>
              <c:ext xmlns:c16="http://schemas.microsoft.com/office/drawing/2014/chart" uri="{C3380CC4-5D6E-409C-BE32-E72D297353CC}">
                <c16:uniqueId val="{00000007-46C2-8C47-9B52-D3F46641783A}"/>
              </c:ext>
            </c:extLst>
          </c:dPt>
          <c:dPt>
            <c:idx val="4"/>
            <c:bubble3D val="0"/>
            <c:spPr>
              <a:solidFill>
                <a:srgbClr val="05CDD7"/>
              </a:solidFill>
            </c:spPr>
            <c:extLst>
              <c:ext xmlns:c16="http://schemas.microsoft.com/office/drawing/2014/chart" uri="{C3380CC4-5D6E-409C-BE32-E72D297353CC}">
                <c16:uniqueId val="{00000009-46C2-8C47-9B52-D3F46641783A}"/>
              </c:ext>
            </c:extLst>
          </c:dPt>
          <c:dPt>
            <c:idx val="5"/>
            <c:bubble3D val="0"/>
            <c:explosion val="12"/>
            <c:spPr>
              <a:solidFill>
                <a:srgbClr val="0E0FC8"/>
              </a:solidFill>
            </c:spPr>
            <c:extLst>
              <c:ext xmlns:c16="http://schemas.microsoft.com/office/drawing/2014/chart" uri="{C3380CC4-5D6E-409C-BE32-E72D297353CC}">
                <c16:uniqueId val="{0000000B-46C2-8C47-9B52-D3F46641783A}"/>
              </c:ext>
            </c:extLst>
          </c:dPt>
          <c:dLbls>
            <c:dLbl>
              <c:idx val="0"/>
              <c:layout>
                <c:manualLayout>
                  <c:x val="-0.11530935360928353"/>
                  <c:y val="-0.24568075861321234"/>
                </c:manualLayout>
              </c:layout>
              <c:tx>
                <c:rich>
                  <a:bodyPr/>
                  <a:lstStyle/>
                  <a:p>
                    <a:r>
                      <a:rPr lang="en-US" sz="1400" b="1" dirty="0">
                        <a:solidFill>
                          <a:schemeClr val="tx1"/>
                        </a:solidFill>
                        <a:latin typeface="Lato" panose="020F0502020204030203" pitchFamily="34" charset="0"/>
                      </a:rPr>
                      <a:t>
67%  Spanish</a:t>
                    </a:r>
                  </a:p>
                </c:rich>
              </c:tx>
              <c:showLegendKey val="0"/>
              <c:showVal val="0"/>
              <c:showCatName val="1"/>
              <c:showSerName val="0"/>
              <c:showPercent val="1"/>
              <c:showBubbleSize val="0"/>
              <c:extLst>
                <c:ext xmlns:c15="http://schemas.microsoft.com/office/drawing/2012/chart" uri="{CE6537A1-D6FC-4f65-9D91-7224C49458BB}">
                  <c15:layout>
                    <c:manualLayout>
                      <c:w val="0.2458880697224238"/>
                      <c:h val="0.21999382834457853"/>
                    </c:manualLayout>
                  </c15:layout>
                  <c15:showDataLabelsRange val="0"/>
                </c:ext>
                <c:ext xmlns:c16="http://schemas.microsoft.com/office/drawing/2014/chart" uri="{C3380CC4-5D6E-409C-BE32-E72D297353CC}">
                  <c16:uniqueId val="{00000001-46C2-8C47-9B52-D3F46641783A}"/>
                </c:ext>
              </c:extLst>
            </c:dLbl>
            <c:dLbl>
              <c:idx val="1"/>
              <c:layout>
                <c:manualLayout>
                  <c:x val="8.391685297580366E-2"/>
                  <c:y val="-8.4736828936723858E-3"/>
                </c:manualLayout>
              </c:layout>
              <c:tx>
                <c:rich>
                  <a:bodyPr/>
                  <a:lstStyle/>
                  <a:p>
                    <a:endParaRPr lang="en-US" dirty="0"/>
                  </a:p>
                  <a:p>
                    <a:r>
                      <a:rPr lang="en-US" sz="1400" dirty="0">
                        <a:latin typeface="Lato" panose="020F0502020204030203" pitchFamily="34" charset="0"/>
                      </a:rPr>
                      <a:t>
</a:t>
                    </a:r>
                    <a:r>
                      <a:rPr lang="en-US" sz="1400" b="1" dirty="0">
                        <a:latin typeface="Lato" panose="020F0502020204030203" pitchFamily="34" charset="0"/>
                      </a:rPr>
                      <a:t>12% Hmong</a:t>
                    </a:r>
                  </a:p>
                </c:rich>
              </c:tx>
              <c:showLegendKey val="0"/>
              <c:showVal val="0"/>
              <c:showCatName val="1"/>
              <c:showSerName val="0"/>
              <c:showPercent val="1"/>
              <c:showBubbleSize val="0"/>
              <c:extLst>
                <c:ext xmlns:c15="http://schemas.microsoft.com/office/drawing/2012/chart" uri="{CE6537A1-D6FC-4f65-9D91-7224C49458BB}">
                  <c15:layout>
                    <c:manualLayout>
                      <c:w val="0.24521977008561888"/>
                      <c:h val="0.29201871512806182"/>
                    </c:manualLayout>
                  </c15:layout>
                  <c15:showDataLabelsRange val="0"/>
                </c:ext>
                <c:ext xmlns:c16="http://schemas.microsoft.com/office/drawing/2014/chart" uri="{C3380CC4-5D6E-409C-BE32-E72D297353CC}">
                  <c16:uniqueId val="{00000003-46C2-8C47-9B52-D3F46641783A}"/>
                </c:ext>
              </c:extLst>
            </c:dLbl>
            <c:dLbl>
              <c:idx val="2"/>
              <c:layout>
                <c:manualLayout>
                  <c:x val="2.1948563247775835E-2"/>
                  <c:y val="-7.9440881379114793E-3"/>
                </c:manualLayout>
              </c:layout>
              <c:tx>
                <c:rich>
                  <a:bodyPr/>
                  <a:lstStyle/>
                  <a:p>
                    <a:r>
                      <a:rPr lang="en-US" sz="1400" b="1" dirty="0">
                        <a:latin typeface="Lato" panose="020F0502020204030203" pitchFamily="34" charset="0"/>
                      </a:rPr>
                      <a:t>2% Arabic   </a:t>
                    </a:r>
                  </a:p>
                </c:rich>
              </c:tx>
              <c:showLegendKey val="0"/>
              <c:showVal val="0"/>
              <c:showCatName val="1"/>
              <c:showSerName val="0"/>
              <c:showPercent val="1"/>
              <c:showBubbleSize val="0"/>
              <c:extLst>
                <c:ext xmlns:c15="http://schemas.microsoft.com/office/drawing/2012/chart" uri="{CE6537A1-D6FC-4f65-9D91-7224C49458BB}">
                  <c15:layout>
                    <c:manualLayout>
                      <c:w val="0.20357075753840953"/>
                      <c:h val="0.10581319900252704"/>
                    </c:manualLayout>
                  </c15:layout>
                  <c15:showDataLabelsRange val="0"/>
                </c:ext>
                <c:ext xmlns:c16="http://schemas.microsoft.com/office/drawing/2014/chart" uri="{C3380CC4-5D6E-409C-BE32-E72D297353CC}">
                  <c16:uniqueId val="{00000005-46C2-8C47-9B52-D3F46641783A}"/>
                </c:ext>
              </c:extLst>
            </c:dLbl>
            <c:dLbl>
              <c:idx val="3"/>
              <c:layout>
                <c:manualLayout>
                  <c:x val="1.7043324129869063E-7"/>
                  <c:y val="-6.3976214106402751E-2"/>
                </c:manualLayout>
              </c:layout>
              <c:tx>
                <c:rich>
                  <a:bodyPr/>
                  <a:lstStyle/>
                  <a:p>
                    <a:r>
                      <a:rPr lang="en-US" sz="1400" b="1" dirty="0">
                        <a:latin typeface="Lato" panose="020F0502020204030203" pitchFamily="34" charset="0"/>
                      </a:rPr>
                      <a:t>1.7% Chinese</a:t>
                    </a:r>
                  </a:p>
                </c:rich>
              </c:tx>
              <c:showLegendKey val="0"/>
              <c:showVal val="0"/>
              <c:showCatName val="1"/>
              <c:showSerName val="0"/>
              <c:showPercent val="1"/>
              <c:showBubbleSize val="0"/>
              <c:extLst>
                <c:ext xmlns:c15="http://schemas.microsoft.com/office/drawing/2012/chart" uri="{CE6537A1-D6FC-4f65-9D91-7224C49458BB}">
                  <c15:layout>
                    <c:manualLayout>
                      <c:w val="0.23113764188567337"/>
                      <c:h val="0.19891579026379652"/>
                    </c:manualLayout>
                  </c15:layout>
                  <c15:showDataLabelsRange val="0"/>
                </c:ext>
                <c:ext xmlns:c16="http://schemas.microsoft.com/office/drawing/2014/chart" uri="{C3380CC4-5D6E-409C-BE32-E72D297353CC}">
                  <c16:uniqueId val="{00000007-46C2-8C47-9B52-D3F46641783A}"/>
                </c:ext>
              </c:extLst>
            </c:dLbl>
            <c:dLbl>
              <c:idx val="4"/>
              <c:layout>
                <c:manualLayout>
                  <c:x val="-1.6233766233766236E-2"/>
                  <c:y val="2.6251219735953235E-3"/>
                </c:manualLayout>
              </c:layout>
              <c:tx>
                <c:rich>
                  <a:bodyPr/>
                  <a:lstStyle/>
                  <a:p>
                    <a:r>
                      <a:rPr lang="en-US" sz="1600" b="1" dirty="0">
                        <a:solidFill>
                          <a:schemeClr val="tx1"/>
                        </a:solidFill>
                        <a:latin typeface="Lato" panose="020F0502020204030203" pitchFamily="34" charset="0"/>
                      </a:rPr>
                      <a:t>
</a:t>
                    </a:r>
                    <a:r>
                      <a:rPr lang="en-US" sz="1400" b="1" dirty="0">
                        <a:solidFill>
                          <a:schemeClr val="tx1"/>
                        </a:solidFill>
                        <a:latin typeface="Lato" panose="020F0502020204030203" pitchFamily="34" charset="0"/>
                      </a:rPr>
                      <a:t>1% Somali</a:t>
                    </a:r>
                  </a:p>
                </c:rich>
              </c:tx>
              <c:showLegendKey val="0"/>
              <c:showVal val="0"/>
              <c:showCatName val="1"/>
              <c:showSerName val="0"/>
              <c:showPercent val="1"/>
              <c:showBubbleSize val="0"/>
              <c:extLst>
                <c:ext xmlns:c15="http://schemas.microsoft.com/office/drawing/2012/chart" uri="{CE6537A1-D6FC-4f65-9D91-7224C49458BB}">
                  <c15:layout>
                    <c:manualLayout>
                      <c:w val="0.20183982683982685"/>
                      <c:h val="0.22454817644262445"/>
                    </c:manualLayout>
                  </c15:layout>
                  <c15:showDataLabelsRange val="0"/>
                </c:ext>
                <c:ext xmlns:c16="http://schemas.microsoft.com/office/drawing/2014/chart" uri="{C3380CC4-5D6E-409C-BE32-E72D297353CC}">
                  <c16:uniqueId val="{00000009-46C2-8C47-9B52-D3F46641783A}"/>
                </c:ext>
              </c:extLst>
            </c:dLbl>
            <c:dLbl>
              <c:idx val="5"/>
              <c:layout>
                <c:manualLayout>
                  <c:x val="6.6332617513719923E-4"/>
                  <c:y val="1.6680149787745095E-7"/>
                </c:manualLayout>
              </c:layout>
              <c:tx>
                <c:rich>
                  <a:bodyPr anchorCtr="0"/>
                  <a:lstStyle/>
                  <a:p>
                    <a:pPr algn="l">
                      <a:defRPr>
                        <a:solidFill>
                          <a:schemeClr val="tx1"/>
                        </a:solidFill>
                      </a:defRPr>
                    </a:pPr>
                    <a:r>
                      <a:rPr lang="it-IT" sz="1400" b="1" dirty="0">
                        <a:solidFill>
                          <a:schemeClr val="tx1"/>
                        </a:solidFill>
                        <a:latin typeface="Lato" panose="020F0502020204030203" pitchFamily="34" charset="0"/>
                      </a:rPr>
                      <a:t>&lt;1% Swahili, Vietnamese,</a:t>
                    </a:r>
                  </a:p>
                  <a:p>
                    <a:pPr algn="l">
                      <a:defRPr>
                        <a:solidFill>
                          <a:schemeClr val="tx1"/>
                        </a:solidFill>
                      </a:defRPr>
                    </a:pPr>
                    <a:r>
                      <a:rPr lang="it-IT" sz="1400" b="1" dirty="0">
                        <a:solidFill>
                          <a:schemeClr val="tx1"/>
                        </a:solidFill>
                        <a:latin typeface="Lato" panose="020F0502020204030203" pitchFamily="34" charset="0"/>
                      </a:rPr>
                      <a:t>         Albanian,</a:t>
                    </a:r>
                    <a:r>
                      <a:rPr lang="it-IT" sz="1400" b="1" baseline="0" dirty="0">
                        <a:solidFill>
                          <a:schemeClr val="tx1"/>
                        </a:solidFill>
                        <a:latin typeface="Lato" panose="020F0502020204030203" pitchFamily="34" charset="0"/>
                      </a:rPr>
                      <a:t> Russian</a:t>
                    </a:r>
                    <a:endParaRPr lang="it-IT" sz="1400" b="1"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51127705627705633"/>
                      <c:h val="0.28788770923162887"/>
                    </c:manualLayout>
                  </c15:layout>
                  <c15:showDataLabelsRange val="0"/>
                </c:ext>
                <c:ext xmlns:c16="http://schemas.microsoft.com/office/drawing/2014/chart" uri="{C3380CC4-5D6E-409C-BE32-E72D297353CC}">
                  <c16:uniqueId val="{0000000B-46C2-8C47-9B52-D3F46641783A}"/>
                </c:ext>
              </c:extLst>
            </c:dLbl>
            <c:spPr>
              <a:noFill/>
              <a:ln>
                <a:noFill/>
              </a:ln>
              <a:effectLst/>
            </c:spPr>
            <c:txPr>
              <a:bodyPr/>
              <a:lstStyle/>
              <a:p>
                <a:pPr>
                  <a:defRPr>
                    <a:solidFill>
                      <a:schemeClr val="tx1"/>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K-12 Education</c:v>
                </c:pt>
                <c:pt idx="1">
                  <c:v>Medical Assistance</c:v>
                </c:pt>
                <c:pt idx="2">
                  <c:v>Corrections</c:v>
                </c:pt>
                <c:pt idx="3">
                  <c:v>UW System</c:v>
                </c:pt>
                <c:pt idx="4">
                  <c:v>Shared Revenue</c:v>
                </c:pt>
                <c:pt idx="5">
                  <c:v>Everything Else</c:v>
                </c:pt>
              </c:strCache>
            </c:strRef>
          </c:cat>
          <c:val>
            <c:numRef>
              <c:f>Sheet1!$B$2:$B$7</c:f>
              <c:numCache>
                <c:formatCode>General</c:formatCode>
                <c:ptCount val="6"/>
                <c:pt idx="0">
                  <c:v>46</c:v>
                </c:pt>
                <c:pt idx="1">
                  <c:v>11</c:v>
                </c:pt>
                <c:pt idx="2">
                  <c:v>9</c:v>
                </c:pt>
                <c:pt idx="3">
                  <c:v>8</c:v>
                </c:pt>
                <c:pt idx="4">
                  <c:v>7</c:v>
                </c:pt>
                <c:pt idx="5">
                  <c:v>19</c:v>
                </c:pt>
              </c:numCache>
            </c:numRef>
          </c:val>
          <c:extLst>
            <c:ext xmlns:c16="http://schemas.microsoft.com/office/drawing/2014/chart" uri="{C3380CC4-5D6E-409C-BE32-E72D297353CC}">
              <c16:uniqueId val="{0000000C-46C2-8C47-9B52-D3F46641783A}"/>
            </c:ext>
          </c:extLst>
        </c:ser>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da.wisc.edu/teach/standards/el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legis.wisconsin.gov/code/admin_code/pi/13/ii/08"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pidynamicsprd.powerappsportals.com/knowledgebase/article/KA-02901/en-us" TargetMode="External"/><Relationship Id="rId5" Type="http://schemas.openxmlformats.org/officeDocument/2006/relationships/hyperlink" Target="https://dpi.wi.gov/wisedata/help/request" TargetMode="External"/><Relationship Id="rId4" Type="http://schemas.openxmlformats.org/officeDocument/2006/relationships/hyperlink" Target="https://dpi.wi.gov/english-learners/title-iii/requirement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nbBsBRMBBkqtaZ_SiMAB8F8Plk2ZoibuRnPADKcypv0/edit" TargetMode="External"/><Relationship Id="rId7" Type="http://schemas.openxmlformats.org/officeDocument/2006/relationships/hyperlink" Target="https://dpi.wi.gov/assessment/ell/entry-exit-policie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pi.wi.gov/assessment/ell/data#ISES%20Codes" TargetMode="External"/><Relationship Id="rId5" Type="http://schemas.openxmlformats.org/officeDocument/2006/relationships/hyperlink" Target="https://docs.legis.wisconsin.gov/code/admin_code/pi/13/ii/06" TargetMode="External"/><Relationship Id="rId4" Type="http://schemas.openxmlformats.org/officeDocument/2006/relationships/hyperlink" Target="https://dpi.wi.gov/english-learners/el-identification-and-placemen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da.wisc.edu/teach/earl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strike="noStrike" dirty="0">
                <a:solidFill>
                  <a:srgbClr val="2D2D86"/>
                </a:solidFill>
                <a:effectLst/>
                <a:ea typeface="Lato" panose="020F0502020204030203" pitchFamily="34" charset="0"/>
                <a:cs typeface="Lato" panose="020F0502020204030203" pitchFamily="34" charset="0"/>
                <a:hlinkClick r:id="rId3"/>
              </a:rPr>
              <a:t>WIDA Consortium’s ELD Standards</a:t>
            </a:r>
            <a:r>
              <a:rPr lang="en-US" i="0" dirty="0">
                <a:solidFill>
                  <a:srgbClr val="292F33"/>
                </a:solidFill>
                <a:effectLst/>
                <a:ea typeface="Lato" panose="020F0502020204030203" pitchFamily="34" charset="0"/>
                <a:cs typeface="Lato" panose="020F0502020204030203" pitchFamily="34" charset="0"/>
              </a:rPr>
              <a:t> form the core of Wisconsin’s approach to instructing and testing ELs</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69578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F33"/>
                </a:solidFill>
                <a:effectLst/>
                <a:ea typeface="Lato" panose="020F0502020204030203" pitchFamily="34" charset="0"/>
                <a:cs typeface="Lato" panose="020F0502020204030203" pitchFamily="34" charset="0"/>
              </a:rPr>
              <a:t>English language proficiency classifications are defined in </a:t>
            </a:r>
            <a:r>
              <a:rPr lang="en-US" b="0" i="0" u="none" strike="noStrike" dirty="0">
                <a:solidFill>
                  <a:srgbClr val="2D2D86"/>
                </a:solidFill>
                <a:effectLst/>
                <a:ea typeface="Lato" panose="020F0502020204030203" pitchFamily="34" charset="0"/>
                <a:cs typeface="Lato" panose="020F0502020204030203" pitchFamily="34" charset="0"/>
                <a:hlinkClick r:id="rId3"/>
              </a:rPr>
              <a:t>PI 13.08 Wis. Admin Code</a:t>
            </a:r>
            <a:r>
              <a:rPr lang="en-US" b="0" i="0" dirty="0">
                <a:solidFill>
                  <a:srgbClr val="292F33"/>
                </a:solidFill>
                <a:effectLst/>
                <a:ea typeface="Lato" panose="020F0502020204030203" pitchFamily="34" charset="0"/>
                <a:cs typeface="Lato" panose="020F0502020204030203" pitchFamily="34" charset="0"/>
              </a:rPr>
              <a:t>. </a:t>
            </a:r>
          </a:p>
          <a:p>
            <a:endParaRPr lang="en-US" b="0" i="0" dirty="0">
              <a:solidFill>
                <a:srgbClr val="292F33"/>
              </a:solidFill>
              <a:effectLst/>
              <a:ea typeface="Lato" panose="020F0502020204030203" pitchFamily="34" charset="0"/>
              <a:cs typeface="Lato" panose="020F0502020204030203" pitchFamily="34" charset="0"/>
            </a:endParaRPr>
          </a:p>
          <a:p>
            <a:pPr algn="l">
              <a:buFont typeface="+mj-lt"/>
              <a:buAutoNum type="arabicPeriod"/>
            </a:pPr>
            <a:r>
              <a:rPr lang="en-US" b="1" i="0" dirty="0">
                <a:solidFill>
                  <a:srgbClr val="292F33"/>
                </a:solidFill>
                <a:effectLst/>
                <a:latin typeface="Source Sans Pro" panose="020B0503030403020204" pitchFamily="34" charset="0"/>
              </a:rPr>
              <a:t>ELP Codes for Choice Schools: </a:t>
            </a:r>
            <a:r>
              <a:rPr lang="en-US" b="0" i="0" dirty="0">
                <a:solidFill>
                  <a:srgbClr val="292F33"/>
                </a:solidFill>
                <a:effectLst/>
                <a:latin typeface="Source Sans Pro" panose="020B0503030403020204" pitchFamily="34" charset="0"/>
              </a:rPr>
              <a:t> </a:t>
            </a:r>
            <a:r>
              <a:rPr lang="en-US" b="0" i="0" dirty="0">
                <a:solidFill>
                  <a:srgbClr val="292F33"/>
                </a:solidFill>
                <a:effectLst/>
                <a:latin typeface="inherit"/>
              </a:rPr>
              <a:t>Choice schools participating in </a:t>
            </a:r>
            <a:r>
              <a:rPr lang="en-US" b="0" i="0" u="none" strike="noStrike" dirty="0">
                <a:solidFill>
                  <a:srgbClr val="2D2D86"/>
                </a:solidFill>
                <a:effectLst/>
                <a:latin typeface="inherit"/>
                <a:hlinkClick r:id="rId4"/>
              </a:rPr>
              <a:t>Title III programming</a:t>
            </a:r>
            <a:r>
              <a:rPr lang="en-US" b="0" i="0" dirty="0">
                <a:solidFill>
                  <a:srgbClr val="292F33"/>
                </a:solidFill>
                <a:effectLst/>
                <a:latin typeface="inherit"/>
              </a:rPr>
              <a:t> must collect, assess, and report ELP data. DPI highly encourages the use of the Home Language Survey and the support of English Learners. If you are a Choice school with questions about your EL reporting requirements, please reach out to the Customer Services Team with a </a:t>
            </a:r>
            <a:r>
              <a:rPr lang="en-US" b="0" i="0" u="none" strike="noStrike" dirty="0">
                <a:solidFill>
                  <a:srgbClr val="2D2D86"/>
                </a:solidFill>
                <a:effectLst/>
                <a:latin typeface="inherit"/>
                <a:hlinkClick r:id="rId5"/>
              </a:rPr>
              <a:t>Help Ticket</a:t>
            </a:r>
            <a:r>
              <a:rPr lang="en-US" b="0" i="0" dirty="0">
                <a:solidFill>
                  <a:srgbClr val="292F33"/>
                </a:solidFill>
                <a:effectLst/>
                <a:latin typeface="inherit"/>
              </a:rPr>
              <a:t>. </a:t>
            </a:r>
          </a:p>
          <a:p>
            <a:pPr marL="742950" lvl="1" indent="-285750" algn="l">
              <a:buFont typeface="+mj-lt"/>
              <a:buAutoNum type="arabicPeriod"/>
            </a:pPr>
            <a:r>
              <a:rPr lang="en-US" b="0" i="0" dirty="0">
                <a:solidFill>
                  <a:srgbClr val="292F33"/>
                </a:solidFill>
                <a:effectLst/>
                <a:latin typeface="inherit"/>
              </a:rPr>
              <a:t> Use ELP Level 7 if responses to the Home Language Survey show Student is not eligible for ELP Screening.</a:t>
            </a:r>
          </a:p>
          <a:p>
            <a:pPr marL="742950" lvl="1" indent="-285750" algn="l">
              <a:buFont typeface="+mj-lt"/>
              <a:buAutoNum type="arabicPeriod"/>
            </a:pPr>
            <a:r>
              <a:rPr lang="en-US" b="0" i="0" dirty="0">
                <a:solidFill>
                  <a:srgbClr val="292F33"/>
                </a:solidFill>
                <a:effectLst/>
                <a:latin typeface="inherit"/>
              </a:rPr>
              <a:t> Leave the ELP code blank if:</a:t>
            </a:r>
          </a:p>
          <a:p>
            <a:pPr marL="1143000" lvl="2" indent="-228600" algn="l">
              <a:buFont typeface="+mj-lt"/>
              <a:buAutoNum type="arabicPeriod"/>
            </a:pPr>
            <a:r>
              <a:rPr lang="en-US" b="0" i="0" dirty="0">
                <a:solidFill>
                  <a:srgbClr val="292F33"/>
                </a:solidFill>
                <a:effectLst/>
                <a:latin typeface="inherit"/>
              </a:rPr>
              <a:t> schools are unsure of the student’s participation in the ACCESS assessment during the previous school year AND/OR</a:t>
            </a:r>
          </a:p>
          <a:p>
            <a:pPr marL="1143000" lvl="2" indent="-228600" algn="l">
              <a:buFont typeface="+mj-lt"/>
              <a:buAutoNum type="arabicPeriod"/>
            </a:pPr>
            <a:r>
              <a:rPr lang="en-US" b="0" i="0" dirty="0">
                <a:solidFill>
                  <a:srgbClr val="292F33"/>
                </a:solidFill>
                <a:effectLst/>
                <a:latin typeface="inherit"/>
              </a:rPr>
              <a:t> if the Choice school is not participating in the ACCESS assessment of the student  AND/OR</a:t>
            </a:r>
          </a:p>
          <a:p>
            <a:pPr marL="1143000" lvl="2" indent="-228600" algn="l">
              <a:buFont typeface="+mj-lt"/>
              <a:buAutoNum type="arabicPeriod"/>
            </a:pPr>
            <a:r>
              <a:rPr lang="en-US" b="0" i="0" dirty="0">
                <a:solidFill>
                  <a:srgbClr val="292F33"/>
                </a:solidFill>
                <a:effectLst/>
                <a:latin typeface="inherit"/>
              </a:rPr>
              <a:t> if the Choice school is unsure of the student’s ELL status.</a:t>
            </a:r>
          </a:p>
          <a:p>
            <a:pPr marL="742950" lvl="1" indent="-285750" algn="l">
              <a:buFont typeface="+mj-lt"/>
              <a:buAutoNum type="arabicPeriod"/>
            </a:pPr>
            <a:r>
              <a:rPr lang="en-US" b="0" i="0" dirty="0">
                <a:solidFill>
                  <a:srgbClr val="292F33"/>
                </a:solidFill>
                <a:effectLst/>
                <a:latin typeface="inherit"/>
              </a:rPr>
              <a:t> In the scenario that the Choice school leaves the ELP code blank, they should acknowledge </a:t>
            </a:r>
            <a:r>
              <a:rPr lang="en-US" b="0" i="0" u="none" strike="noStrike" dirty="0">
                <a:solidFill>
                  <a:srgbClr val="2D2D86"/>
                </a:solidFill>
                <a:effectLst/>
                <a:latin typeface="inherit"/>
                <a:hlinkClick r:id="rId6"/>
              </a:rPr>
              <a:t>warning 7108</a:t>
            </a:r>
            <a:r>
              <a:rPr lang="en-US" b="0" i="0" dirty="0">
                <a:solidFill>
                  <a:srgbClr val="292F33"/>
                </a:solidFill>
                <a:effectLst/>
                <a:latin typeface="inherit"/>
              </a:rPr>
              <a:t>.</a:t>
            </a:r>
          </a:p>
          <a:p>
            <a:pPr algn="l"/>
            <a:r>
              <a:rPr lang="en-US" b="0" i="0" dirty="0">
                <a:solidFill>
                  <a:srgbClr val="292F33"/>
                </a:solidFill>
                <a:effectLst/>
                <a:latin typeface="Source Sans Pro" panose="020B0503030403020204" pitchFamily="34" charset="0"/>
              </a:rPr>
              <a:t>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272040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F33"/>
                </a:solidFill>
                <a:effectLst/>
                <a:latin typeface="Source Sans Pro" panose="020B0503030403020204" pitchFamily="34" charset="0"/>
              </a:rPr>
              <a:t>Former-ELs are monitored for two years after they are reclassified. This is a civil rights compliance activity to ensure that they did not suffer academically due to their lack of English proficiency. This two year period is a time to focus on supporting students academically, and a monitoring descriptor is sent via the </a:t>
            </a:r>
            <a:r>
              <a:rPr lang="en-US" b="0" i="0" dirty="0" err="1">
                <a:solidFill>
                  <a:srgbClr val="292F33"/>
                </a:solidFill>
                <a:effectLst/>
                <a:latin typeface="Source Sans Pro" panose="020B0503030403020204" pitchFamily="34" charset="0"/>
              </a:rPr>
              <a:t>sLIPA</a:t>
            </a:r>
            <a:r>
              <a:rPr lang="en-US" b="0" i="0" dirty="0">
                <a:solidFill>
                  <a:srgbClr val="292F33"/>
                </a:solidFill>
                <a:effectLst/>
                <a:latin typeface="Source Sans Pro" panose="020B0503030403020204" pitchFamily="34" charset="0"/>
              </a:rPr>
              <a:t> to indicate that this process is occurring.</a:t>
            </a: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248462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292F33"/>
                </a:solidFill>
                <a:effectLst/>
                <a:ea typeface="Lato" panose="020F0502020204030203" pitchFamily="34" charset="0"/>
                <a:cs typeface="Lato" panose="020F0502020204030203" pitchFamily="34" charset="0"/>
              </a:rPr>
              <a:t>This is a civil rights compliance activity to ensure that they did not suffer academically due to their lack of English proficiency. This two year period is a time to focus on supporting students academically, and a monitoring descriptor is sent via the </a:t>
            </a:r>
            <a:r>
              <a:rPr lang="en-US" sz="1200" b="0" i="0" dirty="0" err="1">
                <a:solidFill>
                  <a:srgbClr val="292F33"/>
                </a:solidFill>
                <a:effectLst/>
                <a:ea typeface="Lato" panose="020F0502020204030203" pitchFamily="34" charset="0"/>
                <a:cs typeface="Lato" panose="020F0502020204030203" pitchFamily="34" charset="0"/>
              </a:rPr>
              <a:t>sLIPA</a:t>
            </a:r>
            <a:r>
              <a:rPr lang="en-US" sz="1200" b="0" i="0" dirty="0">
                <a:solidFill>
                  <a:srgbClr val="292F33"/>
                </a:solidFill>
                <a:effectLst/>
                <a:ea typeface="Lato" panose="020F0502020204030203" pitchFamily="34" charset="0"/>
                <a:cs typeface="Lato" panose="020F0502020204030203" pitchFamily="34" charset="0"/>
              </a:rPr>
              <a:t> to indicate that this process is occurring.</a:t>
            </a: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53232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391379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en-US" sz="1800" b="0" i="0" u="none" strike="noStrike" kern="1200" dirty="0">
                <a:solidFill>
                  <a:srgbClr val="000000"/>
                </a:solidFill>
                <a:effectLst/>
                <a:latin typeface="Calibri" panose="020F0502020204030204" pitchFamily="34" charset="0"/>
              </a:rPr>
              <a:t>Ensure/Assist that Els and Immigrant Children and Youth</a:t>
            </a:r>
          </a:p>
          <a:p>
            <a:pPr marL="285750" marR="0" indent="-285750" algn="l" rtl="0" eaLnBrk="1" fontAlgn="auto" latinLnBrk="0" hangingPunct="1">
              <a:spcBef>
                <a:spcPts val="0"/>
              </a:spcBef>
              <a:spcAft>
                <a:spcPts val="0"/>
              </a:spcAft>
              <a:buClrTx/>
              <a:buSzPts val="14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attain English Proficiency</a:t>
            </a:r>
          </a:p>
          <a:p>
            <a:pPr marL="285750" marR="0" indent="-285750" algn="l" rtl="0" eaLnBrk="1" fontAlgn="auto" latinLnBrk="0" hangingPunct="1">
              <a:spcBef>
                <a:spcPts val="0"/>
              </a:spcBef>
              <a:spcAft>
                <a:spcPts val="0"/>
              </a:spcAft>
              <a:buClrTx/>
              <a:buSzPts val="14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develop high levels of academic achievement</a:t>
            </a:r>
          </a:p>
          <a:p>
            <a:pPr marL="0" marR="0" indent="0" algn="l" rtl="0" eaLnBrk="1" fontAlgn="auto" latinLnBrk="0" hangingPunct="1">
              <a:spcBef>
                <a:spcPts val="0"/>
              </a:spcBef>
              <a:spcAft>
                <a:spcPts val="0"/>
              </a:spcAft>
              <a:buClrTx/>
              <a:buSzPts val="1400"/>
              <a:buFont typeface="Arial" panose="020B0604020202020204" pitchFamily="34" charset="0"/>
              <a:buNone/>
            </a:pPr>
            <a:endParaRPr lang="en-US" sz="1800" b="0" i="0" u="none" strike="noStrike" kern="1200" dirty="0">
              <a:solidFill>
                <a:srgbClr val="000000"/>
              </a:solidFill>
              <a:effectLst/>
              <a:latin typeface="Calibri" panose="020F0502020204030204" pitchFamily="34" charset="0"/>
            </a:endParaRPr>
          </a:p>
          <a:p>
            <a:pPr marL="283464" marR="0" indent="-283464" algn="l" rtl="0" eaLnBrk="1" fontAlgn="auto" latinLnBrk="0" hangingPunct="1">
              <a:spcBef>
                <a:spcPts val="600"/>
              </a:spcBef>
              <a:spcAft>
                <a:spcPts val="600"/>
              </a:spcAft>
            </a:pPr>
            <a:r>
              <a:rPr lang="en-US" sz="1800" b="0" i="0" u="none" strike="noStrike" kern="1200" dirty="0">
                <a:solidFill>
                  <a:srgbClr val="000000"/>
                </a:solidFill>
                <a:effectLst/>
                <a:latin typeface="Calibri" panose="020F0502020204030204" pitchFamily="34" charset="0"/>
              </a:rPr>
              <a:t>Assist…teachers, principals and other school leaders </a:t>
            </a:r>
          </a:p>
          <a:p>
            <a:pPr marL="285750" marR="0" indent="-285750" algn="l" rtl="0" eaLnBrk="1" fontAlgn="auto" latinLnBrk="0" hangingPunct="1">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in establishing, implementing, and sustaining effective language instruction educational programs</a:t>
            </a:r>
          </a:p>
          <a:p>
            <a:pPr marL="285750" marR="0" indent="-285750" algn="l" rtl="0" eaLnBrk="1" fontAlgn="auto" latinLnBrk="0" hangingPunct="1">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Develop and enhance their capacity to provide effective language instruction educational programs</a:t>
            </a:r>
            <a:endParaRPr lang="en-US" sz="18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endParaRPr lang="en-US" sz="1800" b="0" i="0" u="none" strike="noStrike" kern="1200" dirty="0">
              <a:solidFill>
                <a:srgbClr val="000000"/>
              </a:solidFill>
              <a:effectLst/>
              <a:latin typeface="Calibri" panose="020F0502020204030204" pitchFamily="34" charset="0"/>
            </a:endParaRPr>
          </a:p>
          <a:p>
            <a:pPr marL="283464" indent="-283464"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Promote parental, family, and community participation in language instruction educational programs for the parents, families and communities of ELs.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16</a:t>
            </a:fld>
            <a:endParaRPr lang="en-US"/>
          </a:p>
        </p:txBody>
      </p:sp>
    </p:spTree>
    <p:extLst>
      <p:ext uri="{BB962C8B-B14F-4D97-AF65-F5344CB8AC3E}">
        <p14:creationId xmlns:p14="http://schemas.microsoft.com/office/powerpoint/2010/main" val="251570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17</a:t>
            </a:fld>
            <a:endParaRPr lang="en-US"/>
          </a:p>
        </p:txBody>
      </p:sp>
    </p:spTree>
    <p:extLst>
      <p:ext uri="{BB962C8B-B14F-4D97-AF65-F5344CB8AC3E}">
        <p14:creationId xmlns:p14="http://schemas.microsoft.com/office/powerpoint/2010/main" val="1487343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18</a:t>
            </a:fld>
            <a:endParaRPr lang="en-US"/>
          </a:p>
        </p:txBody>
      </p:sp>
    </p:spTree>
    <p:extLst>
      <p:ext uri="{BB962C8B-B14F-4D97-AF65-F5344CB8AC3E}">
        <p14:creationId xmlns:p14="http://schemas.microsoft.com/office/powerpoint/2010/main" val="98871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2082328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Lato" panose="020F0502020204030203" pitchFamily="34" charset="0"/>
              </a:rPr>
              <a:t>This session will discuss best practices for identifying and </a:t>
            </a:r>
            <a:r>
              <a:rPr lang="en-US" sz="1200" b="0" i="0" dirty="0" err="1">
                <a:solidFill>
                  <a:srgbClr val="000000"/>
                </a:solidFill>
                <a:effectLst/>
                <a:latin typeface="Lato" panose="020F0502020204030203" pitchFamily="34" charset="0"/>
              </a:rPr>
              <a:t>WISEdata</a:t>
            </a:r>
            <a:r>
              <a:rPr lang="en-US" sz="1200" b="0" i="0" dirty="0">
                <a:solidFill>
                  <a:srgbClr val="000000"/>
                </a:solidFill>
                <a:effectLst/>
                <a:latin typeface="Lato" panose="020F0502020204030203" pitchFamily="34" charset="0"/>
              </a:rPr>
              <a:t> reporting students who are English Learners (ELs). Topics include the Home Language Survey (HLS) identification process, reporting ACCESS Score and English Language Proficiency (ELP) scores in your Student Information System, Title III funding and </a:t>
            </a:r>
            <a:r>
              <a:rPr lang="en-US" sz="1200" b="0" i="0" dirty="0" err="1">
                <a:solidFill>
                  <a:srgbClr val="000000"/>
                </a:solidFill>
                <a:effectLst/>
                <a:latin typeface="Lato" panose="020F0502020204030203" pitchFamily="34" charset="0"/>
              </a:rPr>
              <a:t>WISEdata</a:t>
            </a:r>
            <a:r>
              <a:rPr lang="en-US" sz="1200" b="0" i="0" dirty="0">
                <a:solidFill>
                  <a:srgbClr val="000000"/>
                </a:solidFill>
                <a:effectLst/>
                <a:latin typeface="Lato" panose="020F0502020204030203" pitchFamily="34" charset="0"/>
              </a:rPr>
              <a:t> reporting requirements, Migrant student reporting.</a:t>
            </a:r>
            <a:r>
              <a:rPr lang="en-US" sz="1200" b="1" i="0" dirty="0">
                <a:solidFill>
                  <a:srgbClr val="000000"/>
                </a:solidFill>
                <a:effectLst/>
                <a:latin typeface="Lato" panose="020F0502020204030203" pitchFamily="34" charset="0"/>
              </a:rPr>
              <a:t> </a:t>
            </a:r>
          </a:p>
          <a:p>
            <a:endParaRPr lang="en-US" sz="1200" b="1" i="0" dirty="0">
              <a:solidFill>
                <a:srgbClr val="000000"/>
              </a:solidFill>
              <a:effectLst/>
              <a:latin typeface="Lato" panose="020F0502020204030203" pitchFamily="34" charset="0"/>
            </a:endParaRPr>
          </a:p>
          <a:p>
            <a:r>
              <a:rPr lang="en-US" dirty="0"/>
              <a:t>https://dpi.wi.gov/sites/default/files/imce/english-learners/Handbook/HLS/WI_HLS_for_Translation_English_041422.pdf</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en-US" sz="1800" b="0" i="0" u="none" strike="noStrike" kern="1200" dirty="0">
                <a:solidFill>
                  <a:srgbClr val="000000"/>
                </a:solidFill>
                <a:effectLst/>
                <a:latin typeface="Calibri" panose="020F0502020204030204" pitchFamily="34" charset="0"/>
              </a:rPr>
              <a:t>Ensure/Assist that Els and Immigrant Children and Youth</a:t>
            </a:r>
          </a:p>
          <a:p>
            <a:pPr marL="285750" marR="0" indent="-285750" algn="l" rtl="0" eaLnBrk="1" fontAlgn="auto" latinLnBrk="0" hangingPunct="1">
              <a:spcBef>
                <a:spcPts val="0"/>
              </a:spcBef>
              <a:spcAft>
                <a:spcPts val="0"/>
              </a:spcAft>
              <a:buClrTx/>
              <a:buSzPts val="14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attain English Proficiency</a:t>
            </a:r>
          </a:p>
          <a:p>
            <a:pPr marL="285750" marR="0" indent="-285750" algn="l" rtl="0" eaLnBrk="1" fontAlgn="auto" latinLnBrk="0" hangingPunct="1">
              <a:spcBef>
                <a:spcPts val="0"/>
              </a:spcBef>
              <a:spcAft>
                <a:spcPts val="0"/>
              </a:spcAft>
              <a:buClrTx/>
              <a:buSzPts val="14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develop high levels of academic achievement</a:t>
            </a:r>
          </a:p>
          <a:p>
            <a:pPr marL="0" marR="0" indent="0" algn="l" rtl="0" eaLnBrk="1" fontAlgn="auto" latinLnBrk="0" hangingPunct="1">
              <a:spcBef>
                <a:spcPts val="0"/>
              </a:spcBef>
              <a:spcAft>
                <a:spcPts val="0"/>
              </a:spcAft>
              <a:buClrTx/>
              <a:buSzPts val="1400"/>
              <a:buFont typeface="Arial" panose="020B0604020202020204" pitchFamily="34" charset="0"/>
              <a:buNone/>
            </a:pPr>
            <a:endParaRPr lang="en-US" sz="1800" b="0" i="0" u="none" strike="noStrike" kern="1200" dirty="0">
              <a:solidFill>
                <a:srgbClr val="000000"/>
              </a:solidFill>
              <a:effectLst/>
              <a:latin typeface="Calibri" panose="020F0502020204030204" pitchFamily="34" charset="0"/>
            </a:endParaRPr>
          </a:p>
          <a:p>
            <a:pPr marL="283464" marR="0" indent="-283464" algn="l" rtl="0" eaLnBrk="1" fontAlgn="auto" latinLnBrk="0" hangingPunct="1">
              <a:spcBef>
                <a:spcPts val="600"/>
              </a:spcBef>
              <a:spcAft>
                <a:spcPts val="600"/>
              </a:spcAft>
            </a:pPr>
            <a:r>
              <a:rPr lang="en-US" sz="1800" b="0" i="0" u="none" strike="noStrike" kern="1200" dirty="0">
                <a:solidFill>
                  <a:srgbClr val="000000"/>
                </a:solidFill>
                <a:effectLst/>
                <a:latin typeface="Calibri" panose="020F0502020204030204" pitchFamily="34" charset="0"/>
              </a:rPr>
              <a:t>Assist…teachers, principals and other school leaders </a:t>
            </a:r>
          </a:p>
          <a:p>
            <a:pPr marL="285750" marR="0" indent="-285750" algn="l" rtl="0" eaLnBrk="1" fontAlgn="auto" latinLnBrk="0" hangingPunct="1">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in establishing, implementing, and sustaining effective language instruction educational programs</a:t>
            </a:r>
          </a:p>
          <a:p>
            <a:pPr marL="285750" marR="0" indent="-285750" algn="l" rtl="0" eaLnBrk="1" fontAlgn="auto" latinLnBrk="0" hangingPunct="1">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Develop and enhance their capacity to provide effective language instruction educational programs</a:t>
            </a:r>
            <a:endParaRPr lang="en-US" sz="18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endParaRPr lang="en-US" sz="1800" b="0" i="0" u="none" strike="noStrike" kern="1200" dirty="0">
              <a:solidFill>
                <a:srgbClr val="000000"/>
              </a:solidFill>
              <a:effectLst/>
              <a:latin typeface="Calibri" panose="020F0502020204030204" pitchFamily="34" charset="0"/>
            </a:endParaRPr>
          </a:p>
          <a:p>
            <a:pPr marL="283464" indent="-283464"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Promote parental, family, and community participation in language instruction educational programs for the parents, families and communities of ELs.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363822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en-US" sz="1800" b="0" i="0" u="none" strike="noStrike" kern="1200" dirty="0">
                <a:solidFill>
                  <a:srgbClr val="000000"/>
                </a:solidFill>
                <a:effectLst/>
                <a:latin typeface="Calibri" panose="020F0502020204030204" pitchFamily="34" charset="0"/>
              </a:rPr>
              <a:t>Ensure/Assist that Els and Immigrant Children and Youth</a:t>
            </a:r>
          </a:p>
          <a:p>
            <a:pPr marL="285750" marR="0" indent="-285750" algn="l" rtl="0" eaLnBrk="1" fontAlgn="auto" latinLnBrk="0" hangingPunct="1">
              <a:spcBef>
                <a:spcPts val="0"/>
              </a:spcBef>
              <a:spcAft>
                <a:spcPts val="0"/>
              </a:spcAft>
              <a:buClrTx/>
              <a:buSzPts val="14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attain English Proficiency</a:t>
            </a:r>
          </a:p>
          <a:p>
            <a:pPr marL="285750" marR="0" indent="-285750" algn="l" rtl="0" eaLnBrk="1" fontAlgn="auto" latinLnBrk="0" hangingPunct="1">
              <a:spcBef>
                <a:spcPts val="0"/>
              </a:spcBef>
              <a:spcAft>
                <a:spcPts val="0"/>
              </a:spcAft>
              <a:buClrTx/>
              <a:buSzPts val="1400"/>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develop high levels of academic achievement</a:t>
            </a:r>
          </a:p>
          <a:p>
            <a:pPr marL="0" marR="0" indent="0" algn="l" rtl="0" eaLnBrk="1" fontAlgn="auto" latinLnBrk="0" hangingPunct="1">
              <a:spcBef>
                <a:spcPts val="0"/>
              </a:spcBef>
              <a:spcAft>
                <a:spcPts val="0"/>
              </a:spcAft>
              <a:buClrTx/>
              <a:buSzPts val="1400"/>
              <a:buFont typeface="Arial" panose="020B0604020202020204" pitchFamily="34" charset="0"/>
              <a:buNone/>
            </a:pPr>
            <a:endParaRPr lang="en-US" sz="1800" b="0" i="0" u="none" strike="noStrike" kern="1200" dirty="0">
              <a:solidFill>
                <a:srgbClr val="000000"/>
              </a:solidFill>
              <a:effectLst/>
              <a:latin typeface="Calibri" panose="020F0502020204030204" pitchFamily="34" charset="0"/>
            </a:endParaRPr>
          </a:p>
          <a:p>
            <a:pPr marL="283464" marR="0" indent="-283464" algn="l" rtl="0" eaLnBrk="1" fontAlgn="auto" latinLnBrk="0" hangingPunct="1">
              <a:spcBef>
                <a:spcPts val="600"/>
              </a:spcBef>
              <a:spcAft>
                <a:spcPts val="600"/>
              </a:spcAft>
            </a:pPr>
            <a:r>
              <a:rPr lang="en-US" sz="1800" b="0" i="0" u="none" strike="noStrike" kern="1200" dirty="0">
                <a:solidFill>
                  <a:srgbClr val="000000"/>
                </a:solidFill>
                <a:effectLst/>
                <a:latin typeface="Calibri" panose="020F0502020204030204" pitchFamily="34" charset="0"/>
              </a:rPr>
              <a:t>Assist…teachers, principals and other school leaders </a:t>
            </a:r>
          </a:p>
          <a:p>
            <a:pPr marL="285750" marR="0" indent="-285750" algn="l" rtl="0" eaLnBrk="1" fontAlgn="auto" latinLnBrk="0" hangingPunct="1">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in establishing, implementing, and sustaining effective language instruction educational programs</a:t>
            </a:r>
          </a:p>
          <a:p>
            <a:pPr marL="285750" marR="0" indent="-285750" algn="l" rtl="0" eaLnBrk="1" fontAlgn="auto" latinLnBrk="0" hangingPunct="1">
              <a:spcBef>
                <a:spcPts val="600"/>
              </a:spcBef>
              <a:spcAft>
                <a:spcPts val="600"/>
              </a:spcAft>
              <a:buFont typeface="Arial" panose="020B0604020202020204" pitchFamily="34" charset="0"/>
              <a:buChar char="•"/>
            </a:pPr>
            <a:r>
              <a:rPr lang="en-US" sz="1800" b="0" i="0" u="none" strike="noStrike" kern="1200" dirty="0">
                <a:solidFill>
                  <a:srgbClr val="000000"/>
                </a:solidFill>
                <a:effectLst/>
                <a:latin typeface="Calibri" panose="020F0502020204030204" pitchFamily="34" charset="0"/>
              </a:rPr>
              <a:t>Develop and enhance their capacity to provide effective language instruction educational programs</a:t>
            </a:r>
            <a:endParaRPr lang="en-US" sz="18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endParaRPr lang="en-US" sz="1800" b="0" i="0" u="none" strike="noStrike" kern="1200" dirty="0">
              <a:solidFill>
                <a:srgbClr val="000000"/>
              </a:solidFill>
              <a:effectLst/>
              <a:latin typeface="Calibri" panose="020F0502020204030204" pitchFamily="34" charset="0"/>
            </a:endParaRPr>
          </a:p>
          <a:p>
            <a:pPr marL="283464" indent="-283464" algn="l" rtl="0" eaLnBrk="1" fontAlgn="t"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Promote parental, family, and community participation in language instruction educational programs for the parents, families and communities of ELs.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57763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362165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216414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a:t>
            </a:r>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31719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sz="2800" b="0" i="0" dirty="0">
                <a:solidFill>
                  <a:srgbClr val="292F33"/>
                </a:solidFill>
                <a:effectLst/>
                <a:latin typeface="Source Sans Pro" panose="020B0503030403020204" pitchFamily="34" charset="0"/>
              </a:rPr>
              <a:t> </a:t>
            </a:r>
            <a:r>
              <a:rPr lang="en-US" sz="2800" b="1" i="0" dirty="0">
                <a:solidFill>
                  <a:srgbClr val="292F33"/>
                </a:solidFill>
                <a:effectLst/>
                <a:latin typeface="Source Sans Pro" panose="020B0503030403020204" pitchFamily="34" charset="0"/>
              </a:rPr>
              <a:t>Identifying ELs: </a:t>
            </a:r>
            <a:r>
              <a:rPr lang="en-US" sz="2800" b="0" i="0" dirty="0">
                <a:solidFill>
                  <a:srgbClr val="292F33"/>
                </a:solidFill>
                <a:effectLst/>
                <a:latin typeface="Source Sans Pro" panose="020B0503030403020204" pitchFamily="34" charset="0"/>
              </a:rPr>
              <a:t>Districts and participating Choice schools are expected to follow the statewide standardized procedures for identifying English learners which includes the use of the </a:t>
            </a:r>
            <a:r>
              <a:rPr lang="en-US" sz="2800" b="0" i="0" u="none" strike="noStrike" dirty="0">
                <a:solidFill>
                  <a:srgbClr val="2D2D86"/>
                </a:solidFill>
                <a:effectLst/>
                <a:latin typeface="Source Sans Pro" panose="020B0503030403020204" pitchFamily="34" charset="0"/>
                <a:hlinkClick r:id="rId3"/>
              </a:rPr>
              <a:t>Wisconsin Home Language Survey (HLS)</a:t>
            </a:r>
            <a:r>
              <a:rPr lang="en-US" sz="2800" b="0" i="0" dirty="0">
                <a:solidFill>
                  <a:srgbClr val="292F33"/>
                </a:solidFill>
                <a:effectLst/>
                <a:latin typeface="Source Sans Pro" panose="020B0503030403020204" pitchFamily="34" charset="0"/>
              </a:rPr>
              <a:t> and appropriate screeners as outlined in the </a:t>
            </a:r>
            <a:r>
              <a:rPr lang="en-US" sz="2800" b="0" i="0" u="none" strike="noStrike" dirty="0">
                <a:solidFill>
                  <a:srgbClr val="2D2D86"/>
                </a:solidFill>
                <a:effectLst/>
                <a:latin typeface="Source Sans Pro" panose="020B0503030403020204" pitchFamily="34" charset="0"/>
                <a:hlinkClick r:id="rId4"/>
              </a:rPr>
              <a:t>DPI EL policy handbook</a:t>
            </a:r>
            <a:r>
              <a:rPr lang="en-US" sz="2800" b="0" i="0" dirty="0">
                <a:solidFill>
                  <a:srgbClr val="292F33"/>
                </a:solidFill>
                <a:effectLst/>
                <a:latin typeface="Source Sans Pro" panose="020B0503030403020204" pitchFamily="34" charset="0"/>
              </a:rPr>
              <a:t>.  </a:t>
            </a:r>
            <a:r>
              <a:rPr lang="en-US" sz="2800" b="0" i="0" u="none" strike="noStrike" dirty="0">
                <a:solidFill>
                  <a:srgbClr val="2D2D86"/>
                </a:solidFill>
                <a:effectLst/>
                <a:latin typeface="Source Sans Pro" panose="020B0503030403020204" pitchFamily="34" charset="0"/>
                <a:hlinkClick r:id="rId5"/>
              </a:rPr>
              <a:t>PI 13.06 Identification of ELP Pupils</a:t>
            </a:r>
            <a:r>
              <a:rPr lang="en-US" sz="2800" b="0" i="0" dirty="0">
                <a:solidFill>
                  <a:srgbClr val="292F33"/>
                </a:solidFill>
                <a:effectLst/>
                <a:latin typeface="Source Sans Pro" panose="020B0503030403020204" pitchFamily="34" charset="0"/>
              </a:rPr>
              <a:t> provides statutory identification. More information about identifying ELs can also be found on </a:t>
            </a:r>
          </a:p>
          <a:p>
            <a:pPr algn="l">
              <a:buFont typeface="+mj-lt"/>
              <a:buAutoNum type="arabicPeriod"/>
            </a:pPr>
            <a:r>
              <a:rPr lang="en-US" sz="2800" b="0" i="0" dirty="0">
                <a:solidFill>
                  <a:srgbClr val="292F33"/>
                </a:solidFill>
                <a:effectLst/>
                <a:latin typeface="Source Sans Pro" panose="020B0503030403020204" pitchFamily="34" charset="0"/>
              </a:rPr>
              <a:t> the </a:t>
            </a:r>
            <a:r>
              <a:rPr lang="en-US" sz="2800" b="0" i="0" u="none" strike="noStrike" dirty="0">
                <a:solidFill>
                  <a:srgbClr val="2D2D86"/>
                </a:solidFill>
                <a:effectLst/>
                <a:latin typeface="Source Sans Pro" panose="020B0503030403020204" pitchFamily="34" charset="0"/>
                <a:hlinkClick r:id="rId6"/>
              </a:rPr>
              <a:t>ACCESS for ELLs Data and Reporting</a:t>
            </a:r>
            <a:r>
              <a:rPr lang="en-US" sz="2800" b="0" i="0" dirty="0">
                <a:solidFill>
                  <a:srgbClr val="292F33"/>
                </a:solidFill>
                <a:effectLst/>
                <a:latin typeface="Source Sans Pro" panose="020B0503030403020204" pitchFamily="34" charset="0"/>
              </a:rPr>
              <a:t> page and the </a:t>
            </a:r>
            <a:r>
              <a:rPr lang="en-US" sz="2800" b="0" i="0" u="none" strike="noStrike" dirty="0">
                <a:solidFill>
                  <a:srgbClr val="2D2D86"/>
                </a:solidFill>
                <a:effectLst/>
                <a:latin typeface="Source Sans Pro" panose="020B0503030403020204" pitchFamily="34" charset="0"/>
                <a:hlinkClick r:id="rId7"/>
              </a:rPr>
              <a:t>English Learner Entry and Exit Policies</a:t>
            </a:r>
            <a:r>
              <a:rPr lang="en-US" sz="2800" b="0" i="0" dirty="0">
                <a:solidFill>
                  <a:srgbClr val="292F33"/>
                </a:solidFill>
                <a:effectLst/>
                <a:latin typeface="Source Sans Pro" panose="020B0503030403020204" pitchFamily="34" charset="0"/>
              </a:rPr>
              <a:t> page.</a:t>
            </a:r>
          </a:p>
          <a:p>
            <a:endParaRPr lang="en-US" sz="1800" b="1" i="0" dirty="0">
              <a:solidFill>
                <a:srgbClr val="000000"/>
              </a:solidFill>
              <a:effectLst/>
              <a:latin typeface="Lato" panose="020F0502020204030203" pitchFamily="34" charset="0"/>
            </a:endParaRPr>
          </a:p>
          <a:p>
            <a:r>
              <a:rPr lang="en-US" dirty="0"/>
              <a:t>https://dpi.wi.gov/sites/default/files/imce/english-learners/Handbook/HLS/WI_HLS_for_Translation_English_041422.pdf</a:t>
            </a:r>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292F33"/>
                </a:solidFill>
                <a:effectLst/>
                <a:latin typeface="Source Sans Pro" panose="020B0503030403020204" pitchFamily="34" charset="0"/>
              </a:rPr>
              <a:t>PK Assessment:</a:t>
            </a:r>
            <a:r>
              <a:rPr lang="en-US" b="0" i="0" dirty="0">
                <a:solidFill>
                  <a:srgbClr val="292F33"/>
                </a:solidFill>
                <a:effectLst/>
                <a:latin typeface="Source Sans Pro" panose="020B0503030403020204" pitchFamily="34" charset="0"/>
              </a:rPr>
              <a:t> Assessment for English Language Proficiency begins in five-year-old kindergarten (grade KG). English Language Proficiency codes (ELP codes) are used for disaggregated reporting, accountability, and Title III beginning in five-year-old kindergarten (grade KG).</a:t>
            </a:r>
          </a:p>
          <a:p>
            <a:pPr marL="742950" lvl="1" indent="-285750" algn="l">
              <a:buFont typeface="+mj-lt"/>
              <a:buAutoNum type="arabicPeriod"/>
            </a:pPr>
            <a:r>
              <a:rPr lang="en-US" b="0" i="0" dirty="0">
                <a:solidFill>
                  <a:srgbClr val="292F33"/>
                </a:solidFill>
                <a:effectLst/>
                <a:latin typeface="inherit"/>
              </a:rPr>
              <a:t>In the absence of a more complete assessment, districts may assess potential English Learner students in grades lower than five-year-old kindergarten (grade KG) using an informal English language inventory. Performance levels in the </a:t>
            </a:r>
            <a:r>
              <a:rPr lang="en-US" b="0" i="0" u="none" strike="noStrike" dirty="0">
                <a:solidFill>
                  <a:srgbClr val="2D2D86"/>
                </a:solidFill>
                <a:effectLst/>
                <a:latin typeface="inherit"/>
                <a:hlinkClick r:id="rId3"/>
              </a:rPr>
              <a:t>Early Language Development Standards</a:t>
            </a:r>
            <a:r>
              <a:rPr lang="en-US" b="0" i="0" dirty="0">
                <a:solidFill>
                  <a:srgbClr val="292F33"/>
                </a:solidFill>
                <a:effectLst/>
                <a:latin typeface="inherit"/>
              </a:rPr>
              <a:t> can be used as a guide. Results of the inventory can be used to estimate a student's English Language Proficiency code for instructional purposes. The WIDA screener, a DPI-approved instrument, must be used to determine the English language proficiency for a student entering five-year-old kindergarten (grade KG).</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3350746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hyperlink" Target="https://wida.wisc.edu/teach/standards/eld" TargetMode="External"/><Relationship Id="rId4" Type="http://schemas.openxmlformats.org/officeDocument/2006/relationships/hyperlink" Target="https://wida.wisc.edu/assess/alt-acces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hyperlink" Target="https://dpi.wi.gov/english-learners/el-identification-and-placement"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hyperlink" Target="https://dpi.wi.gov/families-students/programs-initiatives/el" TargetMode="External"/><Relationship Id="rId3" Type="http://schemas.openxmlformats.org/officeDocument/2006/relationships/notesSlide" Target="../notesSlides/notesSlide16.xml"/><Relationship Id="rId7" Type="http://schemas.openxmlformats.org/officeDocument/2006/relationships/hyperlink" Target="https://dpi.wi.gov/assessment/ell/data" TargetMode="Externa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hyperlink" Target="https://dpi.wi.gov/wise/data-elements/elp" TargetMode="External"/><Relationship Id="rId5" Type="http://schemas.openxmlformats.org/officeDocument/2006/relationships/hyperlink" Target="https://dpi.wi.gov/english-learners/legal-framework" TargetMode="External"/><Relationship Id="rId10" Type="http://schemas.openxmlformats.org/officeDocument/2006/relationships/hyperlink" Target="https://dpi.wi.gov/sped/program/english-learners" TargetMode="External"/><Relationship Id="rId4" Type="http://schemas.openxmlformats.org/officeDocument/2006/relationships/hyperlink" Target="https://dpi.wi.gov/english-learners/el-identification-and-placement" TargetMode="External"/><Relationship Id="rId9" Type="http://schemas.openxmlformats.org/officeDocument/2006/relationships/hyperlink" Target="https://dpi.wi.gov/english-learner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slide" Target="slide3.xml"/><Relationship Id="rId4" Type="http://schemas.openxmlformats.org/officeDocument/2006/relationships/hyperlink" Target="https://www.law.cornell.edu/uscode/text/20/7801#2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pPr rtl="0" eaLnBrk="1" latinLnBrk="0" hangingPunct="1"/>
            <a:r>
              <a:rPr lang="en-US" sz="3600" b="1" kern="1200" baseline="0" dirty="0">
                <a:solidFill>
                  <a:schemeClr val="bg1"/>
                </a:solidFill>
                <a:effectLst/>
                <a:latin typeface="Lato Black" panose="020F0A02020204030203" pitchFamily="34" charset="0"/>
                <a:ea typeface="+mj-ea"/>
                <a:cs typeface="+mj-cs"/>
              </a:rPr>
              <a:t>Best Practices for WISE EL Reporting</a:t>
            </a:r>
            <a:endParaRPr lang="en-US" dirty="0">
              <a:effectLst/>
            </a:endParaRPr>
          </a:p>
        </p:txBody>
      </p:sp>
      <p:sp>
        <p:nvSpPr>
          <p:cNvPr id="2" name="Text Placeholder 1"/>
          <p:cNvSpPr>
            <a:spLocks noGrp="1"/>
          </p:cNvSpPr>
          <p:nvPr>
            <p:ph type="body" sz="quarter" idx="10"/>
          </p:nvPr>
        </p:nvSpPr>
        <p:spPr>
          <a:xfrm>
            <a:off x="1751482" y="1321562"/>
            <a:ext cx="5591447" cy="1351396"/>
          </a:xfrm>
        </p:spPr>
        <p:txBody>
          <a:bodyPr>
            <a:normAutofit/>
          </a:bodyPr>
          <a:lstStyle/>
          <a:p>
            <a:pPr algn="ctr">
              <a:lnSpc>
                <a:spcPct val="100000"/>
              </a:lnSpc>
            </a:pPr>
            <a:r>
              <a:rPr lang="en-US" sz="4000" dirty="0"/>
              <a:t>Best Practices for WISE EL Reporting</a:t>
            </a:r>
          </a:p>
        </p:txBody>
      </p:sp>
      <p:sp>
        <p:nvSpPr>
          <p:cNvPr id="3" name="Text Placeholder 2"/>
          <p:cNvSpPr>
            <a:spLocks noGrp="1"/>
          </p:cNvSpPr>
          <p:nvPr>
            <p:ph type="body" sz="quarter" idx="11"/>
          </p:nvPr>
        </p:nvSpPr>
        <p:spPr>
          <a:xfrm>
            <a:off x="5517661" y="3040282"/>
            <a:ext cx="4537207" cy="1068417"/>
          </a:xfrm>
        </p:spPr>
        <p:txBody>
          <a:bodyPr>
            <a:noAutofit/>
          </a:bodyPr>
          <a:lstStyle/>
          <a:p>
            <a:pPr>
              <a:lnSpc>
                <a:spcPts val="1182"/>
              </a:lnSpc>
              <a:spcAft>
                <a:spcPts val="600"/>
              </a:spcAft>
            </a:pPr>
            <a:r>
              <a:rPr lang="en-US" sz="1318" dirty="0"/>
              <a:t>Amy Maciolek</a:t>
            </a:r>
          </a:p>
          <a:p>
            <a:pPr>
              <a:lnSpc>
                <a:spcPts val="1182"/>
              </a:lnSpc>
              <a:spcAft>
                <a:spcPts val="600"/>
              </a:spcAft>
            </a:pPr>
            <a:r>
              <a:rPr lang="en-US" sz="1318" dirty="0"/>
              <a:t>Multilingual Learner and Title III Consultant</a:t>
            </a:r>
          </a:p>
          <a:p>
            <a:pPr>
              <a:lnSpc>
                <a:spcPts val="1182"/>
              </a:lnSpc>
              <a:spcAft>
                <a:spcPts val="600"/>
              </a:spcAft>
            </a:pPr>
            <a:r>
              <a:rPr lang="en-US" sz="1318" dirty="0"/>
              <a:t>Carrie Boe</a:t>
            </a:r>
          </a:p>
          <a:p>
            <a:pPr>
              <a:lnSpc>
                <a:spcPts val="1182"/>
              </a:lnSpc>
              <a:spcAft>
                <a:spcPts val="600"/>
              </a:spcAft>
            </a:pPr>
            <a:r>
              <a:rPr lang="en-US" sz="1318" dirty="0"/>
              <a:t>WISE Improvement Manager</a:t>
            </a:r>
          </a:p>
          <a:p>
            <a:pPr>
              <a:lnSpc>
                <a:spcPts val="1182"/>
              </a:lnSpc>
              <a:spcAft>
                <a:spcPts val="600"/>
              </a:spcAft>
            </a:pPr>
            <a:r>
              <a:rPr lang="en-US" sz="1318" dirty="0"/>
              <a:t>March 6, 2024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63A73-9A12-DB05-8FC3-5E9817E51DD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ACCESS</a:t>
            </a:r>
          </a:p>
        </p:txBody>
      </p:sp>
      <p:sp>
        <p:nvSpPr>
          <p:cNvPr id="3" name="Text Placeholder 2">
            <a:extLst>
              <a:ext uri="{FF2B5EF4-FFF2-40B4-BE49-F238E27FC236}">
                <a16:creationId xmlns:a16="http://schemas.microsoft.com/office/drawing/2014/main" id="{A9339F84-F410-0C1A-7DC0-1DFB41BE7FD6}"/>
              </a:ext>
            </a:extLst>
          </p:cNvPr>
          <p:cNvSpPr>
            <a:spLocks noGrp="1"/>
          </p:cNvSpPr>
          <p:nvPr>
            <p:ph type="body" sz="quarter" idx="14"/>
          </p:nvPr>
        </p:nvSpPr>
        <p:spPr>
          <a:xfrm>
            <a:off x="500777" y="922337"/>
            <a:ext cx="8142446" cy="3201987"/>
          </a:xfrm>
        </p:spPr>
        <p:txBody>
          <a:bodyPr>
            <a:normAutofit/>
          </a:bodyPr>
          <a:lstStyle/>
          <a:p>
            <a:pPr marL="164592" indent="-164592">
              <a:spcAft>
                <a:spcPts val="180"/>
              </a:spcAft>
            </a:pPr>
            <a:r>
              <a:rPr lang="en-US" sz="1800" i="0" dirty="0">
                <a:solidFill>
                  <a:srgbClr val="292F33"/>
                </a:solidFill>
                <a:effectLst/>
                <a:ea typeface="Lato" panose="020F0502020204030203" pitchFamily="34" charset="0"/>
                <a:cs typeface="Lato" panose="020F0502020204030203" pitchFamily="34" charset="0"/>
              </a:rPr>
              <a:t>Annual assessment</a:t>
            </a:r>
          </a:p>
          <a:p>
            <a:pPr marL="164592" indent="-164592">
              <a:spcAft>
                <a:spcPts val="180"/>
              </a:spcAft>
            </a:pPr>
            <a:r>
              <a:rPr lang="en-US" sz="1800" i="0" u="none" strike="noStrike" dirty="0">
                <a:solidFill>
                  <a:srgbClr val="2D2D86"/>
                </a:solidFill>
                <a:effectLst/>
                <a:ea typeface="Lato" panose="020F0502020204030203" pitchFamily="34" charset="0"/>
                <a:cs typeface="Lato" panose="020F0502020204030203" pitchFamily="34" charset="0"/>
                <a:hlinkClick r:id="rId4"/>
              </a:rPr>
              <a:t>Alternate ACCESS for ELLs</a:t>
            </a:r>
            <a:r>
              <a:rPr lang="en-US" sz="1800" i="0" dirty="0">
                <a:solidFill>
                  <a:srgbClr val="292F33"/>
                </a:solidFill>
                <a:effectLst/>
                <a:ea typeface="Lato" panose="020F0502020204030203" pitchFamily="34" charset="0"/>
                <a:cs typeface="Lato" panose="020F0502020204030203" pitchFamily="34" charset="0"/>
              </a:rPr>
              <a:t> in place of the ACCESS for ELLs® for ELs recognized under the individuals with Disabilities Education Act (IDEA; 2004) </a:t>
            </a:r>
          </a:p>
          <a:p>
            <a:pPr marL="164592" indent="-164592" algn="l">
              <a:spcAft>
                <a:spcPts val="180"/>
              </a:spcAft>
            </a:pPr>
            <a:r>
              <a:rPr lang="en-US" sz="1800" i="0" dirty="0">
                <a:solidFill>
                  <a:srgbClr val="292F33"/>
                </a:solidFill>
                <a:effectLst/>
                <a:ea typeface="Lato" panose="020F0502020204030203" pitchFamily="34" charset="0"/>
                <a:cs typeface="Lato" panose="020F0502020204030203" pitchFamily="34" charset="0"/>
              </a:rPr>
              <a:t>designed to measure English language proficiency. </a:t>
            </a:r>
          </a:p>
          <a:p>
            <a:pPr marL="164592" indent="-164592" algn="l">
              <a:spcAft>
                <a:spcPts val="180"/>
              </a:spcAft>
            </a:pPr>
            <a:r>
              <a:rPr lang="en-US" sz="1800" i="0" dirty="0">
                <a:solidFill>
                  <a:srgbClr val="292F33"/>
                </a:solidFill>
                <a:effectLst/>
                <a:ea typeface="Lato" panose="020F0502020204030203" pitchFamily="34" charset="0"/>
                <a:cs typeface="Lato" panose="020F0502020204030203" pitchFamily="34" charset="0"/>
              </a:rPr>
              <a:t>large ­scale assessment that is based on the </a:t>
            </a:r>
            <a:r>
              <a:rPr lang="en-US" sz="1800" i="0" u="none" strike="noStrike" dirty="0">
                <a:solidFill>
                  <a:srgbClr val="2D2D86"/>
                </a:solidFill>
                <a:effectLst/>
                <a:ea typeface="Lato" panose="020F0502020204030203" pitchFamily="34" charset="0"/>
                <a:cs typeface="Lato" panose="020F0502020204030203" pitchFamily="34" charset="0"/>
                <a:hlinkClick r:id="rId5"/>
              </a:rPr>
              <a:t>WIDA Consortium’s ELD Standards</a:t>
            </a:r>
            <a:endParaRPr lang="en-US" sz="1800" i="0" u="none" strike="noStrike" dirty="0">
              <a:solidFill>
                <a:srgbClr val="2D2D86"/>
              </a:solidFill>
              <a:effectLst/>
              <a:ea typeface="Lato" panose="020F0502020204030203" pitchFamily="34" charset="0"/>
              <a:cs typeface="Lato" panose="020F0502020204030203" pitchFamily="34" charset="0"/>
            </a:endParaRPr>
          </a:p>
          <a:p>
            <a:endParaRPr lang="en-US" dirty="0"/>
          </a:p>
        </p:txBody>
      </p:sp>
      <p:pic>
        <p:nvPicPr>
          <p:cNvPr id="1026" name="Picture 2" descr="ACCESS for ELLs logo">
            <a:extLst>
              <a:ext uri="{FF2B5EF4-FFF2-40B4-BE49-F238E27FC236}">
                <a16:creationId xmlns:a16="http://schemas.microsoft.com/office/drawing/2014/main" id="{AFB42597-FE40-9426-F790-E15A02203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127" y="3737990"/>
            <a:ext cx="2675096" cy="10774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45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5EA79-52EB-B4C7-77D1-636014538E6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English Language Proficiency (ELP)</a:t>
            </a:r>
          </a:p>
        </p:txBody>
      </p:sp>
      <p:sp>
        <p:nvSpPr>
          <p:cNvPr id="3" name="Text Placeholder 2">
            <a:extLst>
              <a:ext uri="{FF2B5EF4-FFF2-40B4-BE49-F238E27FC236}">
                <a16:creationId xmlns:a16="http://schemas.microsoft.com/office/drawing/2014/main" id="{585EC566-B7C5-65DF-FAD6-2EC0C07F5F5B}"/>
              </a:ext>
            </a:extLst>
          </p:cNvPr>
          <p:cNvSpPr>
            <a:spLocks noGrp="1"/>
          </p:cNvSpPr>
          <p:nvPr>
            <p:ph type="body" sz="quarter" idx="14"/>
          </p:nvPr>
        </p:nvSpPr>
        <p:spPr>
          <a:xfrm>
            <a:off x="461356" y="1087912"/>
            <a:ext cx="8221288" cy="2761342"/>
          </a:xfrm>
        </p:spPr>
        <p:txBody>
          <a:bodyPr>
            <a:noAutofit/>
          </a:bodyPr>
          <a:lstStyle/>
          <a:p>
            <a:pPr marL="164592" indent="-164592">
              <a:lnSpc>
                <a:spcPct val="100000"/>
              </a:lnSpc>
              <a:spcAft>
                <a:spcPts val="180"/>
              </a:spcAft>
            </a:pPr>
            <a:r>
              <a:rPr lang="en-US" sz="1800" i="0" dirty="0">
                <a:solidFill>
                  <a:srgbClr val="292F33"/>
                </a:solidFill>
                <a:effectLst/>
                <a:ea typeface="Lato" panose="020F0502020204030203" pitchFamily="34" charset="0"/>
                <a:cs typeface="Lato" panose="020F0502020204030203" pitchFamily="34" charset="0"/>
              </a:rPr>
              <a:t>Students with English language proficiency classifications (ELP code) of 1-5 are considered Limited English Proficient (LEP).</a:t>
            </a:r>
          </a:p>
          <a:p>
            <a:pPr marL="164592" indent="-164592">
              <a:lnSpc>
                <a:spcPct val="100000"/>
              </a:lnSpc>
              <a:spcAft>
                <a:spcPts val="180"/>
              </a:spcAft>
            </a:pPr>
            <a:r>
              <a:rPr lang="en-US" sz="1800" i="0" dirty="0">
                <a:solidFill>
                  <a:srgbClr val="292F33"/>
                </a:solidFill>
                <a:effectLst/>
                <a:ea typeface="Lato" panose="020F0502020204030203" pitchFamily="34" charset="0"/>
                <a:cs typeface="Lato" panose="020F0502020204030203" pitchFamily="34" charset="0"/>
              </a:rPr>
              <a:t> The data element is required for all public-school students and Choice students participating in Title III programming.  </a:t>
            </a:r>
          </a:p>
          <a:p>
            <a:pPr marL="164592" indent="-164592" algn="l">
              <a:lnSpc>
                <a:spcPct val="100000"/>
              </a:lnSpc>
              <a:spcAft>
                <a:spcPts val="180"/>
              </a:spcAft>
            </a:pPr>
            <a:r>
              <a:rPr lang="en-US" sz="1800" i="0" dirty="0">
                <a:solidFill>
                  <a:srgbClr val="292F33"/>
                </a:solidFill>
                <a:effectLst/>
              </a:rPr>
              <a:t>ELP needs to be based on the results from:</a:t>
            </a:r>
          </a:p>
          <a:p>
            <a:pPr marL="164592" lvl="1" indent="-164592">
              <a:lnSpc>
                <a:spcPct val="100000"/>
              </a:lnSpc>
              <a:spcAft>
                <a:spcPts val="180"/>
              </a:spcAft>
              <a:buFont typeface="Arial" panose="020B0604020202020204" pitchFamily="34" charset="0"/>
              <a:buChar char="•"/>
            </a:pPr>
            <a:r>
              <a:rPr lang="en-US" sz="1800" b="1" i="0" dirty="0">
                <a:solidFill>
                  <a:srgbClr val="292F33"/>
                </a:solidFill>
                <a:effectLst/>
              </a:rPr>
              <a:t>the prior year administration of the ACCESS for ELLs exam OR</a:t>
            </a:r>
          </a:p>
          <a:p>
            <a:pPr marL="164592" lvl="1" indent="-164592">
              <a:lnSpc>
                <a:spcPct val="100000"/>
              </a:lnSpc>
              <a:spcAft>
                <a:spcPts val="180"/>
              </a:spcAft>
              <a:buFont typeface="Arial" panose="020B0604020202020204" pitchFamily="34" charset="0"/>
              <a:buChar char="•"/>
            </a:pPr>
            <a:r>
              <a:rPr lang="en-US" sz="1800" b="1" i="0" dirty="0">
                <a:solidFill>
                  <a:srgbClr val="292F33"/>
                </a:solidFill>
                <a:effectLst/>
              </a:rPr>
              <a:t>the WIDA screener score for newly enrolled ELs who have not taken the ACCESS for ELLs.</a:t>
            </a:r>
            <a:endParaRPr lang="en-US" sz="1800" i="0" dirty="0">
              <a:solidFill>
                <a:srgbClr val="292F33"/>
              </a:solidFill>
              <a:effectLst/>
              <a:ea typeface="Lato" panose="020F0502020204030203" pitchFamily="34" charset="0"/>
              <a:cs typeface="Lato" panose="020F0502020204030203" pitchFamily="34" charset="0"/>
            </a:endParaRPr>
          </a:p>
          <a:p>
            <a:endParaRPr lang="en-US" dirty="0"/>
          </a:p>
        </p:txBody>
      </p:sp>
    </p:spTree>
    <p:custDataLst>
      <p:tags r:id="rId1"/>
    </p:custDataLst>
    <p:extLst>
      <p:ext uri="{BB962C8B-B14F-4D97-AF65-F5344CB8AC3E}">
        <p14:creationId xmlns:p14="http://schemas.microsoft.com/office/powerpoint/2010/main" val="374001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04E87-E96A-3916-8299-AE7DDACCED3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ELP Codes for WISEdata Portal</a:t>
            </a:r>
          </a:p>
        </p:txBody>
      </p:sp>
      <p:sp>
        <p:nvSpPr>
          <p:cNvPr id="3" name="Text Placeholder 2">
            <a:extLst>
              <a:ext uri="{FF2B5EF4-FFF2-40B4-BE49-F238E27FC236}">
                <a16:creationId xmlns:a16="http://schemas.microsoft.com/office/drawing/2014/main" id="{E3C1D45D-ABCA-7780-C672-5931330681C1}"/>
              </a:ext>
            </a:extLst>
          </p:cNvPr>
          <p:cNvSpPr>
            <a:spLocks noGrp="1"/>
          </p:cNvSpPr>
          <p:nvPr>
            <p:ph type="body" sz="quarter" idx="14"/>
          </p:nvPr>
        </p:nvSpPr>
        <p:spPr>
          <a:xfrm>
            <a:off x="430356" y="1087913"/>
            <a:ext cx="2238030" cy="2864961"/>
          </a:xfrm>
        </p:spPr>
        <p:txBody>
          <a:bodyPr>
            <a:noAutofit/>
          </a:bodyPr>
          <a:lstStyle/>
          <a:p>
            <a:pPr marL="164592" indent="-164592" algn="l">
              <a:lnSpc>
                <a:spcPct val="100000"/>
              </a:lnSpc>
              <a:spcAft>
                <a:spcPts val="180"/>
              </a:spcAft>
              <a:buFont typeface="Arial" panose="020B0604020202020204" pitchFamily="34" charset="0"/>
              <a:buChar char="•"/>
            </a:pPr>
            <a:r>
              <a:rPr lang="en-US" sz="1800" i="0" dirty="0">
                <a:solidFill>
                  <a:srgbClr val="292F33"/>
                </a:solidFill>
                <a:effectLst/>
                <a:ea typeface="Lato" panose="020F0502020204030203" pitchFamily="34" charset="0"/>
                <a:cs typeface="Lato" panose="020F0502020204030203" pitchFamily="34" charset="0"/>
              </a:rPr>
              <a:t>For former ELs the value reported is expected to be 6.</a:t>
            </a:r>
          </a:p>
          <a:p>
            <a:pPr marL="0" indent="0" algn="l">
              <a:lnSpc>
                <a:spcPct val="100000"/>
              </a:lnSpc>
              <a:spcAft>
                <a:spcPts val="180"/>
              </a:spcAft>
              <a:buNone/>
            </a:pPr>
            <a:endParaRPr lang="en-US" sz="1800" i="0" dirty="0">
              <a:solidFill>
                <a:srgbClr val="292F33"/>
              </a:solidFill>
              <a:effectLst/>
              <a:ea typeface="Lato" panose="020F0502020204030203" pitchFamily="34" charset="0"/>
              <a:cs typeface="Lato" panose="020F0502020204030203" pitchFamily="34" charset="0"/>
            </a:endParaRPr>
          </a:p>
          <a:p>
            <a:pPr marL="164592" indent="-164592" algn="l">
              <a:lnSpc>
                <a:spcPct val="100000"/>
              </a:lnSpc>
              <a:spcAft>
                <a:spcPts val="180"/>
              </a:spcAft>
              <a:buFont typeface="Arial" panose="020B0604020202020204" pitchFamily="34" charset="0"/>
              <a:buChar char="•"/>
            </a:pPr>
            <a:r>
              <a:rPr lang="en-US" sz="1800" i="0" dirty="0">
                <a:solidFill>
                  <a:srgbClr val="292F33"/>
                </a:solidFill>
                <a:effectLst/>
                <a:ea typeface="Lato" panose="020F0502020204030203" pitchFamily="34" charset="0"/>
                <a:cs typeface="Lato" panose="020F0502020204030203" pitchFamily="34" charset="0"/>
              </a:rPr>
              <a:t>For students who were never ELs the value reported is expected to be 7.</a:t>
            </a:r>
          </a:p>
          <a:p>
            <a:endParaRPr lang="en-US" dirty="0"/>
          </a:p>
        </p:txBody>
      </p:sp>
      <p:graphicFrame>
        <p:nvGraphicFramePr>
          <p:cNvPr id="6" name="Table 5">
            <a:extLst>
              <a:ext uri="{FF2B5EF4-FFF2-40B4-BE49-F238E27FC236}">
                <a16:creationId xmlns:a16="http://schemas.microsoft.com/office/drawing/2014/main" id="{84F5AC6E-EC4A-6B31-4D17-7712FA4455BA}"/>
              </a:ext>
            </a:extLst>
          </p:cNvPr>
          <p:cNvGraphicFramePr>
            <a:graphicFrameLocks noGrp="1"/>
          </p:cNvGraphicFramePr>
          <p:nvPr>
            <p:extLst>
              <p:ext uri="{D42A27DB-BD31-4B8C-83A1-F6EECF244321}">
                <p14:modId xmlns:p14="http://schemas.microsoft.com/office/powerpoint/2010/main" val="2352091147"/>
              </p:ext>
            </p:extLst>
          </p:nvPr>
        </p:nvGraphicFramePr>
        <p:xfrm>
          <a:off x="3045662" y="1087913"/>
          <a:ext cx="5721062" cy="3183486"/>
        </p:xfrm>
        <a:graphic>
          <a:graphicData uri="http://schemas.openxmlformats.org/drawingml/2006/table">
            <a:tbl>
              <a:tblPr firstRow="1" bandRow="1">
                <a:tableStyleId>{E8B1032C-EA38-4F05-BA0D-38AFFFC7BED3}</a:tableStyleId>
              </a:tblPr>
              <a:tblGrid>
                <a:gridCol w="551109">
                  <a:extLst>
                    <a:ext uri="{9D8B030D-6E8A-4147-A177-3AD203B41FA5}">
                      <a16:colId xmlns:a16="http://schemas.microsoft.com/office/drawing/2014/main" val="1050219147"/>
                    </a:ext>
                  </a:extLst>
                </a:gridCol>
                <a:gridCol w="2007620">
                  <a:extLst>
                    <a:ext uri="{9D8B030D-6E8A-4147-A177-3AD203B41FA5}">
                      <a16:colId xmlns:a16="http://schemas.microsoft.com/office/drawing/2014/main" val="3281621290"/>
                    </a:ext>
                  </a:extLst>
                </a:gridCol>
                <a:gridCol w="3162333">
                  <a:extLst>
                    <a:ext uri="{9D8B030D-6E8A-4147-A177-3AD203B41FA5}">
                      <a16:colId xmlns:a16="http://schemas.microsoft.com/office/drawing/2014/main" val="1253337471"/>
                    </a:ext>
                  </a:extLst>
                </a:gridCol>
              </a:tblGrid>
              <a:tr h="197965">
                <a:tc>
                  <a:txBody>
                    <a:bodyPr/>
                    <a:lstStyle/>
                    <a:p>
                      <a:pPr algn="l"/>
                      <a:r>
                        <a:rPr lang="en-US" sz="1200" b="1" dirty="0">
                          <a:solidFill>
                            <a:srgbClr val="222222"/>
                          </a:solidFill>
                          <a:effectLst/>
                        </a:rPr>
                        <a:t>Code</a:t>
                      </a:r>
                    </a:p>
                  </a:txBody>
                  <a:tcPr marL="38594" marR="38594" marT="19297" marB="19297" anchor="ctr"/>
                </a:tc>
                <a:tc>
                  <a:txBody>
                    <a:bodyPr/>
                    <a:lstStyle/>
                    <a:p>
                      <a:pPr algn="l"/>
                      <a:r>
                        <a:rPr lang="en-US" sz="1200" b="1">
                          <a:solidFill>
                            <a:srgbClr val="222222"/>
                          </a:solidFill>
                          <a:effectLst/>
                        </a:rPr>
                        <a:t>Short Description</a:t>
                      </a:r>
                    </a:p>
                  </a:txBody>
                  <a:tcPr marL="38594" marR="38594" marT="19297" marB="19297" anchor="ctr"/>
                </a:tc>
                <a:tc>
                  <a:txBody>
                    <a:bodyPr/>
                    <a:lstStyle/>
                    <a:p>
                      <a:pPr algn="l"/>
                      <a:r>
                        <a:rPr lang="en-US" sz="1200" b="1">
                          <a:solidFill>
                            <a:srgbClr val="222222"/>
                          </a:solidFill>
                          <a:effectLst/>
                        </a:rPr>
                        <a:t>Description</a:t>
                      </a:r>
                    </a:p>
                  </a:txBody>
                  <a:tcPr marL="38594" marR="38594" marT="19297" marB="19297" anchor="ctr"/>
                </a:tc>
                <a:extLst>
                  <a:ext uri="{0D108BD9-81ED-4DB2-BD59-A6C34878D82A}">
                    <a16:rowId xmlns:a16="http://schemas.microsoft.com/office/drawing/2014/main" val="485340510"/>
                  </a:ext>
                </a:extLst>
              </a:tr>
              <a:tr h="463438">
                <a:tc>
                  <a:txBody>
                    <a:bodyPr/>
                    <a:lstStyle/>
                    <a:p>
                      <a:pPr algn="l" fontAlgn="t"/>
                      <a:r>
                        <a:rPr lang="en-US" sz="1200" b="1">
                          <a:solidFill>
                            <a:srgbClr val="222222"/>
                          </a:solidFill>
                          <a:effectLst/>
                        </a:rPr>
                        <a:t>1</a:t>
                      </a:r>
                    </a:p>
                  </a:txBody>
                  <a:tcPr marL="38594" marR="38594" marT="19297" marB="19297"/>
                </a:tc>
                <a:tc>
                  <a:txBody>
                    <a:bodyPr/>
                    <a:lstStyle/>
                    <a:p>
                      <a:pPr algn="l" fontAlgn="t"/>
                      <a:r>
                        <a:rPr lang="en-US" sz="1200">
                          <a:solidFill>
                            <a:srgbClr val="222222"/>
                          </a:solidFill>
                          <a:effectLst/>
                        </a:rPr>
                        <a:t>ELL/LEP Beginning Preproduction.</a:t>
                      </a:r>
                    </a:p>
                  </a:txBody>
                  <a:tcPr marL="38594" marR="38594" marT="19297" marB="19297"/>
                </a:tc>
                <a:tc>
                  <a:txBody>
                    <a:bodyPr/>
                    <a:lstStyle/>
                    <a:p>
                      <a:pPr algn="l" fontAlgn="t"/>
                      <a:r>
                        <a:rPr lang="en-US" sz="1200">
                          <a:solidFill>
                            <a:srgbClr val="222222"/>
                          </a:solidFill>
                          <a:effectLst/>
                        </a:rPr>
                        <a:t>ELL/LEP Beginning Preproduction. (WIDA label: Entering)</a:t>
                      </a:r>
                    </a:p>
                  </a:txBody>
                  <a:tcPr marL="38594" marR="38594" marT="19297" marB="19297"/>
                </a:tc>
                <a:extLst>
                  <a:ext uri="{0D108BD9-81ED-4DB2-BD59-A6C34878D82A}">
                    <a16:rowId xmlns:a16="http://schemas.microsoft.com/office/drawing/2014/main" val="1549749886"/>
                  </a:ext>
                </a:extLst>
              </a:tr>
              <a:tr h="361433">
                <a:tc>
                  <a:txBody>
                    <a:bodyPr/>
                    <a:lstStyle/>
                    <a:p>
                      <a:pPr algn="l" fontAlgn="t"/>
                      <a:r>
                        <a:rPr lang="en-US" sz="1200" b="1">
                          <a:solidFill>
                            <a:srgbClr val="222222"/>
                          </a:solidFill>
                          <a:effectLst/>
                        </a:rPr>
                        <a:t>2</a:t>
                      </a:r>
                    </a:p>
                  </a:txBody>
                  <a:tcPr marL="38594" marR="38594" marT="19297" marB="19297"/>
                </a:tc>
                <a:tc>
                  <a:txBody>
                    <a:bodyPr/>
                    <a:lstStyle/>
                    <a:p>
                      <a:pPr algn="l" fontAlgn="t"/>
                      <a:r>
                        <a:rPr lang="en-US" sz="1200">
                          <a:solidFill>
                            <a:srgbClr val="222222"/>
                          </a:solidFill>
                          <a:effectLst/>
                        </a:rPr>
                        <a:t>ELL/LEP Beginning Production.</a:t>
                      </a:r>
                    </a:p>
                  </a:txBody>
                  <a:tcPr marL="38594" marR="38594" marT="19297" marB="19297"/>
                </a:tc>
                <a:tc>
                  <a:txBody>
                    <a:bodyPr/>
                    <a:lstStyle/>
                    <a:p>
                      <a:pPr algn="l" fontAlgn="t"/>
                      <a:r>
                        <a:rPr lang="en-US" sz="1200">
                          <a:solidFill>
                            <a:srgbClr val="222222"/>
                          </a:solidFill>
                          <a:effectLst/>
                        </a:rPr>
                        <a:t>ELL/LEP Beginning Production. (WIDA label: Beginning)</a:t>
                      </a:r>
                    </a:p>
                  </a:txBody>
                  <a:tcPr marL="38594" marR="38594" marT="19297" marB="19297"/>
                </a:tc>
                <a:extLst>
                  <a:ext uri="{0D108BD9-81ED-4DB2-BD59-A6C34878D82A}">
                    <a16:rowId xmlns:a16="http://schemas.microsoft.com/office/drawing/2014/main" val="2981667901"/>
                  </a:ext>
                </a:extLst>
              </a:tr>
              <a:tr h="463438">
                <a:tc>
                  <a:txBody>
                    <a:bodyPr/>
                    <a:lstStyle/>
                    <a:p>
                      <a:pPr algn="l" fontAlgn="t"/>
                      <a:r>
                        <a:rPr lang="en-US" sz="1200" b="1" dirty="0">
                          <a:solidFill>
                            <a:srgbClr val="222222"/>
                          </a:solidFill>
                          <a:effectLst/>
                        </a:rPr>
                        <a:t>3</a:t>
                      </a:r>
                    </a:p>
                  </a:txBody>
                  <a:tcPr marL="38594" marR="38594" marT="19297" marB="19297"/>
                </a:tc>
                <a:tc>
                  <a:txBody>
                    <a:bodyPr/>
                    <a:lstStyle/>
                    <a:p>
                      <a:pPr algn="l" fontAlgn="t"/>
                      <a:r>
                        <a:rPr lang="en-US" sz="1200" dirty="0">
                          <a:solidFill>
                            <a:srgbClr val="222222"/>
                          </a:solidFill>
                          <a:effectLst/>
                        </a:rPr>
                        <a:t>ELL/LEP Intermediate.</a:t>
                      </a:r>
                    </a:p>
                  </a:txBody>
                  <a:tcPr marL="38594" marR="38594" marT="19297" marB="19297"/>
                </a:tc>
                <a:tc>
                  <a:txBody>
                    <a:bodyPr/>
                    <a:lstStyle/>
                    <a:p>
                      <a:pPr algn="l" fontAlgn="t"/>
                      <a:r>
                        <a:rPr lang="en-US" sz="1200">
                          <a:solidFill>
                            <a:srgbClr val="222222"/>
                          </a:solidFill>
                          <a:effectLst/>
                        </a:rPr>
                        <a:t>ELL/LEP Intermediate. (WIDA label: Developing)</a:t>
                      </a:r>
                    </a:p>
                  </a:txBody>
                  <a:tcPr marL="38594" marR="38594" marT="19297" marB="19297"/>
                </a:tc>
                <a:extLst>
                  <a:ext uri="{0D108BD9-81ED-4DB2-BD59-A6C34878D82A}">
                    <a16:rowId xmlns:a16="http://schemas.microsoft.com/office/drawing/2014/main" val="323790808"/>
                  </a:ext>
                </a:extLst>
              </a:tr>
              <a:tr h="463438">
                <a:tc>
                  <a:txBody>
                    <a:bodyPr/>
                    <a:lstStyle/>
                    <a:p>
                      <a:pPr algn="l" fontAlgn="t"/>
                      <a:r>
                        <a:rPr lang="en-US" sz="1200" b="1">
                          <a:solidFill>
                            <a:srgbClr val="222222"/>
                          </a:solidFill>
                          <a:effectLst/>
                        </a:rPr>
                        <a:t>4</a:t>
                      </a:r>
                    </a:p>
                  </a:txBody>
                  <a:tcPr marL="38594" marR="38594" marT="19297" marB="19297"/>
                </a:tc>
                <a:tc>
                  <a:txBody>
                    <a:bodyPr/>
                    <a:lstStyle/>
                    <a:p>
                      <a:pPr algn="l" fontAlgn="t"/>
                      <a:r>
                        <a:rPr lang="en-US" sz="1200">
                          <a:solidFill>
                            <a:srgbClr val="222222"/>
                          </a:solidFill>
                          <a:effectLst/>
                        </a:rPr>
                        <a:t>ELL/LEP Advanced Intermediate.</a:t>
                      </a:r>
                    </a:p>
                  </a:txBody>
                  <a:tcPr marL="38594" marR="38594" marT="19297" marB="19297"/>
                </a:tc>
                <a:tc>
                  <a:txBody>
                    <a:bodyPr/>
                    <a:lstStyle/>
                    <a:p>
                      <a:pPr algn="l" fontAlgn="t"/>
                      <a:r>
                        <a:rPr lang="en-US" sz="1200">
                          <a:solidFill>
                            <a:srgbClr val="222222"/>
                          </a:solidFill>
                          <a:effectLst/>
                        </a:rPr>
                        <a:t>ELL/LEP Advanced Intermediate. (WIDA label: Expanding)</a:t>
                      </a:r>
                    </a:p>
                  </a:txBody>
                  <a:tcPr marL="38594" marR="38594" marT="19297" marB="19297"/>
                </a:tc>
                <a:extLst>
                  <a:ext uri="{0D108BD9-81ED-4DB2-BD59-A6C34878D82A}">
                    <a16:rowId xmlns:a16="http://schemas.microsoft.com/office/drawing/2014/main" val="3640551300"/>
                  </a:ext>
                </a:extLst>
              </a:tr>
              <a:tr h="358636">
                <a:tc>
                  <a:txBody>
                    <a:bodyPr/>
                    <a:lstStyle/>
                    <a:p>
                      <a:pPr algn="l" fontAlgn="t"/>
                      <a:r>
                        <a:rPr lang="en-US" sz="1200" b="1">
                          <a:solidFill>
                            <a:srgbClr val="222222"/>
                          </a:solidFill>
                          <a:effectLst/>
                        </a:rPr>
                        <a:t>5</a:t>
                      </a:r>
                    </a:p>
                  </a:txBody>
                  <a:tcPr marL="38594" marR="38594" marT="19297" marB="19297"/>
                </a:tc>
                <a:tc>
                  <a:txBody>
                    <a:bodyPr/>
                    <a:lstStyle/>
                    <a:p>
                      <a:pPr algn="l" fontAlgn="t"/>
                      <a:r>
                        <a:rPr lang="en-US" sz="1200">
                          <a:solidFill>
                            <a:srgbClr val="222222"/>
                          </a:solidFill>
                          <a:effectLst/>
                        </a:rPr>
                        <a:t>ELL/LEP Advanced.</a:t>
                      </a:r>
                    </a:p>
                  </a:txBody>
                  <a:tcPr marL="38594" marR="38594" marT="19297" marB="19297"/>
                </a:tc>
                <a:tc>
                  <a:txBody>
                    <a:bodyPr/>
                    <a:lstStyle/>
                    <a:p>
                      <a:pPr algn="l" fontAlgn="t"/>
                      <a:r>
                        <a:rPr lang="en-US" sz="1200">
                          <a:solidFill>
                            <a:srgbClr val="222222"/>
                          </a:solidFill>
                          <a:effectLst/>
                        </a:rPr>
                        <a:t>ELL/LEP Advanced. (WIDA label: Bridging)</a:t>
                      </a:r>
                    </a:p>
                  </a:txBody>
                  <a:tcPr marL="38594" marR="38594" marT="19297" marB="19297"/>
                </a:tc>
                <a:extLst>
                  <a:ext uri="{0D108BD9-81ED-4DB2-BD59-A6C34878D82A}">
                    <a16:rowId xmlns:a16="http://schemas.microsoft.com/office/drawing/2014/main" val="3049380598"/>
                  </a:ext>
                </a:extLst>
              </a:tr>
              <a:tr h="361433">
                <a:tc>
                  <a:txBody>
                    <a:bodyPr/>
                    <a:lstStyle/>
                    <a:p>
                      <a:pPr algn="l" fontAlgn="t"/>
                      <a:r>
                        <a:rPr lang="en-US" sz="1200" b="1">
                          <a:solidFill>
                            <a:srgbClr val="222222"/>
                          </a:solidFill>
                          <a:effectLst/>
                        </a:rPr>
                        <a:t>6</a:t>
                      </a:r>
                    </a:p>
                  </a:txBody>
                  <a:tcPr marL="38594" marR="38594" marT="19297" marB="19297"/>
                </a:tc>
                <a:tc>
                  <a:txBody>
                    <a:bodyPr/>
                    <a:lstStyle/>
                    <a:p>
                      <a:pPr algn="l" fontAlgn="t"/>
                      <a:r>
                        <a:rPr lang="en-US" sz="1200">
                          <a:solidFill>
                            <a:srgbClr val="222222"/>
                          </a:solidFill>
                          <a:effectLst/>
                        </a:rPr>
                        <a:t>Formerly ELL/LEP, now fully English proficient</a:t>
                      </a:r>
                    </a:p>
                  </a:txBody>
                  <a:tcPr marL="38594" marR="38594" marT="19297" marB="19297"/>
                </a:tc>
                <a:tc>
                  <a:txBody>
                    <a:bodyPr/>
                    <a:lstStyle/>
                    <a:p>
                      <a:pPr algn="l" fontAlgn="t"/>
                      <a:r>
                        <a:rPr lang="en-US" sz="1200" dirty="0">
                          <a:solidFill>
                            <a:srgbClr val="222222"/>
                          </a:solidFill>
                          <a:effectLst/>
                        </a:rPr>
                        <a:t>Formerly ELL/LEP, now fully English proficient</a:t>
                      </a:r>
                    </a:p>
                  </a:txBody>
                  <a:tcPr marL="38594" marR="38594" marT="19297" marB="19297"/>
                </a:tc>
                <a:extLst>
                  <a:ext uri="{0D108BD9-81ED-4DB2-BD59-A6C34878D82A}">
                    <a16:rowId xmlns:a16="http://schemas.microsoft.com/office/drawing/2014/main" val="1761566339"/>
                  </a:ext>
                </a:extLst>
              </a:tr>
              <a:tr h="361433">
                <a:tc>
                  <a:txBody>
                    <a:bodyPr/>
                    <a:lstStyle/>
                    <a:p>
                      <a:pPr algn="l" fontAlgn="t"/>
                      <a:r>
                        <a:rPr lang="en-US" sz="1200" b="1">
                          <a:solidFill>
                            <a:srgbClr val="222222"/>
                          </a:solidFill>
                          <a:effectLst/>
                        </a:rPr>
                        <a:t>7</a:t>
                      </a:r>
                    </a:p>
                  </a:txBody>
                  <a:tcPr marL="38594" marR="38594" marT="19297" marB="19297"/>
                </a:tc>
                <a:tc>
                  <a:txBody>
                    <a:bodyPr/>
                    <a:lstStyle/>
                    <a:p>
                      <a:pPr algn="l" fontAlgn="t"/>
                      <a:r>
                        <a:rPr lang="en-US" sz="1200">
                          <a:solidFill>
                            <a:srgbClr val="222222"/>
                          </a:solidFill>
                          <a:effectLst/>
                        </a:rPr>
                        <a:t>Fully English proficient, never ELL/LEP</a:t>
                      </a:r>
                    </a:p>
                  </a:txBody>
                  <a:tcPr marL="38594" marR="38594" marT="19297" marB="19297"/>
                </a:tc>
                <a:tc>
                  <a:txBody>
                    <a:bodyPr/>
                    <a:lstStyle/>
                    <a:p>
                      <a:pPr algn="l" fontAlgn="t"/>
                      <a:r>
                        <a:rPr lang="en-US" sz="1200" dirty="0">
                          <a:solidFill>
                            <a:srgbClr val="222222"/>
                          </a:solidFill>
                          <a:effectLst/>
                        </a:rPr>
                        <a:t>Fully English proficient, never ELL/LEP</a:t>
                      </a:r>
                    </a:p>
                  </a:txBody>
                  <a:tcPr marL="38594" marR="38594" marT="19297" marB="19297"/>
                </a:tc>
                <a:extLst>
                  <a:ext uri="{0D108BD9-81ED-4DB2-BD59-A6C34878D82A}">
                    <a16:rowId xmlns:a16="http://schemas.microsoft.com/office/drawing/2014/main" val="3181063393"/>
                  </a:ext>
                </a:extLst>
              </a:tr>
            </a:tbl>
          </a:graphicData>
        </a:graphic>
      </p:graphicFrame>
    </p:spTree>
    <p:custDataLst>
      <p:tags r:id="rId1"/>
    </p:custDataLst>
    <p:extLst>
      <p:ext uri="{BB962C8B-B14F-4D97-AF65-F5344CB8AC3E}">
        <p14:creationId xmlns:p14="http://schemas.microsoft.com/office/powerpoint/2010/main" val="323702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0BD5D6-53B3-4DC9-F758-8A1BB6D96C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Common Issues in WISEdata Reporting</a:t>
            </a:r>
          </a:p>
        </p:txBody>
      </p:sp>
      <p:sp>
        <p:nvSpPr>
          <p:cNvPr id="3" name="Text Placeholder 2">
            <a:extLst>
              <a:ext uri="{FF2B5EF4-FFF2-40B4-BE49-F238E27FC236}">
                <a16:creationId xmlns:a16="http://schemas.microsoft.com/office/drawing/2014/main" id="{FE129F2A-1446-9B66-BA4E-1F83027010F1}"/>
              </a:ext>
            </a:extLst>
          </p:cNvPr>
          <p:cNvSpPr>
            <a:spLocks noGrp="1"/>
          </p:cNvSpPr>
          <p:nvPr>
            <p:ph type="body" sz="quarter" idx="14"/>
          </p:nvPr>
        </p:nvSpPr>
        <p:spPr>
          <a:xfrm>
            <a:off x="453044" y="1064030"/>
            <a:ext cx="8237911" cy="2526124"/>
          </a:xfrm>
        </p:spPr>
        <p:txBody>
          <a:bodyPr>
            <a:normAutofit/>
          </a:bodyPr>
          <a:lstStyle/>
          <a:p>
            <a:pPr marL="164592" indent="-164592">
              <a:spcAft>
                <a:spcPts val="180"/>
              </a:spcAft>
            </a:pPr>
            <a:r>
              <a:rPr lang="en-US" sz="1800" dirty="0"/>
              <a:t>School not aware of prior ACCESS testing.</a:t>
            </a:r>
          </a:p>
          <a:p>
            <a:pPr marL="164592" indent="-164592">
              <a:spcAft>
                <a:spcPts val="180"/>
              </a:spcAft>
            </a:pPr>
            <a:r>
              <a:rPr lang="en-US" sz="1800" dirty="0"/>
              <a:t>Solution: WISEdata will flag error and provide previous ELP in the WISEdata “Student Details.”</a:t>
            </a:r>
          </a:p>
          <a:p>
            <a:pPr marL="164592" indent="-164592">
              <a:spcAft>
                <a:spcPts val="180"/>
              </a:spcAft>
            </a:pPr>
            <a:r>
              <a:rPr lang="en-US" sz="1800" dirty="0"/>
              <a:t>School attempts to report ELP with decimal (i.e., 5.1).</a:t>
            </a:r>
          </a:p>
          <a:p>
            <a:pPr marL="164592" indent="-164592">
              <a:spcAft>
                <a:spcPts val="180"/>
              </a:spcAft>
            </a:pPr>
            <a:r>
              <a:rPr lang="en-US" sz="1800" dirty="0"/>
              <a:t>Solution: ELP only reported as whole number.</a:t>
            </a:r>
          </a:p>
          <a:p>
            <a:pPr marL="0" indent="0">
              <a:spcAft>
                <a:spcPts val="180"/>
              </a:spcAft>
              <a:buNone/>
            </a:pPr>
            <a:endParaRPr lang="en-US" sz="1800" dirty="0"/>
          </a:p>
        </p:txBody>
      </p:sp>
    </p:spTree>
    <p:custDataLst>
      <p:tags r:id="rId1"/>
    </p:custDataLst>
    <p:extLst>
      <p:ext uri="{BB962C8B-B14F-4D97-AF65-F5344CB8AC3E}">
        <p14:creationId xmlns:p14="http://schemas.microsoft.com/office/powerpoint/2010/main" val="320774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65293-91CC-357C-3DDB-3F2C2C09506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Reporting Former ELs</a:t>
            </a:r>
          </a:p>
        </p:txBody>
      </p:sp>
      <p:sp>
        <p:nvSpPr>
          <p:cNvPr id="3" name="Text Placeholder 2">
            <a:extLst>
              <a:ext uri="{FF2B5EF4-FFF2-40B4-BE49-F238E27FC236}">
                <a16:creationId xmlns:a16="http://schemas.microsoft.com/office/drawing/2014/main" id="{2EB024F1-4022-42AB-CB5F-FAF305F6F228}"/>
              </a:ext>
            </a:extLst>
          </p:cNvPr>
          <p:cNvSpPr>
            <a:spLocks noGrp="1"/>
          </p:cNvSpPr>
          <p:nvPr>
            <p:ph type="body" sz="quarter" idx="14"/>
          </p:nvPr>
        </p:nvSpPr>
        <p:spPr>
          <a:xfrm>
            <a:off x="473825" y="1094439"/>
            <a:ext cx="8221288" cy="3133970"/>
          </a:xfrm>
        </p:spPr>
        <p:txBody>
          <a:bodyPr>
            <a:noAutofit/>
          </a:bodyPr>
          <a:lstStyle/>
          <a:p>
            <a:pPr marL="164592" indent="-164592" algn="l">
              <a:spcAft>
                <a:spcPts val="180"/>
              </a:spcAft>
            </a:pPr>
            <a:r>
              <a:rPr lang="en-US" sz="1800" i="0" dirty="0">
                <a:solidFill>
                  <a:srgbClr val="292F33"/>
                </a:solidFill>
                <a:effectLst/>
                <a:ea typeface="Lato" panose="020F0502020204030203" pitchFamily="34" charset="0"/>
                <a:cs typeface="Lato" panose="020F0502020204030203" pitchFamily="34" charset="0"/>
              </a:rPr>
              <a:t>Former-ELs are designated ELP 6 regardless of the overall composite ELP score they received on their last ACCESS for ELLs® assessment. ELs must be reclassified as Former-ELs upon scoring a 5.0 or higher and may be reclassified upon scoring 4.5 or higher if the district uses a secondary measure to assess proficiency. See the </a:t>
            </a:r>
            <a:r>
              <a:rPr lang="en-US" sz="1800" i="0" u="none" strike="noStrike" dirty="0">
                <a:solidFill>
                  <a:srgbClr val="2D2D86"/>
                </a:solidFill>
                <a:effectLst/>
                <a:ea typeface="Lato" panose="020F0502020204030203" pitchFamily="34" charset="0"/>
                <a:cs typeface="Lato" panose="020F0502020204030203" pitchFamily="34" charset="0"/>
                <a:hlinkClick r:id="rId4"/>
              </a:rPr>
              <a:t>DPI EL Policy Handbook</a:t>
            </a:r>
            <a:r>
              <a:rPr lang="en-US" sz="1800" i="0" dirty="0">
                <a:solidFill>
                  <a:srgbClr val="292F33"/>
                </a:solidFill>
                <a:effectLst/>
                <a:ea typeface="Lato" panose="020F0502020204030203" pitchFamily="34" charset="0"/>
                <a:cs typeface="Lato" panose="020F0502020204030203" pitchFamily="34" charset="0"/>
              </a:rPr>
              <a:t> for more information.</a:t>
            </a:r>
          </a:p>
          <a:p>
            <a:pPr marL="164592" indent="-164592" algn="l">
              <a:spcAft>
                <a:spcPts val="180"/>
              </a:spcAft>
            </a:pPr>
            <a:r>
              <a:rPr lang="en-US" sz="1800" i="0" dirty="0">
                <a:solidFill>
                  <a:srgbClr val="292F33"/>
                </a:solidFill>
                <a:effectLst/>
                <a:ea typeface="Lato" panose="020F0502020204030203" pitchFamily="34" charset="0"/>
                <a:cs typeface="Lato" panose="020F0502020204030203" pitchFamily="34" charset="0"/>
              </a:rPr>
              <a:t>Former-ELs are monitored for two years after they are reclassified. </a:t>
            </a:r>
          </a:p>
        </p:txBody>
      </p:sp>
    </p:spTree>
    <p:custDataLst>
      <p:tags r:id="rId1"/>
    </p:custDataLst>
    <p:extLst>
      <p:ext uri="{BB962C8B-B14F-4D97-AF65-F5344CB8AC3E}">
        <p14:creationId xmlns:p14="http://schemas.microsoft.com/office/powerpoint/2010/main" val="84427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029842-6DD6-0611-FD9D-5F95145094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ESSA, Title III</a:t>
            </a:r>
          </a:p>
        </p:txBody>
      </p:sp>
      <p:pic>
        <p:nvPicPr>
          <p:cNvPr id="6" name="Picture 5">
            <a:extLst>
              <a:ext uri="{FF2B5EF4-FFF2-40B4-BE49-F238E27FC236}">
                <a16:creationId xmlns:a16="http://schemas.microsoft.com/office/drawing/2014/main" id="{24F7FC36-630D-1734-64CA-1D0C4A29C63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5380" y="1091652"/>
            <a:ext cx="2216481" cy="2078139"/>
          </a:xfrm>
          <a:prstGeom prst="rect">
            <a:avLst/>
          </a:prstGeom>
        </p:spPr>
      </p:pic>
      <p:sp>
        <p:nvSpPr>
          <p:cNvPr id="3" name="Text Placeholder 2">
            <a:extLst>
              <a:ext uri="{FF2B5EF4-FFF2-40B4-BE49-F238E27FC236}">
                <a16:creationId xmlns:a16="http://schemas.microsoft.com/office/drawing/2014/main" id="{76AD36E3-98D4-93A5-EE7D-458A407E65F5}"/>
              </a:ext>
            </a:extLst>
          </p:cNvPr>
          <p:cNvSpPr>
            <a:spLocks noGrp="1"/>
          </p:cNvSpPr>
          <p:nvPr>
            <p:ph type="body" sz="quarter" idx="14"/>
          </p:nvPr>
        </p:nvSpPr>
        <p:spPr>
          <a:xfrm>
            <a:off x="482139" y="1098039"/>
            <a:ext cx="5760720" cy="2512779"/>
          </a:xfrm>
        </p:spPr>
        <p:txBody>
          <a:bodyPr>
            <a:normAutofit/>
          </a:bodyPr>
          <a:lstStyle/>
          <a:p>
            <a:pPr marL="0" indent="0">
              <a:buNone/>
            </a:pPr>
            <a:r>
              <a:rPr lang="en-US" b="1" i="0" dirty="0">
                <a:effectLst/>
              </a:rPr>
              <a:t>PART A—</a:t>
            </a:r>
          </a:p>
          <a:p>
            <a:pPr marL="0" indent="0">
              <a:buNone/>
            </a:pPr>
            <a:r>
              <a:rPr lang="en-US" b="1" i="0" dirty="0">
                <a:effectLst/>
              </a:rPr>
              <a:t>ENGLISH LANGUAGE ACQUISITION, LANGUAGE ENHANCEMENT, AND ACADEMIC ACHIEVEMENT ACT</a:t>
            </a:r>
          </a:p>
          <a:p>
            <a:endParaRPr lang="en-US" dirty="0"/>
          </a:p>
        </p:txBody>
      </p:sp>
    </p:spTree>
    <p:custDataLst>
      <p:tags r:id="rId1"/>
    </p:custDataLst>
    <p:extLst>
      <p:ext uri="{BB962C8B-B14F-4D97-AF65-F5344CB8AC3E}">
        <p14:creationId xmlns:p14="http://schemas.microsoft.com/office/powerpoint/2010/main" val="263135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Purpose of Title III</a:t>
            </a:r>
          </a:p>
        </p:txBody>
      </p:sp>
      <p:sp>
        <p:nvSpPr>
          <p:cNvPr id="3" name="Sample Table" hidden="1">
            <a:extLst>
              <a:ext uri="{FF2B5EF4-FFF2-40B4-BE49-F238E27FC236}">
                <a16:creationId xmlns:a16="http://schemas.microsoft.com/office/drawing/2014/main" id="{B6785A39-A757-484C-BEF9-4D54DEF628A8}"/>
              </a:ext>
            </a:extLst>
          </p:cNvPr>
          <p:cNvSpPr>
            <a:spLocks noGrp="1"/>
          </p:cNvSpPr>
          <p:nvPr>
            <p:ph type="title" idx="4294967295"/>
          </p:nvPr>
        </p:nvSpPr>
        <p:spPr>
          <a:xfrm>
            <a:off x="0" y="0"/>
            <a:ext cx="7886700" cy="914400"/>
          </a:xfrm>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Purpose of Title III</a:t>
            </a:r>
            <a:endParaRPr lang="en-US" dirty="0">
              <a:effectLst/>
            </a:endParaRPr>
          </a:p>
        </p:txBody>
      </p:sp>
      <p:graphicFrame>
        <p:nvGraphicFramePr>
          <p:cNvPr id="5" name="Table 4">
            <a:extLst>
              <a:ext uri="{FF2B5EF4-FFF2-40B4-BE49-F238E27FC236}">
                <a16:creationId xmlns:a16="http://schemas.microsoft.com/office/drawing/2014/main" id="{CBEE4A11-D6A2-8CE3-67C6-81006EF2A74A}"/>
              </a:ext>
            </a:extLst>
          </p:cNvPr>
          <p:cNvGraphicFramePr>
            <a:graphicFrameLocks noGrp="1"/>
          </p:cNvGraphicFramePr>
          <p:nvPr>
            <p:extLst>
              <p:ext uri="{D42A27DB-BD31-4B8C-83A1-F6EECF244321}">
                <p14:modId xmlns:p14="http://schemas.microsoft.com/office/powerpoint/2010/main" val="3697782270"/>
              </p:ext>
            </p:extLst>
          </p:nvPr>
        </p:nvGraphicFramePr>
        <p:xfrm>
          <a:off x="446116" y="1003644"/>
          <a:ext cx="8251767" cy="3647440"/>
        </p:xfrm>
        <a:graphic>
          <a:graphicData uri="http://schemas.openxmlformats.org/drawingml/2006/table">
            <a:tbl>
              <a:tblPr firstRow="1" bandRow="1">
                <a:tableStyleId>{5C22544A-7EE6-4342-B048-85BDC9FD1C3A}</a:tableStyleId>
              </a:tblPr>
              <a:tblGrid>
                <a:gridCol w="1661801">
                  <a:extLst>
                    <a:ext uri="{9D8B030D-6E8A-4147-A177-3AD203B41FA5}">
                      <a16:colId xmlns:a16="http://schemas.microsoft.com/office/drawing/2014/main" val="1332454176"/>
                    </a:ext>
                  </a:extLst>
                </a:gridCol>
                <a:gridCol w="6589966">
                  <a:extLst>
                    <a:ext uri="{9D8B030D-6E8A-4147-A177-3AD203B41FA5}">
                      <a16:colId xmlns:a16="http://schemas.microsoft.com/office/drawing/2014/main" val="2351786844"/>
                    </a:ext>
                  </a:extLst>
                </a:gridCol>
              </a:tblGrid>
              <a:tr h="370840">
                <a:tc>
                  <a:txBody>
                    <a:bodyPr/>
                    <a:lstStyle/>
                    <a:p>
                      <a:pPr algn="r"/>
                      <a:r>
                        <a:rPr lang="en-US" sz="1800" b="1" dirty="0">
                          <a:latin typeface="Lato" panose="020F0502020204030203" pitchFamily="34" charset="0"/>
                        </a:rPr>
                        <a:t>To Ensure…</a:t>
                      </a:r>
                    </a:p>
                  </a:txBody>
                  <a:tcPr>
                    <a:solidFill>
                      <a:srgbClr val="0066CC"/>
                    </a:solidFill>
                  </a:tcPr>
                </a:tc>
                <a:tc>
                  <a:txBody>
                    <a:bodyPr/>
                    <a:lstStyle/>
                    <a:p>
                      <a:pPr marL="164592" marR="0" lvl="0" indent="-164592" algn="l" defTabSz="685800" rtl="0" eaLnBrk="1" fontAlgn="auto" latinLnBrk="0" hangingPunct="1">
                        <a:lnSpc>
                          <a:spcPct val="100000"/>
                        </a:lnSpc>
                        <a:spcBef>
                          <a:spcPts val="0"/>
                        </a:spcBef>
                        <a:spcAft>
                          <a:spcPts val="180"/>
                        </a:spcAft>
                        <a:buClrTx/>
                        <a:buSzTx/>
                        <a:buFont typeface="Arial" panose="020B0604020202020204" pitchFamily="34" charset="0"/>
                        <a:buChar char="•"/>
                        <a:tabLst/>
                        <a:defRPr/>
                      </a:pPr>
                      <a:r>
                        <a:rPr lang="en-US" sz="1600" b="0" kern="1200" dirty="0">
                          <a:solidFill>
                            <a:schemeClr val="dk1"/>
                          </a:solidFill>
                          <a:latin typeface="Lato" panose="020F0502020204030203" pitchFamily="34" charset="0"/>
                          <a:ea typeface="+mn-ea"/>
                          <a:cs typeface="+mn-cs"/>
                        </a:rPr>
                        <a:t>that English Learners (ELs), including immigrant children and youth, attain English proficiency and develop high levels of academic achievement in English</a:t>
                      </a:r>
                    </a:p>
                  </a:txBody>
                  <a:tcPr>
                    <a:solidFill>
                      <a:srgbClr val="D1E8FF"/>
                    </a:solidFill>
                  </a:tcPr>
                </a:tc>
                <a:extLst>
                  <a:ext uri="{0D108BD9-81ED-4DB2-BD59-A6C34878D82A}">
                    <a16:rowId xmlns:a16="http://schemas.microsoft.com/office/drawing/2014/main" val="633662070"/>
                  </a:ext>
                </a:extLst>
              </a:tr>
              <a:tr h="370840">
                <a:tc>
                  <a:txBody>
                    <a:bodyPr/>
                    <a:lstStyle/>
                    <a:p>
                      <a:pPr algn="r"/>
                      <a:r>
                        <a:rPr lang="en-US" sz="1800" b="1" dirty="0">
                          <a:solidFill>
                            <a:schemeClr val="bg1"/>
                          </a:solidFill>
                          <a:latin typeface="Lato" panose="020F0502020204030203" pitchFamily="34" charset="0"/>
                        </a:rPr>
                        <a:t>To Assist…</a:t>
                      </a:r>
                    </a:p>
                  </a:txBody>
                  <a:tcPr>
                    <a:solidFill>
                      <a:srgbClr val="33A056"/>
                    </a:solidFill>
                  </a:tcPr>
                </a:tc>
                <a:tc>
                  <a:txBody>
                    <a:bodyPr/>
                    <a:lstStyle/>
                    <a:p>
                      <a:pPr marL="164592" marR="0" indent="-164592" algn="l" defTabSz="914400" rtl="0" eaLnBrk="1" fontAlgn="auto" latinLnBrk="0" hangingPunct="1">
                        <a:lnSpc>
                          <a:spcPct val="100000"/>
                        </a:lnSpc>
                        <a:spcBef>
                          <a:spcPts val="600"/>
                        </a:spcBef>
                        <a:spcAft>
                          <a:spcPts val="180"/>
                        </a:spcAft>
                        <a:buClrTx/>
                        <a:buSzTx/>
                        <a:buFont typeface="Arial" panose="020B0604020202020204" pitchFamily="34" charset="0"/>
                        <a:buChar char="•"/>
                        <a:tabLst/>
                        <a:defRPr/>
                      </a:pPr>
                      <a:r>
                        <a:rPr lang="en-US" sz="1600" dirty="0">
                          <a:latin typeface="Lato" panose="020F0502020204030203" pitchFamily="34" charset="0"/>
                        </a:rPr>
                        <a:t>ELs, including immigrant children and youth, to achieve at high levels in academic subjects</a:t>
                      </a:r>
                    </a:p>
                    <a:p>
                      <a:pPr marL="164592" marR="0" indent="-164592" algn="l" defTabSz="914400" rtl="0" eaLnBrk="1" fontAlgn="auto" latinLnBrk="0" hangingPunct="1">
                        <a:lnSpc>
                          <a:spcPct val="100000"/>
                        </a:lnSpc>
                        <a:spcBef>
                          <a:spcPts val="600"/>
                        </a:spcBef>
                        <a:spcAft>
                          <a:spcPts val="180"/>
                        </a:spcAft>
                        <a:buClrTx/>
                        <a:buSzTx/>
                        <a:buFont typeface="Arial" panose="020B0604020202020204" pitchFamily="34" charset="0"/>
                        <a:buChar char="•"/>
                        <a:tabLst/>
                        <a:defRPr/>
                      </a:pPr>
                      <a:r>
                        <a:rPr lang="en-US" sz="1600" dirty="0">
                          <a:latin typeface="Lato" panose="020F0502020204030203" pitchFamily="34" charset="0"/>
                        </a:rPr>
                        <a:t>teachers, principals and other school leaders in establishing, implementing, and sustaining effective language instruction educational programs</a:t>
                      </a:r>
                    </a:p>
                    <a:p>
                      <a:pPr marL="164592" marR="0" indent="-164592" algn="l" defTabSz="914400" rtl="0" eaLnBrk="1" fontAlgn="auto" latinLnBrk="0" hangingPunct="1">
                        <a:lnSpc>
                          <a:spcPct val="100000"/>
                        </a:lnSpc>
                        <a:spcBef>
                          <a:spcPts val="600"/>
                        </a:spcBef>
                        <a:spcAft>
                          <a:spcPts val="180"/>
                        </a:spcAft>
                        <a:buClrTx/>
                        <a:buSzTx/>
                        <a:buFont typeface="Arial" panose="020B0604020202020204" pitchFamily="34" charset="0"/>
                        <a:buChar char="•"/>
                        <a:tabLst/>
                        <a:defRPr/>
                      </a:pPr>
                      <a:r>
                        <a:rPr lang="en-US" sz="1600" dirty="0">
                          <a:latin typeface="Lato" panose="020F0502020204030203" pitchFamily="34" charset="0"/>
                        </a:rPr>
                        <a:t>teachers, principals and other school leaders to develop and enhance their capacity to provide effective language instruction educational programs</a:t>
                      </a:r>
                    </a:p>
                  </a:txBody>
                  <a:tcPr>
                    <a:solidFill>
                      <a:srgbClr val="CDEFD8"/>
                    </a:solidFill>
                  </a:tcPr>
                </a:tc>
                <a:extLst>
                  <a:ext uri="{0D108BD9-81ED-4DB2-BD59-A6C34878D82A}">
                    <a16:rowId xmlns:a16="http://schemas.microsoft.com/office/drawing/2014/main" val="232425670"/>
                  </a:ext>
                </a:extLst>
              </a:tr>
              <a:tr h="370840">
                <a:tc>
                  <a:txBody>
                    <a:bodyPr/>
                    <a:lstStyle/>
                    <a:p>
                      <a:pPr algn="r"/>
                      <a:r>
                        <a:rPr lang="en-US" sz="1800" b="1" dirty="0">
                          <a:solidFill>
                            <a:schemeClr val="bg1"/>
                          </a:solidFill>
                          <a:latin typeface="Lato" panose="020F0502020204030203" pitchFamily="34" charset="0"/>
                        </a:rPr>
                        <a:t>To Promote…</a:t>
                      </a:r>
                    </a:p>
                  </a:txBody>
                  <a:tcPr>
                    <a:solidFill>
                      <a:srgbClr val="333399"/>
                    </a:solidFill>
                  </a:tcPr>
                </a:tc>
                <a:tc>
                  <a:txBody>
                    <a:bodyPr/>
                    <a:lstStyle/>
                    <a:p>
                      <a:pPr marL="164592" indent="-164592">
                        <a:spcAft>
                          <a:spcPts val="180"/>
                        </a:spcAft>
                        <a:buFont typeface="Arial" panose="020B0604020202020204" pitchFamily="34" charset="0"/>
                        <a:buChar char="•"/>
                      </a:pPr>
                      <a:r>
                        <a:rPr lang="en-US" sz="1600" dirty="0">
                          <a:latin typeface="Lato" panose="020F0502020204030203" pitchFamily="34" charset="0"/>
                        </a:rPr>
                        <a:t>parental, family, and community participation in language instruction educational programs for the parents, families and communities of ELs.</a:t>
                      </a:r>
                    </a:p>
                  </a:txBody>
                  <a:tcPr>
                    <a:solidFill>
                      <a:srgbClr val="C0C0EA"/>
                    </a:solidFill>
                  </a:tcPr>
                </a:tc>
                <a:extLst>
                  <a:ext uri="{0D108BD9-81ED-4DB2-BD59-A6C34878D82A}">
                    <a16:rowId xmlns:a16="http://schemas.microsoft.com/office/drawing/2014/main" val="1113910929"/>
                  </a:ext>
                </a:extLst>
              </a:tr>
            </a:tbl>
          </a:graphicData>
        </a:graphic>
      </p:graphicFrame>
    </p:spTree>
    <p:custDataLst>
      <p:tags r:id="rId1"/>
    </p:custDataLst>
    <p:extLst>
      <p:ext uri="{BB962C8B-B14F-4D97-AF65-F5344CB8AC3E}">
        <p14:creationId xmlns:p14="http://schemas.microsoft.com/office/powerpoint/2010/main" val="206905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Resources</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Resources</a:t>
            </a:r>
          </a:p>
        </p:txBody>
      </p:sp>
      <p:sp>
        <p:nvSpPr>
          <p:cNvPr id="4" name="TextBox 3">
            <a:extLst>
              <a:ext uri="{FF2B5EF4-FFF2-40B4-BE49-F238E27FC236}">
                <a16:creationId xmlns:a16="http://schemas.microsoft.com/office/drawing/2014/main" id="{CD10EFFB-27FA-6311-8EDB-45197D917D31}"/>
              </a:ext>
            </a:extLst>
          </p:cNvPr>
          <p:cNvSpPr txBox="1"/>
          <p:nvPr/>
        </p:nvSpPr>
        <p:spPr>
          <a:xfrm>
            <a:off x="473825" y="1088967"/>
            <a:ext cx="8237914" cy="3524597"/>
          </a:xfrm>
          <a:prstGeom prst="rect">
            <a:avLst/>
          </a:prstGeom>
          <a:noFill/>
        </p:spPr>
        <p:txBody>
          <a:bodyPr wrap="square" numCol="2" rtlCol="0">
            <a:noAutofit/>
          </a:bodyPr>
          <a:lstStyle/>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4"/>
              </a:rPr>
              <a:t>English Learner Policy Handbook</a:t>
            </a:r>
            <a:endParaRPr lang="en-US" sz="1800" b="1" dirty="0">
              <a:latin typeface="Lato" panose="020F0502020204030203" pitchFamily="34" charset="0"/>
              <a:ea typeface="Lato" panose="020F0502020204030203" pitchFamily="34" charset="0"/>
              <a:cs typeface="Lato" panose="020F0502020204030203" pitchFamily="34" charset="0"/>
              <a:hlinkClick r:id="rId5"/>
            </a:endParaRPr>
          </a:p>
          <a:p>
            <a:pPr marL="731520" indent="-164592">
              <a:spcAft>
                <a:spcPts val="180"/>
              </a:spcAft>
              <a:buFont typeface="Arial" panose="020B0604020202020204" pitchFamily="34" charset="0"/>
              <a:buChar char="•"/>
            </a:pPr>
            <a:endParaRPr lang="en-US" sz="1800" b="1" dirty="0">
              <a:latin typeface="Lato" panose="020F0502020204030203" pitchFamily="34" charset="0"/>
              <a:ea typeface="Lato" panose="020F0502020204030203" pitchFamily="34" charset="0"/>
              <a:cs typeface="Lato" panose="020F0502020204030203" pitchFamily="34" charset="0"/>
              <a:hlinkClick r:id="rId5"/>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5"/>
              </a:rPr>
              <a:t>DPI Legal Framework</a:t>
            </a: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5"/>
              </a:rPr>
              <a:t> </a:t>
            </a: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6"/>
              </a:rPr>
              <a:t>ELP Data Element</a:t>
            </a: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endParaRPr lang="en-US" sz="1800" b="1" dirty="0">
              <a:latin typeface="Lato" panose="020F0502020204030203" pitchFamily="34" charset="0"/>
              <a:ea typeface="Lato" panose="020F0502020204030203" pitchFamily="34" charset="0"/>
              <a:cs typeface="Lato" panose="020F0502020204030203" pitchFamily="34" charset="0"/>
              <a:hlinkClick r:id="rId7"/>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7"/>
              </a:rPr>
              <a:t>ACCESS for ELLs Data and Reporting</a:t>
            </a: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8"/>
              </a:rPr>
              <a:t>English Learners in Wisconsin </a:t>
            </a: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9"/>
              </a:rPr>
              <a:t>Bilingual English Learner Education</a:t>
            </a: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6"/>
              </a:rPr>
              <a:t>English Language Proficiency Code</a:t>
            </a: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endParaRPr lang="en-US" sz="1800" b="1" dirty="0">
              <a:latin typeface="Lato" panose="020F0502020204030203" pitchFamily="34" charset="0"/>
              <a:ea typeface="Lato" panose="020F0502020204030203" pitchFamily="34" charset="0"/>
              <a:cs typeface="Lato" panose="020F0502020204030203" pitchFamily="34" charset="0"/>
            </a:endParaRPr>
          </a:p>
          <a:p>
            <a:pPr marL="731520" indent="-164592">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10"/>
              </a:rPr>
              <a:t>Special Education and Multilingual Learners</a:t>
            </a:r>
            <a:endParaRPr lang="en-US" b="1" dirty="0">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9414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Video Slide" hidden="1">
            <a:extLst>
              <a:ext uri="{FF2B5EF4-FFF2-40B4-BE49-F238E27FC236}">
                <a16:creationId xmlns:a16="http://schemas.microsoft.com/office/drawing/2014/main" id="{047EC120-CDBF-BD47-AB16-8B7EC9F34FD2}"/>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OELA Resources</a:t>
            </a:r>
            <a:endParaRPr lang="en-US" dirty="0">
              <a:effectLst/>
            </a:endParaRPr>
          </a:p>
        </p:txBody>
      </p:sp>
      <p:sp>
        <p:nvSpPr>
          <p:cNvPr id="2" name="Text Placeholder 1"/>
          <p:cNvSpPr>
            <a:spLocks noGrp="1"/>
          </p:cNvSpPr>
          <p:nvPr>
            <p:ph type="body" sz="quarter" idx="13"/>
          </p:nvPr>
        </p:nvSpPr>
        <p:spPr/>
        <p:txBody>
          <a:bodyPr/>
          <a:lstStyle/>
          <a:p>
            <a:r>
              <a:rPr lang="en-US" dirty="0"/>
              <a:t>OELA Resources</a:t>
            </a:r>
          </a:p>
        </p:txBody>
      </p:sp>
      <p:pic>
        <p:nvPicPr>
          <p:cNvPr id="2050" name="Picture 2" descr="Screenshot of the NCELA - National Clearinghouse for English Language Acquisition website. Visit them on the web at https://nclea.ed.gov/">
            <a:extLst>
              <a:ext uri="{FF2B5EF4-FFF2-40B4-BE49-F238E27FC236}">
                <a16:creationId xmlns:a16="http://schemas.microsoft.com/office/drawing/2014/main" id="{1417B3CE-ADFD-FE2E-EB5F-2DFBA02DF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084" y="1084695"/>
            <a:ext cx="4355832" cy="2974110"/>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052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Video Slide" hidden="1">
            <a:extLst>
              <a:ext uri="{FF2B5EF4-FFF2-40B4-BE49-F238E27FC236}">
                <a16:creationId xmlns:a16="http://schemas.microsoft.com/office/drawing/2014/main" id="{047EC120-CDBF-BD47-AB16-8B7EC9F34FD2}"/>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OFFICE HOURS</a:t>
            </a:r>
            <a:endParaRPr lang="en-US" dirty="0">
              <a:effectLst/>
            </a:endParaRPr>
          </a:p>
        </p:txBody>
      </p:sp>
      <p:sp>
        <p:nvSpPr>
          <p:cNvPr id="2" name="Text Placeholder 1"/>
          <p:cNvSpPr>
            <a:spLocks noGrp="1"/>
          </p:cNvSpPr>
          <p:nvPr>
            <p:ph type="body" sz="quarter" idx="13"/>
          </p:nvPr>
        </p:nvSpPr>
        <p:spPr/>
        <p:txBody>
          <a:bodyPr/>
          <a:lstStyle/>
          <a:p>
            <a:r>
              <a:rPr lang="en-US" dirty="0"/>
              <a:t>Office Hours</a:t>
            </a:r>
          </a:p>
        </p:txBody>
      </p:sp>
      <p:sp>
        <p:nvSpPr>
          <p:cNvPr id="7" name="TextBox 6">
            <a:extLst>
              <a:ext uri="{FF2B5EF4-FFF2-40B4-BE49-F238E27FC236}">
                <a16:creationId xmlns:a16="http://schemas.microsoft.com/office/drawing/2014/main" id="{F049438B-3305-C692-ECC9-EC2D8C6E4771}"/>
              </a:ext>
            </a:extLst>
          </p:cNvPr>
          <p:cNvSpPr txBox="1"/>
          <p:nvPr/>
        </p:nvSpPr>
        <p:spPr>
          <a:xfrm>
            <a:off x="465513" y="1068403"/>
            <a:ext cx="8229599" cy="2771080"/>
          </a:xfrm>
          <a:prstGeom prst="rect">
            <a:avLst/>
          </a:prstGeom>
          <a:noFill/>
        </p:spPr>
        <p:txBody>
          <a:bodyPr wrap="square">
            <a:spAutoFit/>
          </a:bodyPr>
          <a:lstStyle/>
          <a:p>
            <a:pPr algn="ctr"/>
            <a:r>
              <a:rPr lang="en-US" sz="2400" b="1" dirty="0">
                <a:solidFill>
                  <a:srgbClr val="000000"/>
                </a:solidFill>
                <a:latin typeface="Lato" panose="020F0502020204030203" pitchFamily="34" charset="0"/>
              </a:rPr>
              <a:t>Title III Program  and  </a:t>
            </a:r>
            <a:r>
              <a:rPr lang="en-US" sz="2400" b="1" i="0" u="none" strike="noStrike" dirty="0">
                <a:solidFill>
                  <a:srgbClr val="000000"/>
                </a:solidFill>
                <a:effectLst/>
                <a:latin typeface="Lato" panose="020F0502020204030203" pitchFamily="34" charset="0"/>
              </a:rPr>
              <a:t>Title III Grant Accountant</a:t>
            </a:r>
          </a:p>
          <a:p>
            <a:pPr algn="ctr" rtl="0">
              <a:spcBef>
                <a:spcPts val="0"/>
              </a:spcBef>
              <a:spcAft>
                <a:spcPts val="0"/>
              </a:spcAft>
            </a:pPr>
            <a:r>
              <a:rPr lang="en-US" sz="2400" b="1" i="0" u="none" strike="noStrike" dirty="0">
                <a:solidFill>
                  <a:srgbClr val="000000"/>
                </a:solidFill>
                <a:effectLst/>
                <a:latin typeface="Lato" panose="020F0502020204030203" pitchFamily="34" charset="0"/>
              </a:rPr>
              <a:t>Starting </a:t>
            </a:r>
            <a:r>
              <a:rPr lang="en-US" sz="2400" b="1" i="1" u="sng" strike="noStrike" dirty="0">
                <a:solidFill>
                  <a:srgbClr val="000000"/>
                </a:solidFill>
                <a:effectLst/>
                <a:latin typeface="Lato" panose="020F0502020204030203" pitchFamily="34" charset="0"/>
              </a:rPr>
              <a:t>February 29</a:t>
            </a:r>
            <a:r>
              <a:rPr lang="en-US" sz="2400" b="1" i="0" u="none" strike="noStrike" dirty="0">
                <a:solidFill>
                  <a:srgbClr val="000000"/>
                </a:solidFill>
                <a:effectLst/>
                <a:latin typeface="Lato" panose="020F0502020204030203" pitchFamily="34" charset="0"/>
              </a:rPr>
              <a:t>, 2024</a:t>
            </a:r>
          </a:p>
          <a:p>
            <a:pPr algn="ctr" rtl="0">
              <a:spcBef>
                <a:spcPts val="0"/>
              </a:spcBef>
              <a:spcAft>
                <a:spcPts val="0"/>
              </a:spcAft>
            </a:pPr>
            <a:r>
              <a:rPr lang="en-US" sz="2400" b="1" dirty="0">
                <a:solidFill>
                  <a:srgbClr val="000000"/>
                </a:solidFill>
                <a:latin typeface="Lato" panose="020F0502020204030203" pitchFamily="34" charset="0"/>
              </a:rPr>
              <a:t>Thursdays from </a:t>
            </a:r>
            <a:endParaRPr lang="en-US" sz="2400" b="1" i="0" u="none" strike="noStrike" dirty="0">
              <a:solidFill>
                <a:srgbClr val="000000"/>
              </a:solidFill>
              <a:effectLst/>
              <a:latin typeface="Lato" panose="020F0502020204030203" pitchFamily="34" charset="0"/>
            </a:endParaRPr>
          </a:p>
          <a:p>
            <a:pPr algn="ctr"/>
            <a:r>
              <a:rPr lang="en-US" sz="2400" b="1" i="0" u="none" strike="noStrike" dirty="0">
                <a:solidFill>
                  <a:srgbClr val="000000"/>
                </a:solidFill>
                <a:effectLst/>
                <a:latin typeface="Lato" panose="020F0502020204030203" pitchFamily="34" charset="0"/>
              </a:rPr>
              <a:t>8:00 am – 9:0</a:t>
            </a:r>
            <a:r>
              <a:rPr lang="en-US" sz="2400" b="1" dirty="0">
                <a:solidFill>
                  <a:srgbClr val="000000"/>
                </a:solidFill>
                <a:latin typeface="Lato" panose="020F0502020204030203" pitchFamily="34" charset="0"/>
              </a:rPr>
              <a:t>0am</a:t>
            </a:r>
          </a:p>
          <a:p>
            <a:pPr algn="ctr" rtl="0">
              <a:spcBef>
                <a:spcPts val="0"/>
              </a:spcBef>
              <a:spcAft>
                <a:spcPts val="0"/>
              </a:spcAft>
            </a:pPr>
            <a:endParaRPr lang="en-US" sz="2400" b="1" dirty="0">
              <a:solidFill>
                <a:srgbClr val="000000"/>
              </a:solidFill>
              <a:latin typeface="Lato" panose="020F0502020204030203" pitchFamily="34" charset="0"/>
            </a:endParaRPr>
          </a:p>
          <a:p>
            <a:pPr algn="ctr" rtl="0">
              <a:spcBef>
                <a:spcPts val="0"/>
              </a:spcBef>
              <a:spcAft>
                <a:spcPts val="0"/>
              </a:spcAft>
            </a:pPr>
            <a:r>
              <a:rPr lang="en-US" sz="2000" b="1" i="0" u="none" strike="noStrike" dirty="0">
                <a:solidFill>
                  <a:srgbClr val="0066CC"/>
                </a:solidFill>
                <a:effectLst/>
                <a:latin typeface="Lato" panose="020F0502020204030203" pitchFamily="34" charset="0"/>
              </a:rPr>
              <a:t>Join the Title III listserv for a LINK to the TEAMs meeting.</a:t>
            </a:r>
          </a:p>
          <a:p>
            <a:pPr algn="ctr" rtl="0">
              <a:spcBef>
                <a:spcPts val="0"/>
              </a:spcBef>
              <a:spcAft>
                <a:spcPts val="0"/>
              </a:spcAft>
            </a:pPr>
            <a:r>
              <a:rPr lang="en-US" sz="1800" b="1" dirty="0">
                <a:solidFill>
                  <a:srgbClr val="000000"/>
                </a:solidFill>
                <a:latin typeface="Lato" panose="020F0502020204030203" pitchFamily="34" charset="0"/>
              </a:rPr>
              <a:t>Contact Amy to join the listserv.</a:t>
            </a:r>
          </a:p>
          <a:p>
            <a:pPr algn="ctr" rtl="0">
              <a:spcBef>
                <a:spcPts val="0"/>
              </a:spcBef>
              <a:spcAft>
                <a:spcPts val="0"/>
              </a:spcAft>
            </a:pPr>
            <a:endParaRPr lang="en-US" dirty="0"/>
          </a:p>
        </p:txBody>
      </p:sp>
    </p:spTree>
    <p:custDataLst>
      <p:tags r:id="rId1"/>
    </p:custDataLst>
    <p:extLst>
      <p:ext uri="{BB962C8B-B14F-4D97-AF65-F5344CB8AC3E}">
        <p14:creationId xmlns:p14="http://schemas.microsoft.com/office/powerpoint/2010/main" val="316443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Session Goals</a:t>
            </a:r>
            <a:endParaRPr lang="en-US" dirty="0">
              <a:effectLst/>
            </a:endParaRPr>
          </a:p>
        </p:txBody>
      </p:sp>
      <p:sp>
        <p:nvSpPr>
          <p:cNvPr id="2" name="Text Placeholder 1"/>
          <p:cNvSpPr>
            <a:spLocks noGrp="1"/>
          </p:cNvSpPr>
          <p:nvPr>
            <p:ph type="body" sz="quarter" idx="13"/>
          </p:nvPr>
        </p:nvSpPr>
        <p:spPr/>
        <p:txBody>
          <a:bodyPr/>
          <a:lstStyle/>
          <a:p>
            <a:r>
              <a:rPr lang="en-US" dirty="0"/>
              <a:t>Session Goals</a:t>
            </a:r>
          </a:p>
        </p:txBody>
      </p:sp>
      <p:sp>
        <p:nvSpPr>
          <p:cNvPr id="3" name="Text Placeholder 2"/>
          <p:cNvSpPr>
            <a:spLocks noGrp="1"/>
          </p:cNvSpPr>
          <p:nvPr>
            <p:ph type="body" sz="quarter" idx="14"/>
          </p:nvPr>
        </p:nvSpPr>
        <p:spPr>
          <a:xfrm>
            <a:off x="538313" y="1218244"/>
            <a:ext cx="4875259" cy="2702807"/>
          </a:xfrm>
        </p:spPr>
        <p:txBody>
          <a:bodyPr>
            <a:noAutofit/>
          </a:bodyPr>
          <a:lstStyle/>
          <a:p>
            <a:pPr marL="164592" indent="-164592">
              <a:lnSpc>
                <a:spcPct val="100000"/>
              </a:lnSpc>
              <a:spcAft>
                <a:spcPts val="1800"/>
              </a:spcAft>
              <a:buFont typeface="Arial" panose="020B0604020202020204" pitchFamily="34" charset="0"/>
              <a:buChar char="•"/>
            </a:pPr>
            <a:r>
              <a:rPr lang="en-US" sz="1800" dirty="0"/>
              <a:t>Understand English Learner identification, assessment, and reporting</a:t>
            </a:r>
          </a:p>
          <a:p>
            <a:pPr marL="164592" indent="-164592">
              <a:lnSpc>
                <a:spcPct val="100000"/>
              </a:lnSpc>
              <a:spcAft>
                <a:spcPts val="1800"/>
              </a:spcAft>
              <a:buFont typeface="Arial" panose="020B0604020202020204" pitchFamily="34" charset="0"/>
              <a:buChar char="•"/>
            </a:pPr>
            <a:r>
              <a:rPr lang="en-US" sz="1800" dirty="0"/>
              <a:t>Gain knowledge of the resources available to schools and districts to support English Learner education</a:t>
            </a:r>
          </a:p>
        </p:txBody>
      </p:sp>
      <p:pic>
        <p:nvPicPr>
          <p:cNvPr id="3074" name="Picture 2" descr="Immigrant Children and Youth">
            <a:extLst>
              <a:ext uri="{FF2B5EF4-FFF2-40B4-BE49-F238E27FC236}">
                <a16:creationId xmlns:a16="http://schemas.microsoft.com/office/drawing/2014/main" id="{44DF0835-F53E-D375-ACA0-EC8E7F47D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701" y="1580015"/>
            <a:ext cx="3405036" cy="13493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Formal Definition of an English Learner</a:t>
            </a:r>
          </a:p>
        </p:txBody>
      </p:sp>
      <p:sp>
        <p:nvSpPr>
          <p:cNvPr id="3" name="Sample Table" hidden="1">
            <a:extLst>
              <a:ext uri="{FF2B5EF4-FFF2-40B4-BE49-F238E27FC236}">
                <a16:creationId xmlns:a16="http://schemas.microsoft.com/office/drawing/2014/main" id="{B6785A39-A757-484C-BEF9-4D54DEF628A8}"/>
              </a:ext>
            </a:extLst>
          </p:cNvPr>
          <p:cNvSpPr>
            <a:spLocks noGrp="1"/>
          </p:cNvSpPr>
          <p:nvPr>
            <p:ph type="title" idx="4294967295"/>
          </p:nvPr>
        </p:nvSpPr>
        <p:spPr>
          <a:xfrm>
            <a:off x="0" y="0"/>
            <a:ext cx="7886700" cy="914400"/>
          </a:xfrm>
        </p:spPr>
        <p:txBody>
          <a:bodyPr>
            <a:normAutofit fontScale="90000"/>
          </a:bodyPr>
          <a:lstStyle/>
          <a:p>
            <a:pPr rtl="0" eaLnBrk="1" latinLnBrk="0" hangingPunct="1"/>
            <a:r>
              <a:rPr lang="en-US" sz="3600" b="1" kern="1200" dirty="0">
                <a:solidFill>
                  <a:schemeClr val="bg1"/>
                </a:solidFill>
                <a:effectLst/>
                <a:latin typeface="Lato Black" panose="020F0A02020204030203" pitchFamily="34" charset="0"/>
                <a:ea typeface="+mj-ea"/>
                <a:cs typeface="+mj-cs"/>
              </a:rPr>
              <a:t>Formal Definition of an English Learner</a:t>
            </a:r>
            <a:endParaRPr lang="en-US" dirty="0">
              <a:effectLst/>
            </a:endParaRPr>
          </a:p>
        </p:txBody>
      </p:sp>
      <p:sp>
        <p:nvSpPr>
          <p:cNvPr id="4" name="TextBox 3">
            <a:extLst>
              <a:ext uri="{FF2B5EF4-FFF2-40B4-BE49-F238E27FC236}">
                <a16:creationId xmlns:a16="http://schemas.microsoft.com/office/drawing/2014/main" id="{F71069DD-4E6E-2DFA-4D0D-632B9370A012}"/>
              </a:ext>
            </a:extLst>
          </p:cNvPr>
          <p:cNvSpPr txBox="1"/>
          <p:nvPr/>
        </p:nvSpPr>
        <p:spPr>
          <a:xfrm>
            <a:off x="469338" y="921657"/>
            <a:ext cx="8229600" cy="3816429"/>
          </a:xfrm>
          <a:prstGeom prst="rect">
            <a:avLst/>
          </a:prstGeom>
          <a:noFill/>
        </p:spPr>
        <p:txBody>
          <a:bodyPr wrap="square" rtlCol="0">
            <a:spAutoFit/>
          </a:bodyPr>
          <a:lstStyle/>
          <a:p>
            <a:r>
              <a:rPr lang="en-US" sz="1800" b="1" dirty="0">
                <a:latin typeface="Lato" panose="020F0502020204030203" pitchFamily="34" charset="0"/>
                <a:hlinkClick r:id="rId4"/>
              </a:rPr>
              <a:t>U.S. Code</a:t>
            </a:r>
            <a:r>
              <a:rPr lang="en-US" sz="1800" b="1" dirty="0">
                <a:latin typeface="Lato" panose="020F0502020204030203" pitchFamily="34" charset="0"/>
                <a:hlinkClick r:id="rId5" action="ppaction://hlinksldjump"/>
              </a:rPr>
              <a:t>§</a:t>
            </a:r>
            <a:r>
              <a:rPr lang="en-US" sz="1800" b="1" dirty="0">
                <a:latin typeface="Lato" panose="020F0502020204030203" pitchFamily="34" charset="0"/>
                <a:hlinkClick r:id="rId4"/>
              </a:rPr>
              <a:t> 7801</a:t>
            </a:r>
            <a:endParaRPr lang="en-US" sz="1400" b="1" dirty="0">
              <a:latin typeface="Lato" panose="020F0502020204030203" pitchFamily="34" charset="0"/>
            </a:endParaRPr>
          </a:p>
          <a:p>
            <a:endParaRPr lang="en-US" sz="1400" b="1" dirty="0">
              <a:latin typeface="Lato" panose="020F0502020204030203" pitchFamily="34" charset="0"/>
            </a:endParaRPr>
          </a:p>
          <a:p>
            <a:r>
              <a:rPr lang="en-US" sz="1400" b="1" dirty="0">
                <a:latin typeface="Lato" panose="020F0502020204030203" pitchFamily="34" charset="0"/>
              </a:rPr>
              <a:t>The term “English learner,” when used with respect to an individual, means an individual — </a:t>
            </a:r>
          </a:p>
          <a:p>
            <a:pPr marL="457200" indent="-457200">
              <a:buAutoNum type="alphaUcParenBoth"/>
            </a:pPr>
            <a:r>
              <a:rPr lang="en-US" sz="1400" b="1" dirty="0">
                <a:latin typeface="Lato" panose="020F0502020204030203" pitchFamily="34" charset="0"/>
              </a:rPr>
              <a:t>who is aged 3 through 21; </a:t>
            </a:r>
          </a:p>
          <a:p>
            <a:pPr marL="457200" indent="-457200">
              <a:buAutoNum type="alphaUcParenBoth"/>
            </a:pPr>
            <a:r>
              <a:rPr lang="en-US" sz="1400" b="1" dirty="0">
                <a:latin typeface="Lato" panose="020F0502020204030203" pitchFamily="34" charset="0"/>
              </a:rPr>
              <a:t>who is enrolled or preparing to enroll in an elementary school or secondary school; </a:t>
            </a:r>
          </a:p>
          <a:p>
            <a:r>
              <a:rPr lang="en-US" sz="1400" b="1" dirty="0">
                <a:latin typeface="Lato" panose="020F0502020204030203" pitchFamily="34" charset="0"/>
              </a:rPr>
              <a:t>(C) (</a:t>
            </a:r>
            <a:r>
              <a:rPr lang="en-US" sz="1400" b="1" dirty="0" err="1">
                <a:latin typeface="Lato" panose="020F0502020204030203" pitchFamily="34" charset="0"/>
              </a:rPr>
              <a:t>i</a:t>
            </a:r>
            <a:r>
              <a:rPr lang="en-US" sz="1400" b="1" dirty="0">
                <a:latin typeface="Lato" panose="020F0502020204030203" pitchFamily="34" charset="0"/>
              </a:rPr>
              <a:t>) who was not born in the United States or whose native language is a language other than English; </a:t>
            </a:r>
          </a:p>
          <a:p>
            <a:r>
              <a:rPr lang="en-US" sz="1400" b="1" dirty="0">
                <a:latin typeface="Lato" panose="020F0502020204030203" pitchFamily="34" charset="0"/>
              </a:rPr>
              <a:t>      (ii)(I) who is a Native American or Alaska Native, or a native resident of the outlying areas; and </a:t>
            </a:r>
          </a:p>
          <a:p>
            <a:r>
              <a:rPr lang="en-US" sz="1400" b="1" dirty="0">
                <a:latin typeface="Lato" panose="020F0502020204030203" pitchFamily="34" charset="0"/>
              </a:rPr>
              <a:t>          (II) who comes from an environment where a language other than English has had a significant   </a:t>
            </a:r>
          </a:p>
          <a:p>
            <a:r>
              <a:rPr lang="en-US" sz="1400" b="1" dirty="0">
                <a:latin typeface="Lato" panose="020F0502020204030203" pitchFamily="34" charset="0"/>
              </a:rPr>
              <a:t>                impact on the individual's level of English language proficiency; or </a:t>
            </a:r>
          </a:p>
          <a:p>
            <a:r>
              <a:rPr lang="en-US" sz="1400" b="1" dirty="0">
                <a:latin typeface="Lato" panose="020F0502020204030203" pitchFamily="34" charset="0"/>
              </a:rPr>
              <a:t>      (iii) who is migratory, whose native language is a language other than English, and who comes from  </a:t>
            </a:r>
          </a:p>
          <a:p>
            <a:r>
              <a:rPr lang="en-US" sz="1400" b="1" dirty="0">
                <a:latin typeface="Lato" panose="020F0502020204030203" pitchFamily="34" charset="0"/>
              </a:rPr>
              <a:t>             an environment where a language other than English is dominant; and </a:t>
            </a:r>
          </a:p>
          <a:p>
            <a:r>
              <a:rPr lang="en-US" sz="1400" b="1" dirty="0">
                <a:latin typeface="Lato" panose="020F0502020204030203" pitchFamily="34" charset="0"/>
              </a:rPr>
              <a:t>(D) whose difficulties in speaking, reading, writing, or understanding the English language may be   </a:t>
            </a:r>
          </a:p>
          <a:p>
            <a:r>
              <a:rPr lang="en-US" sz="1400" b="1" dirty="0">
                <a:latin typeface="Lato" panose="020F0502020204030203" pitchFamily="34" charset="0"/>
              </a:rPr>
              <a:t>       sufficient to deny the individual — </a:t>
            </a:r>
          </a:p>
          <a:p>
            <a:r>
              <a:rPr lang="en-US" sz="1400" b="1" dirty="0">
                <a:latin typeface="Lato" panose="020F0502020204030203" pitchFamily="34" charset="0"/>
              </a:rPr>
              <a:t>       (</a:t>
            </a:r>
            <a:r>
              <a:rPr lang="en-US" sz="1400" b="1" dirty="0" err="1">
                <a:latin typeface="Lato" panose="020F0502020204030203" pitchFamily="34" charset="0"/>
              </a:rPr>
              <a:t>i</a:t>
            </a:r>
            <a:r>
              <a:rPr lang="en-US" sz="1400" b="1" dirty="0">
                <a:latin typeface="Lato" panose="020F0502020204030203" pitchFamily="34" charset="0"/>
              </a:rPr>
              <a:t>)   the ability to meet the challenging State academic standards; </a:t>
            </a:r>
          </a:p>
          <a:p>
            <a:r>
              <a:rPr lang="en-US" sz="1400" b="1" dirty="0">
                <a:latin typeface="Lato" panose="020F0502020204030203" pitchFamily="34" charset="0"/>
              </a:rPr>
              <a:t>       (ii)  the ability to successfully achieve in classrooms where the language of instruction is English; or </a:t>
            </a:r>
          </a:p>
          <a:p>
            <a:r>
              <a:rPr lang="en-US" sz="1400" b="1" dirty="0">
                <a:latin typeface="Lato" panose="020F0502020204030203" pitchFamily="34" charset="0"/>
              </a:rPr>
              <a:t>       (iii) the opportunity to participate fully in society.                             </a:t>
            </a:r>
          </a:p>
        </p:txBody>
      </p:sp>
    </p:spTree>
    <p:custDataLst>
      <p:tags r:id="rId1"/>
    </p:custDataLst>
    <p:extLst>
      <p:ext uri="{BB962C8B-B14F-4D97-AF65-F5344CB8AC3E}">
        <p14:creationId xmlns:p14="http://schemas.microsoft.com/office/powerpoint/2010/main" val="279640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English Learners</a:t>
            </a:r>
          </a:p>
        </p:txBody>
      </p:sp>
      <p:sp>
        <p:nvSpPr>
          <p:cNvPr id="3" name="Sample Table" hidden="1">
            <a:extLst>
              <a:ext uri="{FF2B5EF4-FFF2-40B4-BE49-F238E27FC236}">
                <a16:creationId xmlns:a16="http://schemas.microsoft.com/office/drawing/2014/main" id="{B6785A39-A757-484C-BEF9-4D54DEF628A8}"/>
              </a:ext>
            </a:extLst>
          </p:cNvPr>
          <p:cNvSpPr>
            <a:spLocks noGrp="1"/>
          </p:cNvSpPr>
          <p:nvPr>
            <p:ph type="title" idx="4294967295"/>
          </p:nvPr>
        </p:nvSpPr>
        <p:spPr>
          <a:xfrm>
            <a:off x="0" y="0"/>
            <a:ext cx="7886700" cy="914400"/>
          </a:xfrm>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English Learners</a:t>
            </a:r>
            <a:endParaRPr lang="en-US" dirty="0">
              <a:effectLst/>
            </a:endParaRPr>
          </a:p>
        </p:txBody>
      </p:sp>
      <p:sp>
        <p:nvSpPr>
          <p:cNvPr id="4" name="TextBox 3">
            <a:extLst>
              <a:ext uri="{FF2B5EF4-FFF2-40B4-BE49-F238E27FC236}">
                <a16:creationId xmlns:a16="http://schemas.microsoft.com/office/drawing/2014/main" id="{F71069DD-4E6E-2DFA-4D0D-632B9370A012}"/>
              </a:ext>
            </a:extLst>
          </p:cNvPr>
          <p:cNvSpPr txBox="1"/>
          <p:nvPr/>
        </p:nvSpPr>
        <p:spPr>
          <a:xfrm>
            <a:off x="495974" y="1117116"/>
            <a:ext cx="8202964" cy="1477328"/>
          </a:xfrm>
          <a:prstGeom prst="rect">
            <a:avLst/>
          </a:prstGeom>
          <a:noFill/>
        </p:spPr>
        <p:txBody>
          <a:bodyPr wrap="square" rtlCol="0">
            <a:noAutofit/>
          </a:bodyPr>
          <a:lstStyle/>
          <a:p>
            <a:pPr marL="164592" indent="-164592">
              <a:spcAft>
                <a:spcPts val="180"/>
              </a:spcAft>
              <a:buFont typeface="Arial" panose="020B0604020202020204" pitchFamily="34" charset="0"/>
              <a:buChar char="•"/>
            </a:pPr>
            <a:r>
              <a:rPr lang="en-US" sz="1800" b="1" dirty="0">
                <a:latin typeface="Lato" panose="020F0502020204030203" pitchFamily="34" charset="0"/>
              </a:rPr>
              <a:t>English learners (ELs) are students enrolled in elementary or secondary schools who come from an environment where a language other than English is dominant, and whose difficulties in speaking, reading, writing, or understanding the English language may serve as a barrier to academic success.  </a:t>
            </a:r>
          </a:p>
          <a:p>
            <a:pPr marL="164592" indent="-164592">
              <a:spcAft>
                <a:spcPts val="180"/>
              </a:spcAft>
              <a:buFont typeface="Arial" panose="020B0604020202020204" pitchFamily="34" charset="0"/>
              <a:buChar char="•"/>
            </a:pPr>
            <a:r>
              <a:rPr lang="en-US" sz="1800" b="1" dirty="0">
                <a:latin typeface="Lato" panose="020F0502020204030203" pitchFamily="34" charset="0"/>
              </a:rPr>
              <a:t>English learners may be multilingual, born in- or outside of the US, Native American or migrant. </a:t>
            </a:r>
          </a:p>
        </p:txBody>
      </p:sp>
      <p:pic>
        <p:nvPicPr>
          <p:cNvPr id="9" name="Picture 8">
            <a:extLst>
              <a:ext uri="{FF2B5EF4-FFF2-40B4-BE49-F238E27FC236}">
                <a16:creationId xmlns:a16="http://schemas.microsoft.com/office/drawing/2014/main" id="{29B06924-1106-F398-FB88-A65C37EFA4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3066902"/>
            <a:ext cx="9144000" cy="1603450"/>
          </a:xfrm>
          <a:prstGeom prst="rect">
            <a:avLst/>
          </a:prstGeom>
        </p:spPr>
      </p:pic>
    </p:spTree>
    <p:custDataLst>
      <p:tags r:id="rId1"/>
    </p:custDataLst>
    <p:extLst>
      <p:ext uri="{BB962C8B-B14F-4D97-AF65-F5344CB8AC3E}">
        <p14:creationId xmlns:p14="http://schemas.microsoft.com/office/powerpoint/2010/main" val="233339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501DC-DB51-F3C2-2F92-F863EC93879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Wisconsin</a:t>
            </a:r>
            <a:r>
              <a:rPr kumimoji="0" lang="en-US" sz="32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Demographics: English Learners</a:t>
            </a:r>
          </a:p>
        </p:txBody>
      </p:sp>
      <p:graphicFrame>
        <p:nvGraphicFramePr>
          <p:cNvPr id="10" name="Table 9">
            <a:extLst>
              <a:ext uri="{FF2B5EF4-FFF2-40B4-BE49-F238E27FC236}">
                <a16:creationId xmlns:a16="http://schemas.microsoft.com/office/drawing/2014/main" id="{FBEFE669-1C4F-4FD4-8F3F-C4AC56770E9D}"/>
              </a:ext>
            </a:extLst>
          </p:cNvPr>
          <p:cNvGraphicFramePr>
            <a:graphicFrameLocks noGrp="1"/>
          </p:cNvGraphicFramePr>
          <p:nvPr>
            <p:extLst>
              <p:ext uri="{D42A27DB-BD31-4B8C-83A1-F6EECF244321}">
                <p14:modId xmlns:p14="http://schemas.microsoft.com/office/powerpoint/2010/main" val="2862425618"/>
              </p:ext>
            </p:extLst>
          </p:nvPr>
        </p:nvGraphicFramePr>
        <p:xfrm>
          <a:off x="731519" y="1141020"/>
          <a:ext cx="3986137" cy="2288540"/>
        </p:xfrm>
        <a:graphic>
          <a:graphicData uri="http://schemas.openxmlformats.org/drawingml/2006/table">
            <a:tbl>
              <a:tblPr firstRow="1" bandRow="1">
                <a:tableStyleId>{B301B821-A1FF-4177-AEE7-76D212191A09}</a:tableStyleId>
              </a:tblPr>
              <a:tblGrid>
                <a:gridCol w="3986137">
                  <a:extLst>
                    <a:ext uri="{9D8B030D-6E8A-4147-A177-3AD203B41FA5}">
                      <a16:colId xmlns:a16="http://schemas.microsoft.com/office/drawing/2014/main" val="141703867"/>
                    </a:ext>
                  </a:extLst>
                </a:gridCol>
              </a:tblGrid>
              <a:tr h="370840">
                <a:tc>
                  <a:txBody>
                    <a:bodyPr/>
                    <a:lstStyle/>
                    <a:p>
                      <a:r>
                        <a:rPr lang="en-US" sz="1600" dirty="0">
                          <a:solidFill>
                            <a:schemeClr val="tx1"/>
                          </a:solidFill>
                          <a:latin typeface="Lato" panose="020F0502020204030203" pitchFamily="34" charset="0"/>
                        </a:rPr>
                        <a:t>Enrollment on 3</a:t>
                      </a:r>
                      <a:r>
                        <a:rPr lang="en-US" sz="1600" baseline="30000" dirty="0">
                          <a:solidFill>
                            <a:schemeClr val="tx1"/>
                          </a:solidFill>
                          <a:latin typeface="Lato" panose="020F0502020204030203" pitchFamily="34" charset="0"/>
                        </a:rPr>
                        <a:t>rd</a:t>
                      </a:r>
                      <a:r>
                        <a:rPr lang="en-US" sz="1600" dirty="0">
                          <a:solidFill>
                            <a:schemeClr val="tx1"/>
                          </a:solidFill>
                          <a:latin typeface="Lato" panose="020F0502020204030203" pitchFamily="34" charset="0"/>
                        </a:rPr>
                        <a:t> Friday of Sept. 2022-23</a:t>
                      </a:r>
                    </a:p>
                  </a:txBody>
                  <a:tcPr/>
                </a:tc>
                <a:extLst>
                  <a:ext uri="{0D108BD9-81ED-4DB2-BD59-A6C34878D82A}">
                    <a16:rowId xmlns:a16="http://schemas.microsoft.com/office/drawing/2014/main" val="1645140424"/>
                  </a:ext>
                </a:extLst>
              </a:tr>
              <a:tr h="370840">
                <a:tc>
                  <a:txBody>
                    <a:bodyPr/>
                    <a:lstStyle/>
                    <a:p>
                      <a:r>
                        <a:rPr lang="en-US" sz="1050" b="1" dirty="0">
                          <a:solidFill>
                            <a:schemeClr val="tx1"/>
                          </a:solidFill>
                          <a:latin typeface="Lato" panose="020F0502020204030203" pitchFamily="34" charset="0"/>
                        </a:rPr>
                        <a:t>100%</a:t>
                      </a:r>
                    </a:p>
                  </a:txBody>
                  <a:tcPr/>
                </a:tc>
                <a:extLst>
                  <a:ext uri="{0D108BD9-81ED-4DB2-BD59-A6C34878D82A}">
                    <a16:rowId xmlns:a16="http://schemas.microsoft.com/office/drawing/2014/main" val="642373658"/>
                  </a:ext>
                </a:extLst>
              </a:tr>
              <a:tr h="370840">
                <a:tc>
                  <a:txBody>
                    <a:bodyPr/>
                    <a:lstStyle/>
                    <a:p>
                      <a:r>
                        <a:rPr lang="en-US" sz="1050" b="1" dirty="0">
                          <a:solidFill>
                            <a:schemeClr val="tx1"/>
                          </a:solidFill>
                          <a:latin typeface="Lato" panose="020F0502020204030203" pitchFamily="34" charset="0"/>
                        </a:rPr>
                        <a:t>75%</a:t>
                      </a:r>
                    </a:p>
                  </a:txBody>
                  <a:tcPr/>
                </a:tc>
                <a:extLst>
                  <a:ext uri="{0D108BD9-81ED-4DB2-BD59-A6C34878D82A}">
                    <a16:rowId xmlns:a16="http://schemas.microsoft.com/office/drawing/2014/main" val="1889457911"/>
                  </a:ext>
                </a:extLst>
              </a:tr>
              <a:tr h="370840">
                <a:tc>
                  <a:txBody>
                    <a:bodyPr/>
                    <a:lstStyle/>
                    <a:p>
                      <a:r>
                        <a:rPr lang="en-US" sz="1050" b="1" dirty="0">
                          <a:solidFill>
                            <a:schemeClr val="tx1"/>
                          </a:solidFill>
                          <a:latin typeface="Lato" panose="020F0502020204030203" pitchFamily="34" charset="0"/>
                        </a:rPr>
                        <a:t>50%</a:t>
                      </a:r>
                    </a:p>
                  </a:txBody>
                  <a:tcPr/>
                </a:tc>
                <a:extLst>
                  <a:ext uri="{0D108BD9-81ED-4DB2-BD59-A6C34878D82A}">
                    <a16:rowId xmlns:a16="http://schemas.microsoft.com/office/drawing/2014/main" val="4037457439"/>
                  </a:ext>
                </a:extLst>
              </a:tr>
              <a:tr h="370840">
                <a:tc>
                  <a:txBody>
                    <a:bodyPr/>
                    <a:lstStyle/>
                    <a:p>
                      <a:r>
                        <a:rPr lang="en-US" sz="1050" b="1" dirty="0">
                          <a:solidFill>
                            <a:schemeClr val="tx1"/>
                          </a:solidFill>
                          <a:latin typeface="Lato" panose="020F0502020204030203" pitchFamily="34" charset="0"/>
                        </a:rPr>
                        <a:t>25%</a:t>
                      </a:r>
                    </a:p>
                  </a:txBody>
                  <a:tcPr/>
                </a:tc>
                <a:extLst>
                  <a:ext uri="{0D108BD9-81ED-4DB2-BD59-A6C34878D82A}">
                    <a16:rowId xmlns:a16="http://schemas.microsoft.com/office/drawing/2014/main" val="3412530817"/>
                  </a:ext>
                </a:extLst>
              </a:tr>
              <a:tr h="370840">
                <a:tc>
                  <a:txBody>
                    <a:bodyPr/>
                    <a:lstStyle/>
                    <a:p>
                      <a:r>
                        <a:rPr lang="en-US" sz="1050" b="1" dirty="0">
                          <a:solidFill>
                            <a:schemeClr val="tx1"/>
                          </a:solidFill>
                          <a:latin typeface="Lato" panose="020F0502020204030203" pitchFamily="34" charset="0"/>
                        </a:rPr>
                        <a:t>0%</a:t>
                      </a:r>
                    </a:p>
                    <a:p>
                      <a:r>
                        <a:rPr lang="en-US" sz="800" b="1" dirty="0">
                          <a:solidFill>
                            <a:schemeClr val="tx1"/>
                          </a:solidFill>
                          <a:latin typeface="Lato" panose="020F0502020204030203" pitchFamily="34" charset="0"/>
                        </a:rPr>
                        <a:t>                              </a:t>
                      </a:r>
                      <a:r>
                        <a:rPr lang="en-US" sz="1200" b="1" dirty="0">
                          <a:solidFill>
                            <a:schemeClr val="tx1"/>
                          </a:solidFill>
                          <a:latin typeface="Lato" panose="020F0502020204030203" pitchFamily="34" charset="0"/>
                        </a:rPr>
                        <a:t>English Proficient           English Learner</a:t>
                      </a:r>
                    </a:p>
                  </a:txBody>
                  <a:tcPr/>
                </a:tc>
                <a:extLst>
                  <a:ext uri="{0D108BD9-81ED-4DB2-BD59-A6C34878D82A}">
                    <a16:rowId xmlns:a16="http://schemas.microsoft.com/office/drawing/2014/main" val="778076389"/>
                  </a:ext>
                </a:extLst>
              </a:tr>
            </a:tbl>
          </a:graphicData>
        </a:graphic>
      </p:graphicFrame>
      <p:sp>
        <p:nvSpPr>
          <p:cNvPr id="15" name="Rectangle 14" descr="93.7% of students enrolled on the third Friday of September in 2022-23 school year were English proficient. (based on WISEdash public portal data from February 19, 2024).">
            <a:extLst>
              <a:ext uri="{FF2B5EF4-FFF2-40B4-BE49-F238E27FC236}">
                <a16:creationId xmlns:a16="http://schemas.microsoft.com/office/drawing/2014/main" id="{B8AF51A9-BBEF-4705-AF21-7147CD2D6EC7}"/>
              </a:ext>
            </a:extLst>
          </p:cNvPr>
          <p:cNvSpPr/>
          <p:nvPr/>
        </p:nvSpPr>
        <p:spPr>
          <a:xfrm>
            <a:off x="1657136" y="1603664"/>
            <a:ext cx="918424" cy="1363980"/>
          </a:xfrm>
          <a:prstGeom prst="rect">
            <a:avLst/>
          </a:prstGeom>
          <a:solidFill>
            <a:srgbClr val="2620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6.3% of students enrolled on the third Friday of September in 2022-23 school year were English Learners. (based on WISEdash public portal data from February 19, 2024).">
            <a:extLst>
              <a:ext uri="{FF2B5EF4-FFF2-40B4-BE49-F238E27FC236}">
                <a16:creationId xmlns:a16="http://schemas.microsoft.com/office/drawing/2014/main" id="{78F47436-E3AC-432C-7172-130B9D120DEC}"/>
              </a:ext>
            </a:extLst>
          </p:cNvPr>
          <p:cNvSpPr/>
          <p:nvPr/>
        </p:nvSpPr>
        <p:spPr>
          <a:xfrm>
            <a:off x="2998256" y="2761904"/>
            <a:ext cx="918424" cy="205740"/>
          </a:xfrm>
          <a:prstGeom prst="rect">
            <a:avLst/>
          </a:prstGeom>
          <a:solidFill>
            <a:srgbClr val="00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07D004-E4E7-B78F-0D36-F1B57BA27884}"/>
              </a:ext>
            </a:extLst>
          </p:cNvPr>
          <p:cNvSpPr txBox="1"/>
          <p:nvPr/>
        </p:nvSpPr>
        <p:spPr>
          <a:xfrm>
            <a:off x="731520" y="3458238"/>
            <a:ext cx="3840480" cy="523220"/>
          </a:xfrm>
          <a:prstGeom prst="rect">
            <a:avLst/>
          </a:prstGeom>
          <a:noFill/>
        </p:spPr>
        <p:txBody>
          <a:bodyPr wrap="square" rtlCol="0">
            <a:spAutoFit/>
          </a:bodyPr>
          <a:lstStyle/>
          <a:p>
            <a:r>
              <a:rPr lang="en-US" sz="1400" b="1" i="1" dirty="0" err="1">
                <a:latin typeface="Lato" panose="020F0502020204030203" pitchFamily="34" charset="0"/>
              </a:rPr>
              <a:t>WISEdash</a:t>
            </a:r>
            <a:r>
              <a:rPr lang="en-US" sz="1400" b="1" i="1" dirty="0">
                <a:latin typeface="Lato" panose="020F0502020204030203" pitchFamily="34" charset="0"/>
              </a:rPr>
              <a:t> Public Portal</a:t>
            </a:r>
          </a:p>
          <a:p>
            <a:r>
              <a:rPr lang="en-US" sz="1400" b="1" i="1" dirty="0">
                <a:latin typeface="Lato" panose="020F0502020204030203" pitchFamily="34" charset="0"/>
              </a:rPr>
              <a:t>Retrieved:  February 19, 2024 </a:t>
            </a:r>
          </a:p>
        </p:txBody>
      </p:sp>
      <p:sp>
        <p:nvSpPr>
          <p:cNvPr id="17" name="TextBox 16">
            <a:extLst>
              <a:ext uri="{FF2B5EF4-FFF2-40B4-BE49-F238E27FC236}">
                <a16:creationId xmlns:a16="http://schemas.microsoft.com/office/drawing/2014/main" id="{F0B6A891-F32E-519E-5289-38CF9E5B4E29}"/>
              </a:ext>
              <a:ext uri="{C183D7F6-B498-43B3-948B-1728B52AA6E4}">
                <adec:decorative xmlns:adec="http://schemas.microsoft.com/office/drawing/2017/decorative" val="1"/>
              </a:ext>
            </a:extLst>
          </p:cNvPr>
          <p:cNvSpPr txBox="1"/>
          <p:nvPr/>
        </p:nvSpPr>
        <p:spPr>
          <a:xfrm>
            <a:off x="1657136" y="1562919"/>
            <a:ext cx="918424" cy="339645"/>
          </a:xfrm>
          <a:prstGeom prst="rect">
            <a:avLst/>
          </a:prstGeom>
          <a:noFill/>
        </p:spPr>
        <p:txBody>
          <a:bodyPr wrap="square" rtlCol="0">
            <a:spAutoFit/>
          </a:bodyPr>
          <a:lstStyle/>
          <a:p>
            <a:pPr algn="ctr"/>
            <a:r>
              <a:rPr lang="en-US" dirty="0">
                <a:solidFill>
                  <a:srgbClr val="F2F8EC"/>
                </a:solidFill>
                <a:latin typeface="Lato" panose="020F0502020204030203" pitchFamily="34" charset="0"/>
              </a:rPr>
              <a:t>93.7%</a:t>
            </a:r>
          </a:p>
        </p:txBody>
      </p:sp>
      <p:sp>
        <p:nvSpPr>
          <p:cNvPr id="18" name="TextBox 17">
            <a:extLst>
              <a:ext uri="{FF2B5EF4-FFF2-40B4-BE49-F238E27FC236}">
                <a16:creationId xmlns:a16="http://schemas.microsoft.com/office/drawing/2014/main" id="{CB0F0881-9BAE-6641-154C-195B26E0AA6F}"/>
              </a:ext>
              <a:ext uri="{C183D7F6-B498-43B3-948B-1728B52AA6E4}">
                <adec:decorative xmlns:adec="http://schemas.microsoft.com/office/drawing/2017/decorative" val="1"/>
              </a:ext>
            </a:extLst>
          </p:cNvPr>
          <p:cNvSpPr txBox="1"/>
          <p:nvPr/>
        </p:nvSpPr>
        <p:spPr>
          <a:xfrm>
            <a:off x="2891362" y="2694949"/>
            <a:ext cx="1132212" cy="339645"/>
          </a:xfrm>
          <a:prstGeom prst="rect">
            <a:avLst/>
          </a:prstGeom>
          <a:noFill/>
        </p:spPr>
        <p:txBody>
          <a:bodyPr wrap="square" rtlCol="0">
            <a:spAutoFit/>
          </a:bodyPr>
          <a:lstStyle/>
          <a:p>
            <a:pPr algn="ctr"/>
            <a:r>
              <a:rPr lang="en-US" dirty="0">
                <a:solidFill>
                  <a:srgbClr val="F2F8EC"/>
                </a:solidFill>
                <a:latin typeface="Lato" panose="020F0502020204030203" pitchFamily="34" charset="0"/>
              </a:rPr>
              <a:t>6.3%</a:t>
            </a:r>
          </a:p>
        </p:txBody>
      </p:sp>
      <p:pic>
        <p:nvPicPr>
          <p:cNvPr id="21" name="Picture 20">
            <a:extLst>
              <a:ext uri="{FF2B5EF4-FFF2-40B4-BE49-F238E27FC236}">
                <a16:creationId xmlns:a16="http://schemas.microsoft.com/office/drawing/2014/main" id="{9F8C4846-3CD7-51FB-77DC-0E81B086780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907" y="3505107"/>
            <a:ext cx="1438548" cy="1538045"/>
          </a:xfrm>
          <a:prstGeom prst="rect">
            <a:avLst/>
          </a:prstGeom>
        </p:spPr>
      </p:pic>
      <p:sp>
        <p:nvSpPr>
          <p:cNvPr id="19" name="TextBox 18">
            <a:extLst>
              <a:ext uri="{FF2B5EF4-FFF2-40B4-BE49-F238E27FC236}">
                <a16:creationId xmlns:a16="http://schemas.microsoft.com/office/drawing/2014/main" id="{B4C600A1-CBAD-8A14-7AC5-29DB8FEFF075}"/>
              </a:ext>
            </a:extLst>
          </p:cNvPr>
          <p:cNvSpPr txBox="1"/>
          <p:nvPr/>
        </p:nvSpPr>
        <p:spPr>
          <a:xfrm>
            <a:off x="4828190" y="1086476"/>
            <a:ext cx="4098618" cy="2687915"/>
          </a:xfrm>
          <a:prstGeom prst="rect">
            <a:avLst/>
          </a:prstGeom>
          <a:noFill/>
        </p:spPr>
        <p:txBody>
          <a:bodyPr wrap="square" rtlCol="0">
            <a:spAutoFit/>
          </a:bodyPr>
          <a:lstStyle/>
          <a:p>
            <a:r>
              <a:rPr lang="en-US" sz="1800" b="1" dirty="0">
                <a:latin typeface="Lato" panose="020F0502020204030203" pitchFamily="34" charset="0"/>
              </a:rPr>
              <a:t>State Context: </a:t>
            </a:r>
          </a:p>
          <a:p>
            <a:pPr marL="164592" indent="-164592">
              <a:spcAft>
                <a:spcPts val="180"/>
              </a:spcAft>
              <a:buFont typeface="Arial" panose="020B0604020202020204" pitchFamily="34" charset="0"/>
              <a:buChar char="•"/>
            </a:pPr>
            <a:r>
              <a:rPr lang="en-US" sz="1800" dirty="0">
                <a:latin typeface="Lato" panose="020F0502020204030203" pitchFamily="34" charset="0"/>
              </a:rPr>
              <a:t>WI Student Overall Population:  822,804</a:t>
            </a:r>
          </a:p>
          <a:p>
            <a:pPr marL="164592" indent="-164592">
              <a:spcAft>
                <a:spcPts val="180"/>
              </a:spcAft>
              <a:buFont typeface="Arial" panose="020B0604020202020204" pitchFamily="34" charset="0"/>
              <a:buChar char="•"/>
            </a:pPr>
            <a:endParaRPr lang="en-US" sz="1800" dirty="0">
              <a:latin typeface="Lato" panose="020F0502020204030203" pitchFamily="34" charset="0"/>
            </a:endParaRPr>
          </a:p>
          <a:p>
            <a:pPr marL="164592" indent="-164592">
              <a:spcAft>
                <a:spcPts val="180"/>
              </a:spcAft>
              <a:buFont typeface="Arial" panose="020B0604020202020204" pitchFamily="34" charset="0"/>
              <a:buChar char="•"/>
            </a:pPr>
            <a:r>
              <a:rPr lang="en-US" sz="1800" dirty="0">
                <a:latin typeface="Lato" panose="020F0502020204030203" pitchFamily="34" charset="0"/>
              </a:rPr>
              <a:t>WI EL Student Population </a:t>
            </a:r>
            <a:r>
              <a:rPr lang="en-US" sz="1800" b="1" i="1" dirty="0">
                <a:latin typeface="Lato" panose="020F0502020204030203" pitchFamily="34" charset="0"/>
              </a:rPr>
              <a:t>22-23</a:t>
            </a:r>
            <a:r>
              <a:rPr lang="en-US" sz="1800" dirty="0">
                <a:latin typeface="Lato" panose="020F0502020204030203" pitchFamily="34" charset="0"/>
              </a:rPr>
              <a:t>: 51,638</a:t>
            </a:r>
          </a:p>
          <a:p>
            <a:pPr marL="164592" indent="-164592">
              <a:spcAft>
                <a:spcPts val="180"/>
              </a:spcAft>
              <a:buFont typeface="Arial" panose="020B0604020202020204" pitchFamily="34" charset="0"/>
              <a:buChar char="•"/>
            </a:pPr>
            <a:endParaRPr lang="en-US" sz="1800" dirty="0">
              <a:latin typeface="Lato" panose="020F0502020204030203" pitchFamily="34" charset="0"/>
            </a:endParaRPr>
          </a:p>
          <a:p>
            <a:pPr marL="164592" indent="-164592">
              <a:spcAft>
                <a:spcPts val="180"/>
              </a:spcAft>
              <a:buFont typeface="Arial" panose="020B0604020202020204" pitchFamily="34" charset="0"/>
              <a:buChar char="•"/>
            </a:pPr>
            <a:r>
              <a:rPr lang="en-US" sz="1800" dirty="0">
                <a:latin typeface="Lato" panose="020F0502020204030203" pitchFamily="34" charset="0"/>
              </a:rPr>
              <a:t>WI EL Student Population </a:t>
            </a:r>
            <a:r>
              <a:rPr lang="en-US" sz="1800" b="1" i="1" dirty="0">
                <a:latin typeface="Lato" panose="020F0502020204030203" pitchFamily="34" charset="0"/>
              </a:rPr>
              <a:t>21-22</a:t>
            </a:r>
            <a:r>
              <a:rPr lang="en-US" sz="1800" dirty="0">
                <a:latin typeface="Lato" panose="020F0502020204030203" pitchFamily="34" charset="0"/>
              </a:rPr>
              <a:t>: 49,812 </a:t>
            </a:r>
          </a:p>
        </p:txBody>
      </p:sp>
    </p:spTree>
    <p:custDataLst>
      <p:tags r:id="rId1"/>
    </p:custDataLst>
    <p:extLst>
      <p:ext uri="{BB962C8B-B14F-4D97-AF65-F5344CB8AC3E}">
        <p14:creationId xmlns:p14="http://schemas.microsoft.com/office/powerpoint/2010/main" val="54657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501DC-DB51-F3C2-2F92-F863EC93879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4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 Demographics: English Learners Growth</a:t>
            </a:r>
          </a:p>
        </p:txBody>
      </p:sp>
      <p:graphicFrame>
        <p:nvGraphicFramePr>
          <p:cNvPr id="10" name="Table 9">
            <a:extLst>
              <a:ext uri="{FF2B5EF4-FFF2-40B4-BE49-F238E27FC236}">
                <a16:creationId xmlns:a16="http://schemas.microsoft.com/office/drawing/2014/main" id="{FBEFE669-1C4F-4FD4-8F3F-C4AC56770E9D}"/>
              </a:ext>
            </a:extLst>
          </p:cNvPr>
          <p:cNvGraphicFramePr>
            <a:graphicFrameLocks noGrp="1"/>
          </p:cNvGraphicFramePr>
          <p:nvPr>
            <p:extLst>
              <p:ext uri="{D42A27DB-BD31-4B8C-83A1-F6EECF244321}">
                <p14:modId xmlns:p14="http://schemas.microsoft.com/office/powerpoint/2010/main" val="1306613586"/>
              </p:ext>
            </p:extLst>
          </p:nvPr>
        </p:nvGraphicFramePr>
        <p:xfrm>
          <a:off x="2591367" y="1063104"/>
          <a:ext cx="3961264" cy="3017291"/>
        </p:xfrm>
        <a:graphic>
          <a:graphicData uri="http://schemas.openxmlformats.org/drawingml/2006/table">
            <a:tbl>
              <a:tblPr firstRow="1" bandRow="1">
                <a:tableStyleId>{5C22544A-7EE6-4342-B048-85BDC9FD1C3A}</a:tableStyleId>
              </a:tblPr>
              <a:tblGrid>
                <a:gridCol w="3961264">
                  <a:extLst>
                    <a:ext uri="{9D8B030D-6E8A-4147-A177-3AD203B41FA5}">
                      <a16:colId xmlns:a16="http://schemas.microsoft.com/office/drawing/2014/main" val="141703867"/>
                    </a:ext>
                  </a:extLst>
                </a:gridCol>
              </a:tblGrid>
              <a:tr h="497206">
                <a:tc>
                  <a:txBody>
                    <a:bodyPr/>
                    <a:lstStyle/>
                    <a:p>
                      <a:r>
                        <a:rPr lang="en-US" sz="1600" dirty="0">
                          <a:solidFill>
                            <a:schemeClr val="tx1"/>
                          </a:solidFill>
                          <a:latin typeface="Lato" panose="020F0502020204030203" pitchFamily="34" charset="0"/>
                        </a:rPr>
                        <a:t>Enrollment on 3</a:t>
                      </a:r>
                      <a:r>
                        <a:rPr lang="en-US" sz="1600" baseline="30000" dirty="0">
                          <a:solidFill>
                            <a:schemeClr val="tx1"/>
                          </a:solidFill>
                          <a:latin typeface="Lato" panose="020F0502020204030203" pitchFamily="34" charset="0"/>
                        </a:rPr>
                        <a:t>rd</a:t>
                      </a:r>
                      <a:r>
                        <a:rPr lang="en-US" sz="1600" dirty="0">
                          <a:solidFill>
                            <a:schemeClr val="tx1"/>
                          </a:solidFill>
                          <a:latin typeface="Lato" panose="020F0502020204030203" pitchFamily="34" charset="0"/>
                        </a:rPr>
                        <a:t> Friday of Sept. 2022-23</a:t>
                      </a:r>
                    </a:p>
                  </a:txBody>
                  <a:tcPr/>
                </a:tc>
                <a:extLst>
                  <a:ext uri="{0D108BD9-81ED-4DB2-BD59-A6C34878D82A}">
                    <a16:rowId xmlns:a16="http://schemas.microsoft.com/office/drawing/2014/main" val="1645140424"/>
                  </a:ext>
                </a:extLst>
              </a:tr>
              <a:tr h="497206">
                <a:tc>
                  <a:txBody>
                    <a:bodyPr/>
                    <a:lstStyle/>
                    <a:p>
                      <a:r>
                        <a:rPr lang="en-US" sz="1400" b="1" dirty="0">
                          <a:solidFill>
                            <a:schemeClr val="tx1"/>
                          </a:solidFill>
                          <a:latin typeface="Lato" panose="020F0502020204030203" pitchFamily="34" charset="0"/>
                        </a:rPr>
                        <a:t>60,000%</a:t>
                      </a:r>
                    </a:p>
                  </a:txBody>
                  <a:tcPr/>
                </a:tc>
                <a:extLst>
                  <a:ext uri="{0D108BD9-81ED-4DB2-BD59-A6C34878D82A}">
                    <a16:rowId xmlns:a16="http://schemas.microsoft.com/office/drawing/2014/main" val="642373658"/>
                  </a:ext>
                </a:extLst>
              </a:tr>
              <a:tr h="497206">
                <a:tc>
                  <a:txBody>
                    <a:bodyPr/>
                    <a:lstStyle/>
                    <a:p>
                      <a:r>
                        <a:rPr lang="en-US" sz="1400" b="1" dirty="0">
                          <a:solidFill>
                            <a:schemeClr val="tx1"/>
                          </a:solidFill>
                          <a:latin typeface="Lato" panose="020F0502020204030203" pitchFamily="34" charset="0"/>
                        </a:rPr>
                        <a:t>50,000</a:t>
                      </a:r>
                    </a:p>
                  </a:txBody>
                  <a:tcPr/>
                </a:tc>
                <a:extLst>
                  <a:ext uri="{0D108BD9-81ED-4DB2-BD59-A6C34878D82A}">
                    <a16:rowId xmlns:a16="http://schemas.microsoft.com/office/drawing/2014/main" val="1889457911"/>
                  </a:ext>
                </a:extLst>
              </a:tr>
              <a:tr h="497206">
                <a:tc>
                  <a:txBody>
                    <a:bodyPr/>
                    <a:lstStyle/>
                    <a:p>
                      <a:r>
                        <a:rPr lang="en-US" sz="1400" b="1" dirty="0">
                          <a:solidFill>
                            <a:schemeClr val="tx1"/>
                          </a:solidFill>
                          <a:latin typeface="Lato" panose="020F0502020204030203" pitchFamily="34" charset="0"/>
                        </a:rPr>
                        <a:t>40,000</a:t>
                      </a:r>
                    </a:p>
                  </a:txBody>
                  <a:tcPr/>
                </a:tc>
                <a:extLst>
                  <a:ext uri="{0D108BD9-81ED-4DB2-BD59-A6C34878D82A}">
                    <a16:rowId xmlns:a16="http://schemas.microsoft.com/office/drawing/2014/main" val="4037457439"/>
                  </a:ext>
                </a:extLst>
              </a:tr>
              <a:tr h="497206">
                <a:tc>
                  <a:txBody>
                    <a:bodyPr/>
                    <a:lstStyle/>
                    <a:p>
                      <a:r>
                        <a:rPr lang="en-US" sz="1400" b="1" dirty="0">
                          <a:solidFill>
                            <a:schemeClr val="tx1"/>
                          </a:solidFill>
                          <a:latin typeface="Lato" panose="020F0502020204030203" pitchFamily="34" charset="0"/>
                        </a:rPr>
                        <a:t>30,000</a:t>
                      </a:r>
                    </a:p>
                  </a:txBody>
                  <a:tcPr/>
                </a:tc>
                <a:extLst>
                  <a:ext uri="{0D108BD9-81ED-4DB2-BD59-A6C34878D82A}">
                    <a16:rowId xmlns:a16="http://schemas.microsoft.com/office/drawing/2014/main" val="3412530817"/>
                  </a:ext>
                </a:extLst>
              </a:tr>
              <a:tr h="531261">
                <a:tc>
                  <a:txBody>
                    <a:bodyPr/>
                    <a:lstStyle/>
                    <a:p>
                      <a:r>
                        <a:rPr lang="en-US" sz="1400" b="1" dirty="0">
                          <a:solidFill>
                            <a:schemeClr val="tx1"/>
                          </a:solidFill>
                          <a:latin typeface="Lato" panose="020F0502020204030203" pitchFamily="34" charset="0"/>
                        </a:rPr>
                        <a:t>0%</a:t>
                      </a:r>
                    </a:p>
                    <a:p>
                      <a:r>
                        <a:rPr lang="en-US" sz="1050" b="1" dirty="0">
                          <a:solidFill>
                            <a:schemeClr val="tx1"/>
                          </a:solidFill>
                          <a:latin typeface="Lato" panose="020F0502020204030203" pitchFamily="34" charset="0"/>
                        </a:rPr>
                        <a:t>                              </a:t>
                      </a:r>
                      <a:endParaRPr lang="en-US" sz="1800" b="1" dirty="0">
                        <a:solidFill>
                          <a:schemeClr val="tx1"/>
                        </a:solidFill>
                        <a:latin typeface="Lato" panose="020F0502020204030203" pitchFamily="34" charset="0"/>
                      </a:endParaRPr>
                    </a:p>
                  </a:txBody>
                  <a:tcPr/>
                </a:tc>
                <a:extLst>
                  <a:ext uri="{0D108BD9-81ED-4DB2-BD59-A6C34878D82A}">
                    <a16:rowId xmlns:a16="http://schemas.microsoft.com/office/drawing/2014/main" val="778076389"/>
                  </a:ext>
                </a:extLst>
              </a:tr>
            </a:tbl>
          </a:graphicData>
        </a:graphic>
      </p:graphicFrame>
      <p:sp>
        <p:nvSpPr>
          <p:cNvPr id="16" name="Rectangle 15">
            <a:extLst>
              <a:ext uri="{FF2B5EF4-FFF2-40B4-BE49-F238E27FC236}">
                <a16:creationId xmlns:a16="http://schemas.microsoft.com/office/drawing/2014/main" id="{78F47436-E3AC-432C-7172-130B9D120DEC}"/>
              </a:ext>
              <a:ext uri="{C183D7F6-B498-43B3-948B-1728B52AA6E4}">
                <adec:decorative xmlns:adec="http://schemas.microsoft.com/office/drawing/2017/decorative" val="1"/>
              </a:ext>
            </a:extLst>
          </p:cNvPr>
          <p:cNvSpPr/>
          <p:nvPr/>
        </p:nvSpPr>
        <p:spPr>
          <a:xfrm>
            <a:off x="4796767" y="2180564"/>
            <a:ext cx="521553" cy="1407425"/>
          </a:xfrm>
          <a:prstGeom prst="rect">
            <a:avLst/>
          </a:prstGeom>
          <a:solidFill>
            <a:srgbClr val="00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B6A891-F32E-519E-5289-38CF9E5B4E29}"/>
              </a:ext>
              <a:ext uri="{C183D7F6-B498-43B3-948B-1728B52AA6E4}">
                <adec:decorative xmlns:adec="http://schemas.microsoft.com/office/drawing/2017/decorative" val="1"/>
              </a:ext>
            </a:extLst>
          </p:cNvPr>
          <p:cNvSpPr txBox="1"/>
          <p:nvPr/>
        </p:nvSpPr>
        <p:spPr>
          <a:xfrm>
            <a:off x="5216571" y="1518335"/>
            <a:ext cx="918424" cy="339645"/>
          </a:xfrm>
          <a:prstGeom prst="rect">
            <a:avLst/>
          </a:prstGeom>
          <a:noFill/>
        </p:spPr>
        <p:txBody>
          <a:bodyPr wrap="square" rtlCol="0">
            <a:spAutoFit/>
          </a:bodyPr>
          <a:lstStyle/>
          <a:p>
            <a:pPr algn="ctr"/>
            <a:r>
              <a:rPr lang="en-US" b="1" dirty="0">
                <a:latin typeface="Lato" panose="020F0502020204030203" pitchFamily="34" charset="0"/>
              </a:rPr>
              <a:t>93.7%</a:t>
            </a:r>
          </a:p>
        </p:txBody>
      </p:sp>
      <p:sp>
        <p:nvSpPr>
          <p:cNvPr id="15" name="Rectangle 14" descr="That 93.7% of students enrolled on the third Friday of September in 2022-23 school year equates to 51, 638 students. (based on WISEdash public portal data from February 19, 2024).">
            <a:extLst>
              <a:ext uri="{FF2B5EF4-FFF2-40B4-BE49-F238E27FC236}">
                <a16:creationId xmlns:a16="http://schemas.microsoft.com/office/drawing/2014/main" id="{B8AF51A9-BBEF-4705-AF21-7147CD2D6EC7}"/>
              </a:ext>
            </a:extLst>
          </p:cNvPr>
          <p:cNvSpPr/>
          <p:nvPr/>
        </p:nvSpPr>
        <p:spPr>
          <a:xfrm>
            <a:off x="5379091" y="1840919"/>
            <a:ext cx="593387" cy="1747070"/>
          </a:xfrm>
          <a:prstGeom prst="rect">
            <a:avLst/>
          </a:prstGeom>
          <a:solidFill>
            <a:srgbClr val="2620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07D004-E4E7-B78F-0D36-F1B57BA27884}"/>
              </a:ext>
            </a:extLst>
          </p:cNvPr>
          <p:cNvSpPr txBox="1"/>
          <p:nvPr/>
        </p:nvSpPr>
        <p:spPr>
          <a:xfrm>
            <a:off x="2730848" y="4056217"/>
            <a:ext cx="3682302" cy="523220"/>
          </a:xfrm>
          <a:prstGeom prst="rect">
            <a:avLst/>
          </a:prstGeom>
          <a:noFill/>
        </p:spPr>
        <p:txBody>
          <a:bodyPr wrap="square" rtlCol="0">
            <a:spAutoFit/>
          </a:bodyPr>
          <a:lstStyle/>
          <a:p>
            <a:r>
              <a:rPr lang="en-US" sz="1400" i="1" dirty="0" err="1">
                <a:latin typeface="Lato" panose="020F0502020204030203" pitchFamily="34" charset="0"/>
              </a:rPr>
              <a:t>WISEdash</a:t>
            </a:r>
            <a:r>
              <a:rPr lang="en-US" sz="1400" i="1" dirty="0">
                <a:latin typeface="Lato" panose="020F0502020204030203" pitchFamily="34" charset="0"/>
              </a:rPr>
              <a:t> Public Portal</a:t>
            </a:r>
          </a:p>
          <a:p>
            <a:r>
              <a:rPr lang="en-US" sz="1400" i="1" dirty="0">
                <a:latin typeface="Lato" panose="020F0502020204030203" pitchFamily="34" charset="0"/>
              </a:rPr>
              <a:t>Retrieved:  February 19, 2024 </a:t>
            </a:r>
          </a:p>
        </p:txBody>
      </p:sp>
      <p:sp>
        <p:nvSpPr>
          <p:cNvPr id="18" name="TextBox 17">
            <a:extLst>
              <a:ext uri="{FF2B5EF4-FFF2-40B4-BE49-F238E27FC236}">
                <a16:creationId xmlns:a16="http://schemas.microsoft.com/office/drawing/2014/main" id="{CB0F0881-9BAE-6641-154C-195B26E0AA6F}"/>
              </a:ext>
              <a:ext uri="{C183D7F6-B498-43B3-948B-1728B52AA6E4}">
                <adec:decorative xmlns:adec="http://schemas.microsoft.com/office/drawing/2017/decorative" val="1"/>
              </a:ext>
            </a:extLst>
          </p:cNvPr>
          <p:cNvSpPr txBox="1"/>
          <p:nvPr/>
        </p:nvSpPr>
        <p:spPr>
          <a:xfrm>
            <a:off x="5318319" y="1917186"/>
            <a:ext cx="714927" cy="253916"/>
          </a:xfrm>
          <a:prstGeom prst="rect">
            <a:avLst/>
          </a:prstGeom>
          <a:noFill/>
        </p:spPr>
        <p:txBody>
          <a:bodyPr wrap="square" rtlCol="0">
            <a:spAutoFit/>
          </a:bodyPr>
          <a:lstStyle/>
          <a:p>
            <a:pPr algn="ctr"/>
            <a:r>
              <a:rPr lang="en-US" sz="1050" b="1" dirty="0">
                <a:solidFill>
                  <a:srgbClr val="F2F8EC"/>
                </a:solidFill>
                <a:latin typeface="Lato" panose="020F0502020204030203" pitchFamily="34" charset="0"/>
              </a:rPr>
              <a:t>51,638</a:t>
            </a:r>
          </a:p>
        </p:txBody>
      </p:sp>
      <p:pic>
        <p:nvPicPr>
          <p:cNvPr id="3" name="Picture 2">
            <a:extLst>
              <a:ext uri="{FF2B5EF4-FFF2-40B4-BE49-F238E27FC236}">
                <a16:creationId xmlns:a16="http://schemas.microsoft.com/office/drawing/2014/main" id="{FFDEB68C-8804-855E-E580-C1E7E27F655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907" y="3505107"/>
            <a:ext cx="1438548" cy="1538045"/>
          </a:xfrm>
          <a:prstGeom prst="rect">
            <a:avLst/>
          </a:prstGeom>
        </p:spPr>
      </p:pic>
    </p:spTree>
    <p:custDataLst>
      <p:tags r:id="rId1"/>
    </p:custDataLst>
    <p:extLst>
      <p:ext uri="{BB962C8B-B14F-4D97-AF65-F5344CB8AC3E}">
        <p14:creationId xmlns:p14="http://schemas.microsoft.com/office/powerpoint/2010/main" val="286898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Top Languages</a:t>
            </a:r>
            <a:endParaRPr lang="en-US" dirty="0">
              <a:effectLst/>
            </a:endParaRPr>
          </a:p>
        </p:txBody>
      </p:sp>
      <p:sp>
        <p:nvSpPr>
          <p:cNvPr id="2" name="Text Placeholder 1"/>
          <p:cNvSpPr>
            <a:spLocks noGrp="1"/>
          </p:cNvSpPr>
          <p:nvPr>
            <p:ph type="body" sz="quarter" idx="13"/>
          </p:nvPr>
        </p:nvSpPr>
        <p:spPr/>
        <p:txBody>
          <a:bodyPr/>
          <a:lstStyle/>
          <a:p>
            <a:r>
              <a:rPr lang="en-US" dirty="0"/>
              <a:t>Top Languages</a:t>
            </a:r>
          </a:p>
        </p:txBody>
      </p:sp>
      <p:graphicFrame>
        <p:nvGraphicFramePr>
          <p:cNvPr id="4" name="Content Placeholder 4" descr="Top Languages in Wisconsin:&#10;Spanish 67%&#10;Hmong 12%&#10;Arabic 2%&#10;Chinese 1.7%&#10;Somali 1%&#10;Less than 1% Swahili, Vietnamese, Albanian, Russian"/>
          <p:cNvGraphicFramePr>
            <a:graphicFrameLocks/>
          </p:cNvGraphicFramePr>
          <p:nvPr>
            <p:extLst>
              <p:ext uri="{D42A27DB-BD31-4B8C-83A1-F6EECF244321}">
                <p14:modId xmlns:p14="http://schemas.microsoft.com/office/powerpoint/2010/main" val="643050307"/>
              </p:ext>
            </p:extLst>
          </p:nvPr>
        </p:nvGraphicFramePr>
        <p:xfrm>
          <a:off x="379322" y="1005477"/>
          <a:ext cx="5867400" cy="2997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55593D95-51D9-FC87-983B-F3D5848D52BD}"/>
              </a:ext>
            </a:extLst>
          </p:cNvPr>
          <p:cNvGraphicFramePr>
            <a:graphicFrameLocks noGrp="1"/>
          </p:cNvGraphicFramePr>
          <p:nvPr>
            <p:extLst>
              <p:ext uri="{D42A27DB-BD31-4B8C-83A1-F6EECF244321}">
                <p14:modId xmlns:p14="http://schemas.microsoft.com/office/powerpoint/2010/main" val="3648347837"/>
              </p:ext>
            </p:extLst>
          </p:nvPr>
        </p:nvGraphicFramePr>
        <p:xfrm>
          <a:off x="5932624" y="1005477"/>
          <a:ext cx="2532072" cy="3642723"/>
        </p:xfrm>
        <a:graphic>
          <a:graphicData uri="http://schemas.openxmlformats.org/drawingml/2006/table">
            <a:tbl>
              <a:tblPr firstRow="1" bandRow="1">
                <a:tableStyleId>{5C22544A-7EE6-4342-B048-85BDC9FD1C3A}</a:tableStyleId>
              </a:tblPr>
              <a:tblGrid>
                <a:gridCol w="1613408">
                  <a:extLst>
                    <a:ext uri="{9D8B030D-6E8A-4147-A177-3AD203B41FA5}">
                      <a16:colId xmlns:a16="http://schemas.microsoft.com/office/drawing/2014/main" val="486452126"/>
                    </a:ext>
                  </a:extLst>
                </a:gridCol>
                <a:gridCol w="918664">
                  <a:extLst>
                    <a:ext uri="{9D8B030D-6E8A-4147-A177-3AD203B41FA5}">
                      <a16:colId xmlns:a16="http://schemas.microsoft.com/office/drawing/2014/main" val="1359044611"/>
                    </a:ext>
                  </a:extLst>
                </a:gridCol>
              </a:tblGrid>
              <a:tr h="297543">
                <a:tc>
                  <a:txBody>
                    <a:bodyPr/>
                    <a:lstStyle/>
                    <a:p>
                      <a:r>
                        <a:rPr lang="en-US" b="1" dirty="0">
                          <a:latin typeface="Lato" panose="020F0502020204030203" pitchFamily="34" charset="0"/>
                        </a:rPr>
                        <a:t>Language</a:t>
                      </a:r>
                    </a:p>
                  </a:txBody>
                  <a:tcPr>
                    <a:solidFill>
                      <a:srgbClr val="333399"/>
                    </a:solidFill>
                  </a:tcPr>
                </a:tc>
                <a:tc>
                  <a:txBody>
                    <a:bodyPr/>
                    <a:lstStyle/>
                    <a:p>
                      <a:r>
                        <a:rPr lang="en-US" b="1" dirty="0">
                          <a:latin typeface="Lato" panose="020F0502020204030203" pitchFamily="34" charset="0"/>
                        </a:rPr>
                        <a:t>Percent</a:t>
                      </a:r>
                    </a:p>
                  </a:txBody>
                  <a:tcPr>
                    <a:solidFill>
                      <a:srgbClr val="2D7B2D"/>
                    </a:solidFill>
                  </a:tcPr>
                </a:tc>
                <a:extLst>
                  <a:ext uri="{0D108BD9-81ED-4DB2-BD59-A6C34878D82A}">
                    <a16:rowId xmlns:a16="http://schemas.microsoft.com/office/drawing/2014/main" val="1497245848"/>
                  </a:ext>
                </a:extLst>
              </a:tr>
              <a:tr h="297180">
                <a:tc>
                  <a:txBody>
                    <a:bodyPr/>
                    <a:lstStyle/>
                    <a:p>
                      <a:r>
                        <a:rPr lang="en-US" b="1" dirty="0">
                          <a:latin typeface="Lato" panose="020F0502020204030203" pitchFamily="34" charset="0"/>
                        </a:rPr>
                        <a:t>Spanish</a:t>
                      </a:r>
                    </a:p>
                  </a:txBody>
                  <a:tcPr>
                    <a:solidFill>
                      <a:srgbClr val="F2F8EC"/>
                    </a:solidFill>
                  </a:tcPr>
                </a:tc>
                <a:tc>
                  <a:txBody>
                    <a:bodyPr/>
                    <a:lstStyle/>
                    <a:p>
                      <a:r>
                        <a:rPr lang="en-US" b="1" dirty="0">
                          <a:latin typeface="Lato" panose="020F0502020204030203" pitchFamily="34" charset="0"/>
                        </a:rPr>
                        <a:t>67%</a:t>
                      </a:r>
                    </a:p>
                  </a:txBody>
                  <a:tcPr>
                    <a:solidFill>
                      <a:srgbClr val="F2F8EC"/>
                    </a:solidFill>
                  </a:tcPr>
                </a:tc>
                <a:extLst>
                  <a:ext uri="{0D108BD9-81ED-4DB2-BD59-A6C34878D82A}">
                    <a16:rowId xmlns:a16="http://schemas.microsoft.com/office/drawing/2014/main" val="737427877"/>
                  </a:ext>
                </a:extLst>
              </a:tr>
              <a:tr h="289560">
                <a:tc>
                  <a:txBody>
                    <a:bodyPr/>
                    <a:lstStyle/>
                    <a:p>
                      <a:r>
                        <a:rPr lang="en-US" b="1" dirty="0">
                          <a:latin typeface="Lato" panose="020F0502020204030203" pitchFamily="34" charset="0"/>
                        </a:rPr>
                        <a:t>Hmong</a:t>
                      </a:r>
                    </a:p>
                  </a:txBody>
                  <a:tcPr>
                    <a:solidFill>
                      <a:srgbClr val="DBECCC"/>
                    </a:solidFill>
                  </a:tcPr>
                </a:tc>
                <a:tc>
                  <a:txBody>
                    <a:bodyPr/>
                    <a:lstStyle/>
                    <a:p>
                      <a:r>
                        <a:rPr lang="en-US" b="1" dirty="0">
                          <a:latin typeface="Lato" panose="020F0502020204030203" pitchFamily="34" charset="0"/>
                        </a:rPr>
                        <a:t>12%</a:t>
                      </a:r>
                    </a:p>
                  </a:txBody>
                  <a:tcPr>
                    <a:solidFill>
                      <a:srgbClr val="DBECCC"/>
                    </a:solidFill>
                  </a:tcPr>
                </a:tc>
                <a:extLst>
                  <a:ext uri="{0D108BD9-81ED-4DB2-BD59-A6C34878D82A}">
                    <a16:rowId xmlns:a16="http://schemas.microsoft.com/office/drawing/2014/main" val="3319282732"/>
                  </a:ext>
                </a:extLst>
              </a:tr>
              <a:tr h="304800">
                <a:tc>
                  <a:txBody>
                    <a:bodyPr/>
                    <a:lstStyle/>
                    <a:p>
                      <a:r>
                        <a:rPr lang="en-US" b="1" dirty="0">
                          <a:latin typeface="Lato" panose="020F0502020204030203" pitchFamily="34" charset="0"/>
                        </a:rPr>
                        <a:t>Arabic</a:t>
                      </a:r>
                    </a:p>
                  </a:txBody>
                  <a:tcPr>
                    <a:lnB w="12700" cmpd="sng">
                      <a:noFill/>
                    </a:lnB>
                    <a:solidFill>
                      <a:srgbClr val="F2F8EC"/>
                    </a:solidFill>
                  </a:tcPr>
                </a:tc>
                <a:tc>
                  <a:txBody>
                    <a:bodyPr/>
                    <a:lstStyle/>
                    <a:p>
                      <a:r>
                        <a:rPr lang="en-US" b="1" dirty="0">
                          <a:latin typeface="Lato" panose="020F0502020204030203" pitchFamily="34" charset="0"/>
                        </a:rPr>
                        <a:t>2.1%</a:t>
                      </a:r>
                    </a:p>
                  </a:txBody>
                  <a:tcPr>
                    <a:lnB w="12700" cmpd="sng">
                      <a:noFill/>
                    </a:lnB>
                    <a:solidFill>
                      <a:srgbClr val="F2F8EC"/>
                    </a:solidFill>
                  </a:tcPr>
                </a:tc>
                <a:extLst>
                  <a:ext uri="{0D108BD9-81ED-4DB2-BD59-A6C34878D82A}">
                    <a16:rowId xmlns:a16="http://schemas.microsoft.com/office/drawing/2014/main" val="3597137002"/>
                  </a:ext>
                </a:extLst>
              </a:tr>
              <a:tr h="304800">
                <a:tc>
                  <a:txBody>
                    <a:bodyPr/>
                    <a:lstStyle/>
                    <a:p>
                      <a:r>
                        <a:rPr lang="en-US" b="1" dirty="0">
                          <a:latin typeface="Lato" panose="020F0502020204030203" pitchFamily="34" charset="0"/>
                        </a:rPr>
                        <a:t>Burmese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BECCC"/>
                    </a:solidFill>
                  </a:tcPr>
                </a:tc>
                <a:tc>
                  <a:txBody>
                    <a:bodyPr/>
                    <a:lstStyle/>
                    <a:p>
                      <a:r>
                        <a:rPr lang="en-US" b="1" dirty="0">
                          <a:latin typeface="Lato" panose="020F0502020204030203"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BECCC"/>
                    </a:solidFill>
                  </a:tcPr>
                </a:tc>
                <a:extLst>
                  <a:ext uri="{0D108BD9-81ED-4DB2-BD59-A6C34878D82A}">
                    <a16:rowId xmlns:a16="http://schemas.microsoft.com/office/drawing/2014/main" val="1881087430"/>
                  </a:ext>
                </a:extLst>
              </a:tr>
              <a:tr h="281940">
                <a:tc>
                  <a:txBody>
                    <a:bodyPr/>
                    <a:lstStyle/>
                    <a:p>
                      <a:r>
                        <a:rPr lang="en-US" b="1" dirty="0">
                          <a:latin typeface="Lato" panose="020F0502020204030203" pitchFamily="34" charset="0"/>
                        </a:rPr>
                        <a:t>Karen</a:t>
                      </a:r>
                    </a:p>
                  </a:txBody>
                  <a:tcPr>
                    <a:lnT w="12700" cmpd="sng">
                      <a:noFill/>
                    </a:lnT>
                    <a:solidFill>
                      <a:srgbClr val="F2F8EC"/>
                    </a:solidFill>
                  </a:tcPr>
                </a:tc>
                <a:tc>
                  <a:txBody>
                    <a:bodyPr/>
                    <a:lstStyle/>
                    <a:p>
                      <a:r>
                        <a:rPr lang="en-US" b="1" dirty="0">
                          <a:latin typeface="Lato" panose="020F0502020204030203" pitchFamily="34" charset="0"/>
                        </a:rPr>
                        <a:t>1.2%</a:t>
                      </a:r>
                    </a:p>
                  </a:txBody>
                  <a:tcPr>
                    <a:lnT w="12700" cmpd="sng">
                      <a:noFill/>
                    </a:lnT>
                    <a:solidFill>
                      <a:srgbClr val="F2F8EC"/>
                    </a:solidFill>
                  </a:tcPr>
                </a:tc>
                <a:extLst>
                  <a:ext uri="{0D108BD9-81ED-4DB2-BD59-A6C34878D82A}">
                    <a16:rowId xmlns:a16="http://schemas.microsoft.com/office/drawing/2014/main" val="1371926539"/>
                  </a:ext>
                </a:extLst>
              </a:tr>
              <a:tr h="289560">
                <a:tc>
                  <a:txBody>
                    <a:bodyPr/>
                    <a:lstStyle/>
                    <a:p>
                      <a:r>
                        <a:rPr lang="en-US" b="1" dirty="0">
                          <a:latin typeface="Lato" panose="020F0502020204030203" pitchFamily="34" charset="0"/>
                        </a:rPr>
                        <a:t>Chinese</a:t>
                      </a:r>
                    </a:p>
                  </a:txBody>
                  <a:tcPr>
                    <a:solidFill>
                      <a:srgbClr val="DBECCC"/>
                    </a:solidFill>
                  </a:tcPr>
                </a:tc>
                <a:tc>
                  <a:txBody>
                    <a:bodyPr/>
                    <a:lstStyle/>
                    <a:p>
                      <a:r>
                        <a:rPr lang="en-US" b="1" dirty="0">
                          <a:latin typeface="Lato" panose="020F0502020204030203" pitchFamily="34" charset="0"/>
                        </a:rPr>
                        <a:t>1.1%</a:t>
                      </a:r>
                    </a:p>
                  </a:txBody>
                  <a:tcPr>
                    <a:solidFill>
                      <a:srgbClr val="DBECCC"/>
                    </a:solidFill>
                  </a:tcPr>
                </a:tc>
                <a:extLst>
                  <a:ext uri="{0D108BD9-81ED-4DB2-BD59-A6C34878D82A}">
                    <a16:rowId xmlns:a16="http://schemas.microsoft.com/office/drawing/2014/main" val="2361484530"/>
                  </a:ext>
                </a:extLst>
              </a:tr>
              <a:tr h="327660">
                <a:tc>
                  <a:txBody>
                    <a:bodyPr/>
                    <a:lstStyle/>
                    <a:p>
                      <a:r>
                        <a:rPr lang="en-US" b="1" dirty="0">
                          <a:latin typeface="Lato" panose="020F0502020204030203" pitchFamily="34" charset="0"/>
                        </a:rPr>
                        <a:t>Somali</a:t>
                      </a:r>
                    </a:p>
                  </a:txBody>
                  <a:tcPr>
                    <a:solidFill>
                      <a:srgbClr val="F2F8EC"/>
                    </a:solidFill>
                  </a:tcPr>
                </a:tc>
                <a:tc>
                  <a:txBody>
                    <a:bodyPr/>
                    <a:lstStyle/>
                    <a:p>
                      <a:r>
                        <a:rPr lang="en-US" b="1" dirty="0">
                          <a:latin typeface="Lato" panose="020F0502020204030203" pitchFamily="34" charset="0"/>
                        </a:rPr>
                        <a:t>1.0%</a:t>
                      </a:r>
                    </a:p>
                  </a:txBody>
                  <a:tcPr>
                    <a:solidFill>
                      <a:srgbClr val="F2F8EC"/>
                    </a:solidFill>
                  </a:tcPr>
                </a:tc>
                <a:extLst>
                  <a:ext uri="{0D108BD9-81ED-4DB2-BD59-A6C34878D82A}">
                    <a16:rowId xmlns:a16="http://schemas.microsoft.com/office/drawing/2014/main" val="2330355985"/>
                  </a:ext>
                </a:extLst>
              </a:tr>
              <a:tr h="297180">
                <a:tc>
                  <a:txBody>
                    <a:bodyPr/>
                    <a:lstStyle/>
                    <a:p>
                      <a:r>
                        <a:rPr lang="en-US" b="1" dirty="0">
                          <a:latin typeface="Lato" panose="020F0502020204030203" pitchFamily="34" charset="0"/>
                        </a:rPr>
                        <a:t>Swahili</a:t>
                      </a:r>
                    </a:p>
                  </a:txBody>
                  <a:tcPr>
                    <a:solidFill>
                      <a:srgbClr val="DBECCC"/>
                    </a:solidFill>
                  </a:tcPr>
                </a:tc>
                <a:tc>
                  <a:txBody>
                    <a:bodyPr/>
                    <a:lstStyle/>
                    <a:p>
                      <a:r>
                        <a:rPr lang="en-US" b="1" dirty="0">
                          <a:latin typeface="Lato" panose="020F0502020204030203" pitchFamily="34" charset="0"/>
                        </a:rPr>
                        <a:t>&lt;1%</a:t>
                      </a:r>
                    </a:p>
                  </a:txBody>
                  <a:tcPr>
                    <a:solidFill>
                      <a:srgbClr val="DBECCC"/>
                    </a:solidFill>
                  </a:tcPr>
                </a:tc>
                <a:extLst>
                  <a:ext uri="{0D108BD9-81ED-4DB2-BD59-A6C34878D82A}">
                    <a16:rowId xmlns:a16="http://schemas.microsoft.com/office/drawing/2014/main" val="3298546352"/>
                  </a:ext>
                </a:extLst>
              </a:tr>
              <a:tr h="327660">
                <a:tc>
                  <a:txBody>
                    <a:bodyPr/>
                    <a:lstStyle/>
                    <a:p>
                      <a:r>
                        <a:rPr lang="en-US" b="1" dirty="0">
                          <a:latin typeface="Lato" panose="020F0502020204030203" pitchFamily="34" charset="0"/>
                        </a:rPr>
                        <a:t>Vietnamese</a:t>
                      </a:r>
                    </a:p>
                  </a:txBody>
                  <a:tcPr>
                    <a:solidFill>
                      <a:srgbClr val="F2F8EC"/>
                    </a:solidFill>
                  </a:tcPr>
                </a:tc>
                <a:tc>
                  <a:txBody>
                    <a:bodyPr/>
                    <a:lstStyle/>
                    <a:p>
                      <a:r>
                        <a:rPr lang="en-US" b="1" dirty="0">
                          <a:latin typeface="Lato" panose="020F0502020204030203" pitchFamily="34" charset="0"/>
                        </a:rPr>
                        <a:t>&lt;1%</a:t>
                      </a:r>
                    </a:p>
                  </a:txBody>
                  <a:tcPr>
                    <a:solidFill>
                      <a:srgbClr val="F2F8EC"/>
                    </a:solidFill>
                  </a:tcPr>
                </a:tc>
                <a:extLst>
                  <a:ext uri="{0D108BD9-81ED-4DB2-BD59-A6C34878D82A}">
                    <a16:rowId xmlns:a16="http://schemas.microsoft.com/office/drawing/2014/main" val="2850211504"/>
                  </a:ext>
                </a:extLst>
              </a:tr>
              <a:tr h="274320">
                <a:tc>
                  <a:txBody>
                    <a:bodyPr/>
                    <a:lstStyle/>
                    <a:p>
                      <a:r>
                        <a:rPr lang="en-US" b="1" dirty="0">
                          <a:latin typeface="Lato" panose="020F0502020204030203" pitchFamily="34" charset="0"/>
                        </a:rPr>
                        <a:t>Albanian</a:t>
                      </a:r>
                    </a:p>
                  </a:txBody>
                  <a:tcPr>
                    <a:solidFill>
                      <a:srgbClr val="DBECCC"/>
                    </a:solidFill>
                  </a:tcPr>
                </a:tc>
                <a:tc>
                  <a:txBody>
                    <a:bodyPr/>
                    <a:lstStyle/>
                    <a:p>
                      <a:r>
                        <a:rPr lang="en-US" b="1" dirty="0">
                          <a:latin typeface="Lato" panose="020F0502020204030203" pitchFamily="34" charset="0"/>
                        </a:rPr>
                        <a:t>&lt;1%</a:t>
                      </a:r>
                    </a:p>
                  </a:txBody>
                  <a:tcPr>
                    <a:solidFill>
                      <a:srgbClr val="DBECCC"/>
                    </a:solidFill>
                  </a:tcPr>
                </a:tc>
                <a:extLst>
                  <a:ext uri="{0D108BD9-81ED-4DB2-BD59-A6C34878D82A}">
                    <a16:rowId xmlns:a16="http://schemas.microsoft.com/office/drawing/2014/main" val="1950253082"/>
                  </a:ext>
                </a:extLst>
              </a:tr>
              <a:tr h="281940">
                <a:tc>
                  <a:txBody>
                    <a:bodyPr/>
                    <a:lstStyle/>
                    <a:p>
                      <a:r>
                        <a:rPr lang="en-US" b="1" dirty="0">
                          <a:latin typeface="Lato" panose="020F0502020204030203" pitchFamily="34" charset="0"/>
                        </a:rPr>
                        <a:t>Russian</a:t>
                      </a:r>
                    </a:p>
                  </a:txBody>
                  <a:tcPr>
                    <a:solidFill>
                      <a:srgbClr val="F2F8EC"/>
                    </a:solidFill>
                  </a:tcPr>
                </a:tc>
                <a:tc>
                  <a:txBody>
                    <a:bodyPr/>
                    <a:lstStyle/>
                    <a:p>
                      <a:r>
                        <a:rPr lang="en-US" b="1" dirty="0">
                          <a:latin typeface="Lato" panose="020F0502020204030203" pitchFamily="34" charset="0"/>
                        </a:rPr>
                        <a:t>&lt;.5%</a:t>
                      </a:r>
                    </a:p>
                  </a:txBody>
                  <a:tcPr>
                    <a:solidFill>
                      <a:srgbClr val="F2F8EC"/>
                    </a:solidFill>
                  </a:tcPr>
                </a:tc>
                <a:extLst>
                  <a:ext uri="{0D108BD9-81ED-4DB2-BD59-A6C34878D82A}">
                    <a16:rowId xmlns:a16="http://schemas.microsoft.com/office/drawing/2014/main" val="2854667380"/>
                  </a:ext>
                </a:extLst>
              </a:tr>
            </a:tbl>
          </a:graphicData>
        </a:graphic>
      </p:graphicFrame>
    </p:spTree>
    <p:custDataLst>
      <p:tags r:id="rId1"/>
    </p:custDataLst>
    <p:extLst>
      <p:ext uri="{BB962C8B-B14F-4D97-AF65-F5344CB8AC3E}">
        <p14:creationId xmlns:p14="http://schemas.microsoft.com/office/powerpoint/2010/main" val="50855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Identifying English Learners (ELs)</a:t>
            </a:r>
            <a:endParaRPr lang="en-US" dirty="0">
              <a:effectLst/>
            </a:endParaRPr>
          </a:p>
        </p:txBody>
      </p:sp>
      <p:sp>
        <p:nvSpPr>
          <p:cNvPr id="2" name="Text Placeholder 1"/>
          <p:cNvSpPr>
            <a:spLocks noGrp="1"/>
          </p:cNvSpPr>
          <p:nvPr>
            <p:ph type="body" sz="quarter" idx="13"/>
          </p:nvPr>
        </p:nvSpPr>
        <p:spPr>
          <a:xfrm>
            <a:off x="0" y="0"/>
            <a:ext cx="9144000" cy="921657"/>
          </a:xfrm>
        </p:spPr>
        <p:txBody>
          <a:bodyPr>
            <a:normAutofit/>
          </a:bodyPr>
          <a:lstStyle/>
          <a:p>
            <a:r>
              <a:rPr lang="en-US" dirty="0"/>
              <a:t>Identifying English Learners (ELs)</a:t>
            </a:r>
            <a:endParaRPr lang="en-US" sz="1050" dirty="0"/>
          </a:p>
        </p:txBody>
      </p:sp>
      <p:sp>
        <p:nvSpPr>
          <p:cNvPr id="3" name="Text Placeholder 2"/>
          <p:cNvSpPr>
            <a:spLocks noGrp="1"/>
          </p:cNvSpPr>
          <p:nvPr>
            <p:ph type="body" sz="quarter" idx="14"/>
          </p:nvPr>
        </p:nvSpPr>
        <p:spPr>
          <a:xfrm>
            <a:off x="453603" y="1158462"/>
            <a:ext cx="8236793" cy="2311359"/>
          </a:xfrm>
        </p:spPr>
        <p:txBody>
          <a:bodyPr>
            <a:noAutofit/>
          </a:bodyPr>
          <a:lstStyle/>
          <a:p>
            <a:pPr marL="0" indent="0">
              <a:lnSpc>
                <a:spcPct val="100000"/>
              </a:lnSpc>
              <a:spcAft>
                <a:spcPts val="1800"/>
              </a:spcAft>
              <a:buNone/>
            </a:pPr>
            <a:r>
              <a:rPr lang="en-US" sz="1800" dirty="0">
                <a:solidFill>
                  <a:srgbClr val="0563C1"/>
                </a:solidFill>
              </a:rPr>
              <a:t>Home Language Survey, </a:t>
            </a:r>
            <a:r>
              <a:rPr lang="en-US" sz="1800" dirty="0"/>
              <a:t>Purpose: </a:t>
            </a:r>
          </a:p>
          <a:p>
            <a:pPr marL="0" indent="0">
              <a:lnSpc>
                <a:spcPct val="100000"/>
              </a:lnSpc>
              <a:spcAft>
                <a:spcPts val="1800"/>
              </a:spcAft>
              <a:buNone/>
            </a:pPr>
            <a:r>
              <a:rPr lang="en-US" sz="1800" dirty="0"/>
              <a:t>The information on this form helps us identify students who may need help to develop the English language skills necessary for success in school. Language testing may be necessary to determine if language supports are needed for your child.  Answers will not be used for determining legal status or for immigration purposes.  If your child is identified as eligible for English language services, you may decline some or all of services offered to your child. </a:t>
            </a:r>
          </a:p>
        </p:txBody>
      </p:sp>
      <p:pic>
        <p:nvPicPr>
          <p:cNvPr id="6" name="Picture 5" descr="Wisconsin Home Language Survey given to all students enrolling in Wisconsin schools.">
            <a:extLst>
              <a:ext uri="{FF2B5EF4-FFF2-40B4-BE49-F238E27FC236}">
                <a16:creationId xmlns:a16="http://schemas.microsoft.com/office/drawing/2014/main" id="{1F6FAC99-4EE6-619B-B884-87997FB2FF03}"/>
              </a:ext>
            </a:extLst>
          </p:cNvPr>
          <p:cNvPicPr>
            <a:picLocks noChangeAspect="1"/>
          </p:cNvPicPr>
          <p:nvPr/>
        </p:nvPicPr>
        <p:blipFill rotWithShape="1">
          <a:blip r:embed="rId4"/>
          <a:srcRect l="10548" r="17596" b="63474"/>
          <a:stretch/>
        </p:blipFill>
        <p:spPr>
          <a:xfrm>
            <a:off x="1612668" y="3738335"/>
            <a:ext cx="5918662" cy="103363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84823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A8B83A-07B8-3F11-7E71-2DF2A10B058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Assessment of ELs</a:t>
            </a:r>
          </a:p>
        </p:txBody>
      </p:sp>
      <p:sp>
        <p:nvSpPr>
          <p:cNvPr id="3" name="Text Placeholder 2">
            <a:extLst>
              <a:ext uri="{FF2B5EF4-FFF2-40B4-BE49-F238E27FC236}">
                <a16:creationId xmlns:a16="http://schemas.microsoft.com/office/drawing/2014/main" id="{6FE1F83E-F8D7-AA95-A686-1B0DE8789B38}"/>
              </a:ext>
            </a:extLst>
          </p:cNvPr>
          <p:cNvSpPr>
            <a:spLocks noGrp="1"/>
          </p:cNvSpPr>
          <p:nvPr>
            <p:ph type="body" sz="quarter" idx="14"/>
          </p:nvPr>
        </p:nvSpPr>
        <p:spPr>
          <a:xfrm>
            <a:off x="469668" y="1069440"/>
            <a:ext cx="8204663" cy="2329521"/>
          </a:xfrm>
        </p:spPr>
        <p:txBody>
          <a:bodyPr>
            <a:noAutofit/>
          </a:bodyPr>
          <a:lstStyle/>
          <a:p>
            <a:pPr marL="164592" indent="-164592">
              <a:spcAft>
                <a:spcPts val="180"/>
              </a:spcAft>
            </a:pPr>
            <a:r>
              <a:rPr lang="en-US" sz="1800" i="0" dirty="0">
                <a:solidFill>
                  <a:srgbClr val="292F33"/>
                </a:solidFill>
                <a:effectLst/>
                <a:ea typeface="Lato" panose="020F0502020204030203" pitchFamily="34" charset="0"/>
                <a:cs typeface="Lato" panose="020F0502020204030203" pitchFamily="34" charset="0"/>
              </a:rPr>
              <a:t>Federal and state laws require that students identified as English Learners (ELs) be assessed annually to determine their level of English language proficiency (ELP) and ensure that they are progressing in achieving full English proficiency. This includes students who receive special education services.</a:t>
            </a:r>
          </a:p>
          <a:p>
            <a:endParaRPr lang="en-US" dirty="0"/>
          </a:p>
        </p:txBody>
      </p:sp>
    </p:spTree>
    <p:custDataLst>
      <p:tags r:id="rId1"/>
    </p:custDataLst>
    <p:extLst>
      <p:ext uri="{BB962C8B-B14F-4D97-AF65-F5344CB8AC3E}">
        <p14:creationId xmlns:p14="http://schemas.microsoft.com/office/powerpoint/2010/main" val="3353665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092E17-6A1A-4426-8D93-81E2FB152275}"/>
</file>

<file path=customXml/itemProps2.xml><?xml version="1.0" encoding="utf-8"?>
<ds:datastoreItem xmlns:ds="http://schemas.openxmlformats.org/officeDocument/2006/customXml" ds:itemID="{4C8B4668-8C02-4A42-8E68-0A80D26DB17B}">
  <ds:schemaRefs>
    <ds:schemaRef ds:uri="53b6fa66-905b-41bc-bd6d-9745c0971c15"/>
    <ds:schemaRef ds:uri="http://purl.org/dc/elements/1.1/"/>
    <ds:schemaRef ds:uri="http://schemas.openxmlformats.org/package/2006/metadata/core-properties"/>
    <ds:schemaRef ds:uri="2e738f9a-aabc-43fa-ba56-f67ecbb3da8a"/>
    <ds:schemaRef ds:uri="http://schemas.microsoft.com/office/infopath/2007/PartnerControls"/>
    <ds:schemaRef ds:uri="http://schemas.microsoft.com/office/2006/metadata/properties"/>
    <ds:schemaRef ds:uri="http://purl.org/dc/term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8E019B93-572D-47C7-A0C1-5DAE1A2D2A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6339</TotalTime>
  <Words>2284</Words>
  <Application>Microsoft Office PowerPoint</Application>
  <PresentationFormat>On-screen Show (16:9)</PresentationFormat>
  <Paragraphs>266</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inherit</vt:lpstr>
      <vt:lpstr>Lato</vt:lpstr>
      <vt:lpstr>Lato Black</vt:lpstr>
      <vt:lpstr>Source Sans Pro</vt:lpstr>
      <vt:lpstr>Office Theme</vt:lpstr>
      <vt:lpstr>Best Practices for WISE EL Reporting</vt:lpstr>
      <vt:lpstr>Session Goals</vt:lpstr>
      <vt:lpstr>Formal Definition of an English Learner</vt:lpstr>
      <vt:lpstr>English Learners</vt:lpstr>
      <vt:lpstr>Wisconsin Demographics: English Learners</vt:lpstr>
      <vt:lpstr>WI Demographics: English Learners Growth</vt:lpstr>
      <vt:lpstr>Top Languages</vt:lpstr>
      <vt:lpstr>Identifying English Learners (ELs)</vt:lpstr>
      <vt:lpstr>Assessment of ELs</vt:lpstr>
      <vt:lpstr>ACCESS</vt:lpstr>
      <vt:lpstr>English Language Proficiency (ELP)</vt:lpstr>
      <vt:lpstr>ELP Codes for WISEdata Portal</vt:lpstr>
      <vt:lpstr>Common Issues in WISEdata Reporting</vt:lpstr>
      <vt:lpstr>Reporting Former ELs</vt:lpstr>
      <vt:lpstr>ESSA, Title III</vt:lpstr>
      <vt:lpstr>Purpose of Title III</vt:lpstr>
      <vt:lpstr>Resources</vt:lpstr>
      <vt:lpstr>OELA Resources</vt:lpstr>
      <vt:lpstr>OFFICE HOURS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Stringfellow, Kina F. DPI</cp:lastModifiedBy>
  <cp:revision>112</cp:revision>
  <dcterms:created xsi:type="dcterms:W3CDTF">2016-02-23T19:34:17Z</dcterms:created>
  <dcterms:modified xsi:type="dcterms:W3CDTF">2024-02-29T17:39:13Z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2DDFAF4E-0E36-49F6-BBA8-B74AE4AEF030</vt:lpwstr>
  </property>
  <property fmtid="{D5CDD505-2E9C-101B-9397-08002B2CF9AE}" pid="4" name="ArticulatePath">
    <vt:lpwstr>https://widpiprd.sharepoint.com/sites/M365CG-WISEdataConference/Shared Documents/General/2024 WISEdata Conference/Slide Decks/WDC_24_Best Practices for WISE EL Reporting</vt:lpwstr>
  </property>
  <property fmtid="{D5CDD505-2E9C-101B-9397-08002B2CF9AE}" pid="5" name="MediaServiceImageTags">
    <vt:lpwstr/>
  </property>
  <property fmtid="{D5CDD505-2E9C-101B-9397-08002B2CF9AE}" pid="6" name="_MarkAsFinal">
    <vt:bool>true</vt:bool>
  </property>
  <property fmtid="{D5CDD505-2E9C-101B-9397-08002B2CF9AE}" pid="7" name="Order">
    <vt:r8>53900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