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ppt/tags/tag20.xml" ContentType="application/vnd.openxmlformats-officedocument.presentationml.tags+xml"/>
  <Override PartName="/ppt/notesSlides/notesSlide20.xml" ContentType="application/vnd.openxmlformats-officedocument.presentationml.notesSlide+xml"/>
  <Override PartName="/ppt/tags/tag21.xml" ContentType="application/vnd.openxmlformats-officedocument.presentationml.tags+xml"/>
  <Override PartName="/ppt/notesSlides/notesSlide21.xml" ContentType="application/vnd.openxmlformats-officedocument.presentationml.notesSlide+xml"/>
  <Override PartName="/ppt/tags/tag22.xml" ContentType="application/vnd.openxmlformats-officedocument.presentationml.tags+xml"/>
  <Override PartName="/ppt/notesSlides/notesSlide22.xml" ContentType="application/vnd.openxmlformats-officedocument.presentationml.notesSlide+xml"/>
  <Override PartName="/ppt/tags/tag23.xml" ContentType="application/vnd.openxmlformats-officedocument.presentationml.tags+xml"/>
  <Override PartName="/ppt/notesSlides/notesSlide23.xml" ContentType="application/vnd.openxmlformats-officedocument.presentationml.notesSlide+xml"/>
  <Override PartName="/ppt/tags/tag24.xml" ContentType="application/vnd.openxmlformats-officedocument.presentationml.tags+xml"/>
  <Override PartName="/ppt/notesSlides/notesSlide24.xml" ContentType="application/vnd.openxmlformats-officedocument.presentationml.notesSlide+xml"/>
  <Override PartName="/ppt/tags/tag25.xml" ContentType="application/vnd.openxmlformats-officedocument.presentationml.tags+xml"/>
  <Override PartName="/ppt/notesSlides/notesSlide25.xml" ContentType="application/vnd.openxmlformats-officedocument.presentationml.notesSlide+xml"/>
  <Override PartName="/ppt/tags/tag26.xml" ContentType="application/vnd.openxmlformats-officedocument.presentationml.tags+xml"/>
  <Override PartName="/ppt/notesSlides/notesSlide26.xml" ContentType="application/vnd.openxmlformats-officedocument.presentationml.notesSlide+xml"/>
  <Override PartName="/ppt/tags/tag27.xml" ContentType="application/vnd.openxmlformats-officedocument.presentationml.tags+xml"/>
  <Override PartName="/ppt/notesSlides/notesSlide27.xml" ContentType="application/vnd.openxmlformats-officedocument.presentationml.notesSlide+xml"/>
  <Override PartName="/ppt/tags/tag28.xml" ContentType="application/vnd.openxmlformats-officedocument.presentationml.tags+xml"/>
  <Override PartName="/ppt/notesSlides/notesSlide28.xml" ContentType="application/vnd.openxmlformats-officedocument.presentationml.notesSlide+xml"/>
  <Override PartName="/ppt/tags/tag29.xml" ContentType="application/vnd.openxmlformats-officedocument.presentationml.tags+xml"/>
  <Override PartName="/ppt/notesSlides/notesSlide29.xml" ContentType="application/vnd.openxmlformats-officedocument.presentationml.notesSlide+xml"/>
  <Override PartName="/ppt/tags/tag30.xml" ContentType="application/vnd.openxmlformats-officedocument.presentationml.tags+xml"/>
  <Override PartName="/ppt/notesSlides/notesSlide30.xml" ContentType="application/vnd.openxmlformats-officedocument.presentationml.notesSlide+xml"/>
  <Override PartName="/ppt/tags/tag31.xml" ContentType="application/vnd.openxmlformats-officedocument.presentationml.tags+xml"/>
  <Override PartName="/ppt/notesSlides/notesSlide31.xml" ContentType="application/vnd.openxmlformats-officedocument.presentationml.notesSlide+xml"/>
  <Override PartName="/ppt/tags/tag32.xml" ContentType="application/vnd.openxmlformats-officedocument.presentationml.tags+xml"/>
  <Override PartName="/ppt/notesSlides/notesSlide32.xml" ContentType="application/vnd.openxmlformats-officedocument.presentationml.notesSlide+xml"/>
  <Override PartName="/ppt/tags/tag33.xml" ContentType="application/vnd.openxmlformats-officedocument.presentationml.tags+xml"/>
  <Override PartName="/ppt/notesSlides/notesSlide33.xml" ContentType="application/vnd.openxmlformats-officedocument.presentationml.notesSlide+xml"/>
  <Override PartName="/ppt/tags/tag34.xml" ContentType="application/vnd.openxmlformats-officedocument.presentationml.tags+xml"/>
  <Override PartName="/ppt/notesSlides/notesSlide34.xml" ContentType="application/vnd.openxmlformats-officedocument.presentationml.notesSlide+xml"/>
  <Override PartName="/ppt/tags/tag35.xml" ContentType="application/vnd.openxmlformats-officedocument.presentationml.tags+xml"/>
  <Override PartName="/ppt/notesSlides/notesSlide35.xml" ContentType="application/vnd.openxmlformats-officedocument.presentationml.notesSlide+xml"/>
  <Override PartName="/ppt/tags/tag36.xml" ContentType="application/vnd.openxmlformats-officedocument.presentationml.tags+xml"/>
  <Override PartName="/ppt/notesSlides/notesSlide36.xml" ContentType="application/vnd.openxmlformats-officedocument.presentationml.notesSlide+xml"/>
  <Override PartName="/ppt/tags/tag37.xml" ContentType="application/vnd.openxmlformats-officedocument.presentationml.tags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tags/tag38.xml" ContentType="application/vnd.openxmlformats-officedocument.presentationml.tags+xml"/>
  <Override PartName="/ppt/notesSlides/notesSlide39.xml" ContentType="application/vnd.openxmlformats-officedocument.presentationml.notesSlide+xml"/>
  <Override PartName="/ppt/tags/tag39.xml" ContentType="application/vnd.openxmlformats-officedocument.presentationml.tags+xml"/>
  <Override PartName="/ppt/notesSlides/notesSlide40.xml" ContentType="application/vnd.openxmlformats-officedocument.presentationml.notesSlide+xml"/>
  <Override PartName="/ppt/tags/tag40.xml" ContentType="application/vnd.openxmlformats-officedocument.presentationml.tags+xml"/>
  <Override PartName="/ppt/notesSlides/notesSlide41.xml" ContentType="application/vnd.openxmlformats-officedocument.presentationml.notesSlide+xml"/>
  <Override PartName="/ppt/tags/tag41.xml" ContentType="application/vnd.openxmlformats-officedocument.presentationml.tags+xml"/>
  <Override PartName="/ppt/notesSlides/notesSlide42.xml" ContentType="application/vnd.openxmlformats-officedocument.presentationml.notesSlide+xml"/>
  <Override PartName="/ppt/tags/tag42.xml" ContentType="application/vnd.openxmlformats-officedocument.presentationml.tags+xml"/>
  <Override PartName="/ppt/notesSlides/notesSlide43.xml" ContentType="application/vnd.openxmlformats-officedocument.presentationml.notesSlide+xml"/>
  <Override PartName="/ppt/tags/tag43.xml" ContentType="application/vnd.openxmlformats-officedocument.presentationml.tags+xml"/>
  <Override PartName="/ppt/notesSlides/notesSlide44.xml" ContentType="application/vnd.openxmlformats-officedocument.presentationml.notesSlide+xml"/>
  <Override PartName="/ppt/tags/tag44.xml" ContentType="application/vnd.openxmlformats-officedocument.presentationml.tags+xml"/>
  <Override PartName="/ppt/notesSlides/notesSlide45.xml" ContentType="application/vnd.openxmlformats-officedocument.presentationml.notesSlide+xml"/>
  <Override PartName="/ppt/tags/tag45.xml" ContentType="application/vnd.openxmlformats-officedocument.presentationml.tags+xml"/>
  <Override PartName="/ppt/notesSlides/notesSlide46.xml" ContentType="application/vnd.openxmlformats-officedocument.presentationml.notesSlide+xml"/>
  <Override PartName="/ppt/tags/tag46.xml" ContentType="application/vnd.openxmlformats-officedocument.presentationml.tags+xml"/>
  <Override PartName="/ppt/notesSlides/notesSlide4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9" r:id="rId4"/>
    <p:sldMasterId id="2147483670" r:id="rId5"/>
    <p:sldMasterId id="2147483671" r:id="rId6"/>
  </p:sldMasterIdLst>
  <p:notesMasterIdLst>
    <p:notesMasterId r:id="rId54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3" r:id="rId53"/>
  </p:sldIdLst>
  <p:sldSz cx="9144000" cy="5143500" type="screen16x9"/>
  <p:notesSz cx="6858000" cy="9144000"/>
  <p:embeddedFontLst>
    <p:embeddedFont>
      <p:font typeface="Helvetica Neue" panose="020B0604020202020204" charset="0"/>
      <p:regular r:id="rId55"/>
      <p:bold r:id="rId56"/>
      <p:italic r:id="rId57"/>
      <p:boldItalic r:id="rId58"/>
    </p:embeddedFont>
    <p:embeddedFont>
      <p:font typeface="Lato" panose="020F0502020204030203" pitchFamily="34" charset="0"/>
      <p:regular r:id="rId59"/>
      <p:bold r:id="rId60"/>
      <p:italic r:id="rId61"/>
      <p:boldItalic r:id="rId62"/>
    </p:embeddedFont>
    <p:embeddedFont>
      <p:font typeface="Lato Black" panose="020F0A02020204030203" pitchFamily="34" charset="0"/>
      <p:bold r:id="rId63"/>
      <p:boldItalic r:id="rId64"/>
    </p:embeddedFont>
    <p:embeddedFont>
      <p:font typeface="Poppins" panose="00000500000000000000" pitchFamily="2" charset="0"/>
      <p:regular r:id="rId65"/>
      <p:bold r:id="rId66"/>
      <p:italic r:id="rId67"/>
      <p:boldItalic r:id="rId68"/>
    </p:embeddedFont>
  </p:embeddedFontLst>
  <p:custDataLst>
    <p:tags r:id="rId69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A4A3A4"/>
          </p15:clr>
        </p15:guide>
        <p15:guide id="2" orient="horz" pos="2358">
          <p15:clr>
            <a:srgbClr val="A4A3A4"/>
          </p15:clr>
        </p15:guide>
        <p15:guide id="3" orient="horz" pos="2868">
          <p15:clr>
            <a:srgbClr val="A4A3A4"/>
          </p15:clr>
        </p15:guide>
        <p15:guide id="4" pos="2863">
          <p15:clr>
            <a:srgbClr val="A4A3A4"/>
          </p15:clr>
        </p15:guide>
        <p15:guide id="5" pos="28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A0AA53-1927-4DED-A927-73E6DBAD74D4}" v="837" dt="2024-02-27T13:47:40.662"/>
  </p1510:revLst>
</p1510:revInfo>
</file>

<file path=ppt/tableStyles.xml><?xml version="1.0" encoding="utf-8"?>
<a:tblStyleLst xmlns:a="http://schemas.openxmlformats.org/drawingml/2006/main" def="{6FE6B018-D071-4AD9-ADB3-DB52DDE7BB67}">
  <a:tblStyle styleId="{6FE6B018-D071-4AD9-ADB3-DB52DDE7BB6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78812" autoAdjust="0"/>
  </p:normalViewPr>
  <p:slideViewPr>
    <p:cSldViewPr snapToGrid="0">
      <p:cViewPr varScale="1">
        <p:scale>
          <a:sx n="75" d="100"/>
          <a:sy n="75" d="100"/>
        </p:scale>
        <p:origin x="188" y="36"/>
      </p:cViewPr>
      <p:guideLst>
        <p:guide pos="2880"/>
        <p:guide orient="horz" pos="2358"/>
        <p:guide orient="horz" pos="2868"/>
        <p:guide pos="2863"/>
        <p:guide pos="2856"/>
      </p:guideLst>
    </p:cSldViewPr>
  </p:slideViewPr>
  <p:outlineViewPr>
    <p:cViewPr>
      <p:scale>
        <a:sx n="33" d="100"/>
        <a:sy n="33" d="100"/>
      </p:scale>
      <p:origin x="0" y="-2470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font" Target="fonts/font1.fntdata"/><Relationship Id="rId63" Type="http://schemas.openxmlformats.org/officeDocument/2006/relationships/font" Target="fonts/font9.fntdata"/><Relationship Id="rId68" Type="http://schemas.openxmlformats.org/officeDocument/2006/relationships/font" Target="fonts/font14.fntdata"/><Relationship Id="rId7" Type="http://schemas.openxmlformats.org/officeDocument/2006/relationships/slide" Target="slides/slide1.xml"/><Relationship Id="rId71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font" Target="fonts/font4.fntdata"/><Relationship Id="rId66" Type="http://schemas.openxmlformats.org/officeDocument/2006/relationships/font" Target="fonts/font12.fntdata"/><Relationship Id="rId7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font" Target="fonts/font3.fntdata"/><Relationship Id="rId61" Type="http://schemas.openxmlformats.org/officeDocument/2006/relationships/font" Target="fonts/font7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font" Target="fonts/font6.fntdata"/><Relationship Id="rId65" Type="http://schemas.openxmlformats.org/officeDocument/2006/relationships/font" Target="fonts/font11.fntdata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font" Target="fonts/font2.fntdata"/><Relationship Id="rId64" Type="http://schemas.openxmlformats.org/officeDocument/2006/relationships/font" Target="fonts/font10.fntdata"/><Relationship Id="rId69" Type="http://schemas.openxmlformats.org/officeDocument/2006/relationships/tags" Target="tags/tag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font" Target="fonts/font5.fntdata"/><Relationship Id="rId67" Type="http://schemas.openxmlformats.org/officeDocument/2006/relationships/font" Target="fonts/font13.fntdata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notesMaster" Target="notesMasters/notesMaster1.xml"/><Relationship Id="rId62" Type="http://schemas.openxmlformats.org/officeDocument/2006/relationships/font" Target="fonts/font8.fntdata"/><Relationship Id="rId70" Type="http://schemas.openxmlformats.org/officeDocument/2006/relationships/presProps" Target="presProps.xml"/><Relationship Id="rId75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ringfellow, Kina F. DPI" userId="002858cf-6d8d-4f58-b096-3c8ddc1070aa" providerId="ADAL" clId="{15A0AA53-1927-4DED-A927-73E6DBAD74D4}"/>
    <pc:docChg chg="undo custSel modSld replTag">
      <pc:chgData name="Stringfellow, Kina F. DPI" userId="002858cf-6d8d-4f58-b096-3c8ddc1070aa" providerId="ADAL" clId="{15A0AA53-1927-4DED-A927-73E6DBAD74D4}" dt="2024-02-27T13:47:29.779" v="897"/>
      <pc:docMkLst>
        <pc:docMk/>
      </pc:docMkLst>
      <pc:sldChg chg="modSp mod replTag delTag">
        <pc:chgData name="Stringfellow, Kina F. DPI" userId="002858cf-6d8d-4f58-b096-3c8ddc1070aa" providerId="ADAL" clId="{15A0AA53-1927-4DED-A927-73E6DBAD74D4}" dt="2024-02-27T13:40:09.922" v="767" actId="962"/>
        <pc:sldMkLst>
          <pc:docMk/>
          <pc:sldMk cId="0" sldId="257"/>
        </pc:sldMkLst>
        <pc:spChg chg="mod">
          <ac:chgData name="Stringfellow, Kina F. DPI" userId="002858cf-6d8d-4f58-b096-3c8ddc1070aa" providerId="ADAL" clId="{15A0AA53-1927-4DED-A927-73E6DBAD74D4}" dt="2024-02-27T13:40:00.926" v="764" actId="1076"/>
          <ac:spMkLst>
            <pc:docMk/>
            <pc:sldMk cId="0" sldId="257"/>
            <ac:spMk id="119" creationId="{00000000-0000-0000-0000-000000000000}"/>
          </ac:spMkLst>
        </pc:spChg>
        <pc:spChg chg="mod ord">
          <ac:chgData name="Stringfellow, Kina F. DPI" userId="002858cf-6d8d-4f58-b096-3c8ddc1070aa" providerId="ADAL" clId="{15A0AA53-1927-4DED-A927-73E6DBAD74D4}" dt="2024-02-27T13:40:05.130" v="765" actId="1076"/>
          <ac:spMkLst>
            <pc:docMk/>
            <pc:sldMk cId="0" sldId="257"/>
            <ac:spMk id="120" creationId="{00000000-0000-0000-0000-000000000000}"/>
          </ac:spMkLst>
        </pc:spChg>
        <pc:picChg chg="mod">
          <ac:chgData name="Stringfellow, Kina F. DPI" userId="002858cf-6d8d-4f58-b096-3c8ddc1070aa" providerId="ADAL" clId="{15A0AA53-1927-4DED-A927-73E6DBAD74D4}" dt="2024-02-27T13:40:09.922" v="767" actId="962"/>
          <ac:picMkLst>
            <pc:docMk/>
            <pc:sldMk cId="0" sldId="257"/>
            <ac:picMk id="118" creationId="{00000000-0000-0000-0000-000000000000}"/>
          </ac:picMkLst>
        </pc:picChg>
        <pc:picChg chg="mod ord">
          <ac:chgData name="Stringfellow, Kina F. DPI" userId="002858cf-6d8d-4f58-b096-3c8ddc1070aa" providerId="ADAL" clId="{15A0AA53-1927-4DED-A927-73E6DBAD74D4}" dt="2024-02-27T13:40:07.042" v="766" actId="962"/>
          <ac:picMkLst>
            <pc:docMk/>
            <pc:sldMk cId="0" sldId="257"/>
            <ac:picMk id="121" creationId="{00000000-0000-0000-0000-000000000000}"/>
          </ac:picMkLst>
        </pc:picChg>
      </pc:sldChg>
      <pc:sldChg chg="addSp delSp modSp mod delAnim replTag delTag">
        <pc:chgData name="Stringfellow, Kina F. DPI" userId="002858cf-6d8d-4f58-b096-3c8ddc1070aa" providerId="ADAL" clId="{15A0AA53-1927-4DED-A927-73E6DBAD74D4}" dt="2024-02-27T13:26:10.204" v="104"/>
        <pc:sldMkLst>
          <pc:docMk/>
          <pc:sldMk cId="0" sldId="258"/>
        </pc:sldMkLst>
        <pc:spChg chg="add mod">
          <ac:chgData name="Stringfellow, Kina F. DPI" userId="002858cf-6d8d-4f58-b096-3c8ddc1070aa" providerId="ADAL" clId="{15A0AA53-1927-4DED-A927-73E6DBAD74D4}" dt="2024-02-27T13:21:20.842" v="30" actId="14100"/>
          <ac:spMkLst>
            <pc:docMk/>
            <pc:sldMk cId="0" sldId="258"/>
            <ac:spMk id="2" creationId="{C050F973-7B0C-4485-48CB-A9500CB8B91F}"/>
          </ac:spMkLst>
        </pc:spChg>
        <pc:spChg chg="del mod">
          <ac:chgData name="Stringfellow, Kina F. DPI" userId="002858cf-6d8d-4f58-b096-3c8ddc1070aa" providerId="ADAL" clId="{15A0AA53-1927-4DED-A927-73E6DBAD74D4}" dt="2024-02-27T13:20:44.765" v="20" actId="478"/>
          <ac:spMkLst>
            <pc:docMk/>
            <pc:sldMk cId="0" sldId="258"/>
            <ac:spMk id="129" creationId="{00000000-0000-0000-0000-000000000000}"/>
          </ac:spMkLst>
        </pc:spChg>
        <pc:picChg chg="mod">
          <ac:chgData name="Stringfellow, Kina F. DPI" userId="002858cf-6d8d-4f58-b096-3c8ddc1070aa" providerId="ADAL" clId="{15A0AA53-1927-4DED-A927-73E6DBAD74D4}" dt="2024-02-27T13:20:16.457" v="9" actId="1076"/>
          <ac:picMkLst>
            <pc:docMk/>
            <pc:sldMk cId="0" sldId="258"/>
            <ac:picMk id="128" creationId="{00000000-0000-0000-0000-000000000000}"/>
          </ac:picMkLst>
        </pc:picChg>
      </pc:sldChg>
      <pc:sldChg chg="modSp mod replTag delTag">
        <pc:chgData name="Stringfellow, Kina F. DPI" userId="002858cf-6d8d-4f58-b096-3c8ddc1070aa" providerId="ADAL" clId="{15A0AA53-1927-4DED-A927-73E6DBAD74D4}" dt="2024-02-27T13:26:20.444" v="111" actId="27636"/>
        <pc:sldMkLst>
          <pc:docMk/>
          <pc:sldMk cId="0" sldId="259"/>
        </pc:sldMkLst>
        <pc:spChg chg="mod">
          <ac:chgData name="Stringfellow, Kina F. DPI" userId="002858cf-6d8d-4f58-b096-3c8ddc1070aa" providerId="ADAL" clId="{15A0AA53-1927-4DED-A927-73E6DBAD74D4}" dt="2024-02-27T13:26:20.444" v="111" actId="27636"/>
          <ac:spMkLst>
            <pc:docMk/>
            <pc:sldMk cId="0" sldId="259"/>
            <ac:spMk id="136" creationId="{00000000-0000-0000-0000-000000000000}"/>
          </ac:spMkLst>
        </pc:spChg>
      </pc:sldChg>
      <pc:sldChg chg="modSp mod replTag delTag">
        <pc:chgData name="Stringfellow, Kina F. DPI" userId="002858cf-6d8d-4f58-b096-3c8ddc1070aa" providerId="ADAL" clId="{15A0AA53-1927-4DED-A927-73E6DBAD74D4}" dt="2024-02-27T13:26:29.037" v="119" actId="27636"/>
        <pc:sldMkLst>
          <pc:docMk/>
          <pc:sldMk cId="0" sldId="260"/>
        </pc:sldMkLst>
        <pc:spChg chg="mod">
          <ac:chgData name="Stringfellow, Kina F. DPI" userId="002858cf-6d8d-4f58-b096-3c8ddc1070aa" providerId="ADAL" clId="{15A0AA53-1927-4DED-A927-73E6DBAD74D4}" dt="2024-02-27T13:26:29.037" v="119" actId="27636"/>
          <ac:spMkLst>
            <pc:docMk/>
            <pc:sldMk cId="0" sldId="260"/>
            <ac:spMk id="144" creationId="{00000000-0000-0000-0000-000000000000}"/>
          </ac:spMkLst>
        </pc:spChg>
      </pc:sldChg>
      <pc:sldChg chg="modSp mod replTag delTag">
        <pc:chgData name="Stringfellow, Kina F. DPI" userId="002858cf-6d8d-4f58-b096-3c8ddc1070aa" providerId="ADAL" clId="{15A0AA53-1927-4DED-A927-73E6DBAD74D4}" dt="2024-02-27T13:40:38.888" v="772" actId="962"/>
        <pc:sldMkLst>
          <pc:docMk/>
          <pc:sldMk cId="0" sldId="261"/>
        </pc:sldMkLst>
        <pc:spChg chg="mod">
          <ac:chgData name="Stringfellow, Kina F. DPI" userId="002858cf-6d8d-4f58-b096-3c8ddc1070aa" providerId="ADAL" clId="{15A0AA53-1927-4DED-A927-73E6DBAD74D4}" dt="2024-02-27T13:26:37.443" v="124" actId="1076"/>
          <ac:spMkLst>
            <pc:docMk/>
            <pc:sldMk cId="0" sldId="261"/>
            <ac:spMk id="151" creationId="{00000000-0000-0000-0000-000000000000}"/>
          </ac:spMkLst>
        </pc:spChg>
        <pc:spChg chg="mod">
          <ac:chgData name="Stringfellow, Kina F. DPI" userId="002858cf-6d8d-4f58-b096-3c8ddc1070aa" providerId="ADAL" clId="{15A0AA53-1927-4DED-A927-73E6DBAD74D4}" dt="2024-02-27T13:40:38.888" v="772" actId="962"/>
          <ac:spMkLst>
            <pc:docMk/>
            <pc:sldMk cId="0" sldId="261"/>
            <ac:spMk id="153" creationId="{00000000-0000-0000-0000-000000000000}"/>
          </ac:spMkLst>
        </pc:spChg>
        <pc:spChg chg="mod ord">
          <ac:chgData name="Stringfellow, Kina F. DPI" userId="002858cf-6d8d-4f58-b096-3c8ddc1070aa" providerId="ADAL" clId="{15A0AA53-1927-4DED-A927-73E6DBAD74D4}" dt="2024-02-27T13:40:26.722" v="770" actId="13244"/>
          <ac:spMkLst>
            <pc:docMk/>
            <pc:sldMk cId="0" sldId="261"/>
            <ac:spMk id="154" creationId="{00000000-0000-0000-0000-000000000000}"/>
          </ac:spMkLst>
        </pc:spChg>
        <pc:spChg chg="mod">
          <ac:chgData name="Stringfellow, Kina F. DPI" userId="002858cf-6d8d-4f58-b096-3c8ddc1070aa" providerId="ADAL" clId="{15A0AA53-1927-4DED-A927-73E6DBAD74D4}" dt="2024-02-27T13:40:38.143" v="771" actId="962"/>
          <ac:spMkLst>
            <pc:docMk/>
            <pc:sldMk cId="0" sldId="261"/>
            <ac:spMk id="155" creationId="{00000000-0000-0000-0000-000000000000}"/>
          </ac:spMkLst>
        </pc:spChg>
      </pc:sldChg>
      <pc:sldChg chg="modSp mod replTag delTag">
        <pc:chgData name="Stringfellow, Kina F. DPI" userId="002858cf-6d8d-4f58-b096-3c8ddc1070aa" providerId="ADAL" clId="{15A0AA53-1927-4DED-A927-73E6DBAD74D4}" dt="2024-02-27T13:43:35.243" v="810" actId="20577"/>
        <pc:sldMkLst>
          <pc:docMk/>
          <pc:sldMk cId="0" sldId="262"/>
        </pc:sldMkLst>
        <pc:spChg chg="mod">
          <ac:chgData name="Stringfellow, Kina F. DPI" userId="002858cf-6d8d-4f58-b096-3c8ddc1070aa" providerId="ADAL" clId="{15A0AA53-1927-4DED-A927-73E6DBAD74D4}" dt="2024-02-27T13:43:35.243" v="810" actId="20577"/>
          <ac:spMkLst>
            <pc:docMk/>
            <pc:sldMk cId="0" sldId="262"/>
            <ac:spMk id="161" creationId="{00000000-0000-0000-0000-000000000000}"/>
          </ac:spMkLst>
        </pc:spChg>
        <pc:spChg chg="mod">
          <ac:chgData name="Stringfellow, Kina F. DPI" userId="002858cf-6d8d-4f58-b096-3c8ddc1070aa" providerId="ADAL" clId="{15A0AA53-1927-4DED-A927-73E6DBAD74D4}" dt="2024-02-27T13:27:00.776" v="132" actId="14100"/>
          <ac:spMkLst>
            <pc:docMk/>
            <pc:sldMk cId="0" sldId="262"/>
            <ac:spMk id="162" creationId="{00000000-0000-0000-0000-000000000000}"/>
          </ac:spMkLst>
        </pc:spChg>
        <pc:spChg chg="mod ord">
          <ac:chgData name="Stringfellow, Kina F. DPI" userId="002858cf-6d8d-4f58-b096-3c8ddc1070aa" providerId="ADAL" clId="{15A0AA53-1927-4DED-A927-73E6DBAD74D4}" dt="2024-02-27T13:40:49.057" v="775" actId="13244"/>
          <ac:spMkLst>
            <pc:docMk/>
            <pc:sldMk cId="0" sldId="262"/>
            <ac:spMk id="163" creationId="{00000000-0000-0000-0000-000000000000}"/>
          </ac:spMkLst>
        </pc:spChg>
      </pc:sldChg>
      <pc:sldChg chg="modSp mod replTag delTag">
        <pc:chgData name="Stringfellow, Kina F. DPI" userId="002858cf-6d8d-4f58-b096-3c8ddc1070aa" providerId="ADAL" clId="{15A0AA53-1927-4DED-A927-73E6DBAD74D4}" dt="2024-02-27T13:27:11.047" v="140"/>
        <pc:sldMkLst>
          <pc:docMk/>
          <pc:sldMk cId="0" sldId="263"/>
        </pc:sldMkLst>
        <pc:spChg chg="mod">
          <ac:chgData name="Stringfellow, Kina F. DPI" userId="002858cf-6d8d-4f58-b096-3c8ddc1070aa" providerId="ADAL" clId="{15A0AA53-1927-4DED-A927-73E6DBAD74D4}" dt="2024-02-27T13:27:10.311" v="138" actId="14100"/>
          <ac:spMkLst>
            <pc:docMk/>
            <pc:sldMk cId="0" sldId="263"/>
            <ac:spMk id="170" creationId="{00000000-0000-0000-0000-000000000000}"/>
          </ac:spMkLst>
        </pc:spChg>
      </pc:sldChg>
      <pc:sldChg chg="delSp modSp mod replTag delTag modNotesTx">
        <pc:chgData name="Stringfellow, Kina F. DPI" userId="002858cf-6d8d-4f58-b096-3c8ddc1070aa" providerId="ADAL" clId="{15A0AA53-1927-4DED-A927-73E6DBAD74D4}" dt="2024-02-27T13:46:44.908" v="891" actId="13244"/>
        <pc:sldMkLst>
          <pc:docMk/>
          <pc:sldMk cId="0" sldId="264"/>
        </pc:sldMkLst>
        <pc:spChg chg="del">
          <ac:chgData name="Stringfellow, Kina F. DPI" userId="002858cf-6d8d-4f58-b096-3c8ddc1070aa" providerId="ADAL" clId="{15A0AA53-1927-4DED-A927-73E6DBAD74D4}" dt="2024-02-27T13:45:20.395" v="875" actId="478"/>
          <ac:spMkLst>
            <pc:docMk/>
            <pc:sldMk cId="0" sldId="264"/>
            <ac:spMk id="177" creationId="{00000000-0000-0000-0000-000000000000}"/>
          </ac:spMkLst>
        </pc:spChg>
        <pc:spChg chg="mod ord">
          <ac:chgData name="Stringfellow, Kina F. DPI" userId="002858cf-6d8d-4f58-b096-3c8ddc1070aa" providerId="ADAL" clId="{15A0AA53-1927-4DED-A927-73E6DBAD74D4}" dt="2024-02-27T13:46:44.908" v="891" actId="13244"/>
          <ac:spMkLst>
            <pc:docMk/>
            <pc:sldMk cId="0" sldId="264"/>
            <ac:spMk id="178" creationId="{00000000-0000-0000-0000-000000000000}"/>
          </ac:spMkLst>
        </pc:spChg>
        <pc:spChg chg="mod ord">
          <ac:chgData name="Stringfellow, Kina F. DPI" userId="002858cf-6d8d-4f58-b096-3c8ddc1070aa" providerId="ADAL" clId="{15A0AA53-1927-4DED-A927-73E6DBAD74D4}" dt="2024-02-27T13:46:32.987" v="889" actId="1076"/>
          <ac:spMkLst>
            <pc:docMk/>
            <pc:sldMk cId="0" sldId="264"/>
            <ac:spMk id="179" creationId="{00000000-0000-0000-0000-000000000000}"/>
          </ac:spMkLst>
        </pc:spChg>
        <pc:spChg chg="del mod ord">
          <ac:chgData name="Stringfellow, Kina F. DPI" userId="002858cf-6d8d-4f58-b096-3c8ddc1070aa" providerId="ADAL" clId="{15A0AA53-1927-4DED-A927-73E6DBAD74D4}" dt="2024-02-27T13:45:54.441" v="882" actId="478"/>
          <ac:spMkLst>
            <pc:docMk/>
            <pc:sldMk cId="0" sldId="264"/>
            <ac:spMk id="180" creationId="{00000000-0000-0000-0000-000000000000}"/>
          </ac:spMkLst>
        </pc:spChg>
        <pc:picChg chg="mod ord">
          <ac:chgData name="Stringfellow, Kina F. DPI" userId="002858cf-6d8d-4f58-b096-3c8ddc1070aa" providerId="ADAL" clId="{15A0AA53-1927-4DED-A927-73E6DBAD74D4}" dt="2024-02-27T13:46:41.161" v="890" actId="13244"/>
          <ac:picMkLst>
            <pc:docMk/>
            <pc:sldMk cId="0" sldId="264"/>
            <ac:picMk id="181" creationId="{00000000-0000-0000-0000-000000000000}"/>
          </ac:picMkLst>
        </pc:picChg>
      </pc:sldChg>
      <pc:sldChg chg="modSp mod replTag delTag">
        <pc:chgData name="Stringfellow, Kina F. DPI" userId="002858cf-6d8d-4f58-b096-3c8ddc1070aa" providerId="ADAL" clId="{15A0AA53-1927-4DED-A927-73E6DBAD74D4}" dt="2024-02-27T13:27:43.103" v="171"/>
        <pc:sldMkLst>
          <pc:docMk/>
          <pc:sldMk cId="0" sldId="265"/>
        </pc:sldMkLst>
        <pc:spChg chg="mod">
          <ac:chgData name="Stringfellow, Kina F. DPI" userId="002858cf-6d8d-4f58-b096-3c8ddc1070aa" providerId="ADAL" clId="{15A0AA53-1927-4DED-A927-73E6DBAD74D4}" dt="2024-02-27T13:27:29.728" v="155" actId="14100"/>
          <ac:spMkLst>
            <pc:docMk/>
            <pc:sldMk cId="0" sldId="265"/>
            <ac:spMk id="188" creationId="{00000000-0000-0000-0000-000000000000}"/>
          </ac:spMkLst>
        </pc:spChg>
      </pc:sldChg>
      <pc:sldChg chg="modSp mod replTag delTag">
        <pc:chgData name="Stringfellow, Kina F. DPI" userId="002858cf-6d8d-4f58-b096-3c8ddc1070aa" providerId="ADAL" clId="{15A0AA53-1927-4DED-A927-73E6DBAD74D4}" dt="2024-02-27T13:27:59.275" v="178" actId="12"/>
        <pc:sldMkLst>
          <pc:docMk/>
          <pc:sldMk cId="0" sldId="266"/>
        </pc:sldMkLst>
        <pc:spChg chg="mod">
          <ac:chgData name="Stringfellow, Kina F. DPI" userId="002858cf-6d8d-4f58-b096-3c8ddc1070aa" providerId="ADAL" clId="{15A0AA53-1927-4DED-A927-73E6DBAD74D4}" dt="2024-02-27T13:27:59.275" v="178" actId="12"/>
          <ac:spMkLst>
            <pc:docMk/>
            <pc:sldMk cId="0" sldId="266"/>
            <ac:spMk id="196" creationId="{00000000-0000-0000-0000-000000000000}"/>
          </ac:spMkLst>
        </pc:spChg>
      </pc:sldChg>
      <pc:sldChg chg="modSp mod replTag delTag">
        <pc:chgData name="Stringfellow, Kina F. DPI" userId="002858cf-6d8d-4f58-b096-3c8ddc1070aa" providerId="ADAL" clId="{15A0AA53-1927-4DED-A927-73E6DBAD74D4}" dt="2024-02-27T13:28:21.636" v="185"/>
        <pc:sldMkLst>
          <pc:docMk/>
          <pc:sldMk cId="0" sldId="267"/>
        </pc:sldMkLst>
        <pc:spChg chg="mod">
          <ac:chgData name="Stringfellow, Kina F. DPI" userId="002858cf-6d8d-4f58-b096-3c8ddc1070aa" providerId="ADAL" clId="{15A0AA53-1927-4DED-A927-73E6DBAD74D4}" dt="2024-02-27T13:28:11.865" v="182" actId="1076"/>
          <ac:spMkLst>
            <pc:docMk/>
            <pc:sldMk cId="0" sldId="267"/>
            <ac:spMk id="204" creationId="{00000000-0000-0000-0000-000000000000}"/>
          </ac:spMkLst>
        </pc:spChg>
        <pc:spChg chg="mod">
          <ac:chgData name="Stringfellow, Kina F. DPI" userId="002858cf-6d8d-4f58-b096-3c8ddc1070aa" providerId="ADAL" clId="{15A0AA53-1927-4DED-A927-73E6DBAD74D4}" dt="2024-02-27T13:28:20.025" v="183" actId="1076"/>
          <ac:spMkLst>
            <pc:docMk/>
            <pc:sldMk cId="0" sldId="267"/>
            <ac:spMk id="205" creationId="{00000000-0000-0000-0000-000000000000}"/>
          </ac:spMkLst>
        </pc:spChg>
      </pc:sldChg>
      <pc:sldChg chg="modSp mod replTag delTag">
        <pc:chgData name="Stringfellow, Kina F. DPI" userId="002858cf-6d8d-4f58-b096-3c8ddc1070aa" providerId="ADAL" clId="{15A0AA53-1927-4DED-A927-73E6DBAD74D4}" dt="2024-02-27T13:29:16.738" v="207"/>
        <pc:sldMkLst>
          <pc:docMk/>
          <pc:sldMk cId="0" sldId="268"/>
        </pc:sldMkLst>
        <pc:spChg chg="mod">
          <ac:chgData name="Stringfellow, Kina F. DPI" userId="002858cf-6d8d-4f58-b096-3c8ddc1070aa" providerId="ADAL" clId="{15A0AA53-1927-4DED-A927-73E6DBAD74D4}" dt="2024-02-27T13:28:49.826" v="194" actId="255"/>
          <ac:spMkLst>
            <pc:docMk/>
            <pc:sldMk cId="0" sldId="268"/>
            <ac:spMk id="212" creationId="{00000000-0000-0000-0000-000000000000}"/>
          </ac:spMkLst>
        </pc:spChg>
      </pc:sldChg>
      <pc:sldChg chg="modSp mod replTag delTag">
        <pc:chgData name="Stringfellow, Kina F. DPI" userId="002858cf-6d8d-4f58-b096-3c8ddc1070aa" providerId="ADAL" clId="{15A0AA53-1927-4DED-A927-73E6DBAD74D4}" dt="2024-02-27T13:29:59.882" v="214" actId="948"/>
        <pc:sldMkLst>
          <pc:docMk/>
          <pc:sldMk cId="0" sldId="269"/>
        </pc:sldMkLst>
        <pc:spChg chg="mod">
          <ac:chgData name="Stringfellow, Kina F. DPI" userId="002858cf-6d8d-4f58-b096-3c8ddc1070aa" providerId="ADAL" clId="{15A0AA53-1927-4DED-A927-73E6DBAD74D4}" dt="2024-02-27T13:29:59.882" v="214" actId="948"/>
          <ac:spMkLst>
            <pc:docMk/>
            <pc:sldMk cId="0" sldId="269"/>
            <ac:spMk id="220" creationId="{00000000-0000-0000-0000-000000000000}"/>
          </ac:spMkLst>
        </pc:spChg>
      </pc:sldChg>
      <pc:sldChg chg="modSp mod replTag delTag">
        <pc:chgData name="Stringfellow, Kina F. DPI" userId="002858cf-6d8d-4f58-b096-3c8ddc1070aa" providerId="ADAL" clId="{15A0AA53-1927-4DED-A927-73E6DBAD74D4}" dt="2024-02-27T13:30:14.655" v="222" actId="14100"/>
        <pc:sldMkLst>
          <pc:docMk/>
          <pc:sldMk cId="0" sldId="270"/>
        </pc:sldMkLst>
        <pc:spChg chg="mod">
          <ac:chgData name="Stringfellow, Kina F. DPI" userId="002858cf-6d8d-4f58-b096-3c8ddc1070aa" providerId="ADAL" clId="{15A0AA53-1927-4DED-A927-73E6DBAD74D4}" dt="2024-02-27T13:30:14.655" v="222" actId="14100"/>
          <ac:spMkLst>
            <pc:docMk/>
            <pc:sldMk cId="0" sldId="270"/>
            <ac:spMk id="227" creationId="{00000000-0000-0000-0000-000000000000}"/>
          </ac:spMkLst>
        </pc:spChg>
      </pc:sldChg>
      <pc:sldChg chg="modSp mod replTag delTag">
        <pc:chgData name="Stringfellow, Kina F. DPI" userId="002858cf-6d8d-4f58-b096-3c8ddc1070aa" providerId="ADAL" clId="{15A0AA53-1927-4DED-A927-73E6DBAD74D4}" dt="2024-02-27T13:30:26.130" v="230"/>
        <pc:sldMkLst>
          <pc:docMk/>
          <pc:sldMk cId="0" sldId="271"/>
        </pc:sldMkLst>
        <pc:spChg chg="mod">
          <ac:chgData name="Stringfellow, Kina F. DPI" userId="002858cf-6d8d-4f58-b096-3c8ddc1070aa" providerId="ADAL" clId="{15A0AA53-1927-4DED-A927-73E6DBAD74D4}" dt="2024-02-27T13:30:24.644" v="228" actId="14100"/>
          <ac:spMkLst>
            <pc:docMk/>
            <pc:sldMk cId="0" sldId="271"/>
            <ac:spMk id="234" creationId="{00000000-0000-0000-0000-000000000000}"/>
          </ac:spMkLst>
        </pc:spChg>
      </pc:sldChg>
      <pc:sldChg chg="modSp mod replTag delTag">
        <pc:chgData name="Stringfellow, Kina F. DPI" userId="002858cf-6d8d-4f58-b096-3c8ddc1070aa" providerId="ADAL" clId="{15A0AA53-1927-4DED-A927-73E6DBAD74D4}" dt="2024-02-27T13:30:39.609" v="236" actId="14100"/>
        <pc:sldMkLst>
          <pc:docMk/>
          <pc:sldMk cId="0" sldId="272"/>
        </pc:sldMkLst>
        <pc:spChg chg="mod">
          <ac:chgData name="Stringfellow, Kina F. DPI" userId="002858cf-6d8d-4f58-b096-3c8ddc1070aa" providerId="ADAL" clId="{15A0AA53-1927-4DED-A927-73E6DBAD74D4}" dt="2024-02-27T13:30:39.609" v="236" actId="14100"/>
          <ac:spMkLst>
            <pc:docMk/>
            <pc:sldMk cId="0" sldId="272"/>
            <ac:spMk id="241" creationId="{00000000-0000-0000-0000-000000000000}"/>
          </ac:spMkLst>
        </pc:spChg>
        <pc:picChg chg="mod">
          <ac:chgData name="Stringfellow, Kina F. DPI" userId="002858cf-6d8d-4f58-b096-3c8ddc1070aa" providerId="ADAL" clId="{15A0AA53-1927-4DED-A927-73E6DBAD74D4}" dt="2024-02-27T13:30:32.966" v="234" actId="14100"/>
          <ac:picMkLst>
            <pc:docMk/>
            <pc:sldMk cId="0" sldId="272"/>
            <ac:picMk id="242" creationId="{00000000-0000-0000-0000-000000000000}"/>
          </ac:picMkLst>
        </pc:picChg>
      </pc:sldChg>
      <pc:sldChg chg="modSp mod replTag delTag">
        <pc:chgData name="Stringfellow, Kina F. DPI" userId="002858cf-6d8d-4f58-b096-3c8ddc1070aa" providerId="ADAL" clId="{15A0AA53-1927-4DED-A927-73E6DBAD74D4}" dt="2024-02-27T13:30:52.298" v="241" actId="14100"/>
        <pc:sldMkLst>
          <pc:docMk/>
          <pc:sldMk cId="0" sldId="273"/>
        </pc:sldMkLst>
        <pc:spChg chg="mod">
          <ac:chgData name="Stringfellow, Kina F. DPI" userId="002858cf-6d8d-4f58-b096-3c8ddc1070aa" providerId="ADAL" clId="{15A0AA53-1927-4DED-A927-73E6DBAD74D4}" dt="2024-02-27T13:30:52.298" v="241" actId="14100"/>
          <ac:spMkLst>
            <pc:docMk/>
            <pc:sldMk cId="0" sldId="273"/>
            <ac:spMk id="249" creationId="{00000000-0000-0000-0000-000000000000}"/>
          </ac:spMkLst>
        </pc:spChg>
      </pc:sldChg>
      <pc:sldChg chg="modSp mod replTag delTag">
        <pc:chgData name="Stringfellow, Kina F. DPI" userId="002858cf-6d8d-4f58-b096-3c8ddc1070aa" providerId="ADAL" clId="{15A0AA53-1927-4DED-A927-73E6DBAD74D4}" dt="2024-02-27T13:31:06.682" v="250"/>
        <pc:sldMkLst>
          <pc:docMk/>
          <pc:sldMk cId="0" sldId="274"/>
        </pc:sldMkLst>
        <pc:spChg chg="mod">
          <ac:chgData name="Stringfellow, Kina F. DPI" userId="002858cf-6d8d-4f58-b096-3c8ddc1070aa" providerId="ADAL" clId="{15A0AA53-1927-4DED-A927-73E6DBAD74D4}" dt="2024-02-27T13:31:01.578" v="246" actId="14100"/>
          <ac:spMkLst>
            <pc:docMk/>
            <pc:sldMk cId="0" sldId="274"/>
            <ac:spMk id="256" creationId="{00000000-0000-0000-0000-000000000000}"/>
          </ac:spMkLst>
        </pc:spChg>
      </pc:sldChg>
      <pc:sldChg chg="modSp mod replTag delTag">
        <pc:chgData name="Stringfellow, Kina F. DPI" userId="002858cf-6d8d-4f58-b096-3c8ddc1070aa" providerId="ADAL" clId="{15A0AA53-1927-4DED-A927-73E6DBAD74D4}" dt="2024-02-27T13:31:12.985" v="254" actId="14100"/>
        <pc:sldMkLst>
          <pc:docMk/>
          <pc:sldMk cId="0" sldId="275"/>
        </pc:sldMkLst>
        <pc:spChg chg="mod">
          <ac:chgData name="Stringfellow, Kina F. DPI" userId="002858cf-6d8d-4f58-b096-3c8ddc1070aa" providerId="ADAL" clId="{15A0AA53-1927-4DED-A927-73E6DBAD74D4}" dt="2024-02-27T13:31:12.985" v="254" actId="14100"/>
          <ac:spMkLst>
            <pc:docMk/>
            <pc:sldMk cId="0" sldId="275"/>
            <ac:spMk id="264" creationId="{00000000-0000-0000-0000-000000000000}"/>
          </ac:spMkLst>
        </pc:spChg>
      </pc:sldChg>
      <pc:sldChg chg="modSp mod replTag delTag">
        <pc:chgData name="Stringfellow, Kina F. DPI" userId="002858cf-6d8d-4f58-b096-3c8ddc1070aa" providerId="ADAL" clId="{15A0AA53-1927-4DED-A927-73E6DBAD74D4}" dt="2024-02-27T13:31:22.788" v="261"/>
        <pc:sldMkLst>
          <pc:docMk/>
          <pc:sldMk cId="0" sldId="276"/>
        </pc:sldMkLst>
        <pc:spChg chg="mod">
          <ac:chgData name="Stringfellow, Kina F. DPI" userId="002858cf-6d8d-4f58-b096-3c8ddc1070aa" providerId="ADAL" clId="{15A0AA53-1927-4DED-A927-73E6DBAD74D4}" dt="2024-02-27T13:31:21.814" v="259" actId="14100"/>
          <ac:spMkLst>
            <pc:docMk/>
            <pc:sldMk cId="0" sldId="276"/>
            <ac:spMk id="272" creationId="{00000000-0000-0000-0000-000000000000}"/>
          </ac:spMkLst>
        </pc:spChg>
      </pc:sldChg>
      <pc:sldChg chg="modSp mod replTag delTag">
        <pc:chgData name="Stringfellow, Kina F. DPI" userId="002858cf-6d8d-4f58-b096-3c8ddc1070aa" providerId="ADAL" clId="{15A0AA53-1927-4DED-A927-73E6DBAD74D4}" dt="2024-02-27T13:32:26.996" v="289"/>
        <pc:sldMkLst>
          <pc:docMk/>
          <pc:sldMk cId="0" sldId="277"/>
        </pc:sldMkLst>
        <pc:spChg chg="mod">
          <ac:chgData name="Stringfellow, Kina F. DPI" userId="002858cf-6d8d-4f58-b096-3c8ddc1070aa" providerId="ADAL" clId="{15A0AA53-1927-4DED-A927-73E6DBAD74D4}" dt="2024-02-27T13:31:58.916" v="268" actId="948"/>
          <ac:spMkLst>
            <pc:docMk/>
            <pc:sldMk cId="0" sldId="277"/>
            <ac:spMk id="279" creationId="{00000000-0000-0000-0000-000000000000}"/>
          </ac:spMkLst>
        </pc:spChg>
      </pc:sldChg>
      <pc:sldChg chg="modSp mod replTag delTag">
        <pc:chgData name="Stringfellow, Kina F. DPI" userId="002858cf-6d8d-4f58-b096-3c8ddc1070aa" providerId="ADAL" clId="{15A0AA53-1927-4DED-A927-73E6DBAD74D4}" dt="2024-02-27T13:32:24.929" v="285"/>
        <pc:sldMkLst>
          <pc:docMk/>
          <pc:sldMk cId="0" sldId="278"/>
        </pc:sldMkLst>
        <pc:spChg chg="mod">
          <ac:chgData name="Stringfellow, Kina F. DPI" userId="002858cf-6d8d-4f58-b096-3c8ddc1070aa" providerId="ADAL" clId="{15A0AA53-1927-4DED-A927-73E6DBAD74D4}" dt="2024-02-27T13:32:21.587" v="280" actId="12"/>
          <ac:spMkLst>
            <pc:docMk/>
            <pc:sldMk cId="0" sldId="278"/>
            <ac:spMk id="287" creationId="{00000000-0000-0000-0000-000000000000}"/>
          </ac:spMkLst>
        </pc:spChg>
      </pc:sldChg>
      <pc:sldChg chg="modSp mod replTag delTag">
        <pc:chgData name="Stringfellow, Kina F. DPI" userId="002858cf-6d8d-4f58-b096-3c8ddc1070aa" providerId="ADAL" clId="{15A0AA53-1927-4DED-A927-73E6DBAD74D4}" dt="2024-02-27T13:32:49.699" v="296"/>
        <pc:sldMkLst>
          <pc:docMk/>
          <pc:sldMk cId="0" sldId="279"/>
        </pc:sldMkLst>
        <pc:spChg chg="mod">
          <ac:chgData name="Stringfellow, Kina F. DPI" userId="002858cf-6d8d-4f58-b096-3c8ddc1070aa" providerId="ADAL" clId="{15A0AA53-1927-4DED-A927-73E6DBAD74D4}" dt="2024-02-27T13:32:36.421" v="294" actId="14100"/>
          <ac:spMkLst>
            <pc:docMk/>
            <pc:sldMk cId="0" sldId="279"/>
            <ac:spMk id="294" creationId="{00000000-0000-0000-0000-000000000000}"/>
          </ac:spMkLst>
        </pc:spChg>
      </pc:sldChg>
      <pc:sldChg chg="modSp mod replTag delTag">
        <pc:chgData name="Stringfellow, Kina F. DPI" userId="002858cf-6d8d-4f58-b096-3c8ddc1070aa" providerId="ADAL" clId="{15A0AA53-1927-4DED-A927-73E6DBAD74D4}" dt="2024-02-27T13:32:53.772" v="300" actId="14100"/>
        <pc:sldMkLst>
          <pc:docMk/>
          <pc:sldMk cId="0" sldId="280"/>
        </pc:sldMkLst>
        <pc:spChg chg="mod">
          <ac:chgData name="Stringfellow, Kina F. DPI" userId="002858cf-6d8d-4f58-b096-3c8ddc1070aa" providerId="ADAL" clId="{15A0AA53-1927-4DED-A927-73E6DBAD74D4}" dt="2024-02-27T13:32:53.772" v="300" actId="14100"/>
          <ac:spMkLst>
            <pc:docMk/>
            <pc:sldMk cId="0" sldId="280"/>
            <ac:spMk id="301" creationId="{00000000-0000-0000-0000-000000000000}"/>
          </ac:spMkLst>
        </pc:spChg>
      </pc:sldChg>
      <pc:sldChg chg="modSp mod replTag delTag">
        <pc:chgData name="Stringfellow, Kina F. DPI" userId="002858cf-6d8d-4f58-b096-3c8ddc1070aa" providerId="ADAL" clId="{15A0AA53-1927-4DED-A927-73E6DBAD74D4}" dt="2024-02-27T13:47:29.779" v="897"/>
        <pc:sldMkLst>
          <pc:docMk/>
          <pc:sldMk cId="0" sldId="281"/>
        </pc:sldMkLst>
        <pc:spChg chg="mod">
          <ac:chgData name="Stringfellow, Kina F. DPI" userId="002858cf-6d8d-4f58-b096-3c8ddc1070aa" providerId="ADAL" clId="{15A0AA53-1927-4DED-A927-73E6DBAD74D4}" dt="2024-02-27T13:47:01.860" v="895" actId="1076"/>
          <ac:spMkLst>
            <pc:docMk/>
            <pc:sldMk cId="0" sldId="281"/>
            <ac:spMk id="308" creationId="{00000000-0000-0000-0000-000000000000}"/>
          </ac:spMkLst>
        </pc:spChg>
        <pc:spChg chg="mod">
          <ac:chgData name="Stringfellow, Kina F. DPI" userId="002858cf-6d8d-4f58-b096-3c8ddc1070aa" providerId="ADAL" clId="{15A0AA53-1927-4DED-A927-73E6DBAD74D4}" dt="2024-02-27T13:33:22.821" v="308" actId="20577"/>
          <ac:spMkLst>
            <pc:docMk/>
            <pc:sldMk cId="0" sldId="281"/>
            <ac:spMk id="309" creationId="{00000000-0000-0000-0000-000000000000}"/>
          </ac:spMkLst>
        </pc:spChg>
      </pc:sldChg>
      <pc:sldChg chg="modSp mod replTag delTag">
        <pc:chgData name="Stringfellow, Kina F. DPI" userId="002858cf-6d8d-4f58-b096-3c8ddc1070aa" providerId="ADAL" clId="{15A0AA53-1927-4DED-A927-73E6DBAD74D4}" dt="2024-02-27T13:34:46.746" v="359" actId="1076"/>
        <pc:sldMkLst>
          <pc:docMk/>
          <pc:sldMk cId="0" sldId="282"/>
        </pc:sldMkLst>
        <pc:spChg chg="mod">
          <ac:chgData name="Stringfellow, Kina F. DPI" userId="002858cf-6d8d-4f58-b096-3c8ddc1070aa" providerId="ADAL" clId="{15A0AA53-1927-4DED-A927-73E6DBAD74D4}" dt="2024-02-27T13:34:28.445" v="355" actId="255"/>
          <ac:spMkLst>
            <pc:docMk/>
            <pc:sldMk cId="0" sldId="282"/>
            <ac:spMk id="319" creationId="{00000000-0000-0000-0000-000000000000}"/>
          </ac:spMkLst>
        </pc:spChg>
        <pc:spChg chg="mod">
          <ac:chgData name="Stringfellow, Kina F. DPI" userId="002858cf-6d8d-4f58-b096-3c8ddc1070aa" providerId="ADAL" clId="{15A0AA53-1927-4DED-A927-73E6DBAD74D4}" dt="2024-02-27T13:34:33.461" v="356" actId="1076"/>
          <ac:spMkLst>
            <pc:docMk/>
            <pc:sldMk cId="0" sldId="282"/>
            <ac:spMk id="320" creationId="{00000000-0000-0000-0000-000000000000}"/>
          </ac:spMkLst>
        </pc:spChg>
        <pc:spChg chg="mod">
          <ac:chgData name="Stringfellow, Kina F. DPI" userId="002858cf-6d8d-4f58-b096-3c8ddc1070aa" providerId="ADAL" clId="{15A0AA53-1927-4DED-A927-73E6DBAD74D4}" dt="2024-02-27T13:34:46.746" v="359" actId="1076"/>
          <ac:spMkLst>
            <pc:docMk/>
            <pc:sldMk cId="0" sldId="282"/>
            <ac:spMk id="321" creationId="{00000000-0000-0000-0000-000000000000}"/>
          </ac:spMkLst>
        </pc:spChg>
      </pc:sldChg>
      <pc:sldChg chg="modSp mod replTag delTag">
        <pc:chgData name="Stringfellow, Kina F. DPI" userId="002858cf-6d8d-4f58-b096-3c8ddc1070aa" providerId="ADAL" clId="{15A0AA53-1927-4DED-A927-73E6DBAD74D4}" dt="2024-02-27T13:34:23.122" v="350" actId="27636"/>
        <pc:sldMkLst>
          <pc:docMk/>
          <pc:sldMk cId="0" sldId="283"/>
        </pc:sldMkLst>
        <pc:spChg chg="mod">
          <ac:chgData name="Stringfellow, Kina F. DPI" userId="002858cf-6d8d-4f58-b096-3c8ddc1070aa" providerId="ADAL" clId="{15A0AA53-1927-4DED-A927-73E6DBAD74D4}" dt="2024-02-27T13:34:23.122" v="350" actId="27636"/>
          <ac:spMkLst>
            <pc:docMk/>
            <pc:sldMk cId="0" sldId="283"/>
            <ac:spMk id="329" creationId="{00000000-0000-0000-0000-000000000000}"/>
          </ac:spMkLst>
        </pc:spChg>
      </pc:sldChg>
      <pc:sldChg chg="modSp mod replTag delTag">
        <pc:chgData name="Stringfellow, Kina F. DPI" userId="002858cf-6d8d-4f58-b096-3c8ddc1070aa" providerId="ADAL" clId="{15A0AA53-1927-4DED-A927-73E6DBAD74D4}" dt="2024-02-27T13:34:14.978" v="340" actId="255"/>
        <pc:sldMkLst>
          <pc:docMk/>
          <pc:sldMk cId="0" sldId="284"/>
        </pc:sldMkLst>
        <pc:spChg chg="mod">
          <ac:chgData name="Stringfellow, Kina F. DPI" userId="002858cf-6d8d-4f58-b096-3c8ddc1070aa" providerId="ADAL" clId="{15A0AA53-1927-4DED-A927-73E6DBAD74D4}" dt="2024-02-27T13:34:14.978" v="340" actId="255"/>
          <ac:spMkLst>
            <pc:docMk/>
            <pc:sldMk cId="0" sldId="284"/>
            <ac:spMk id="337" creationId="{00000000-0000-0000-0000-000000000000}"/>
          </ac:spMkLst>
        </pc:spChg>
      </pc:sldChg>
      <pc:sldChg chg="replTag delTag">
        <pc:chgData name="Stringfellow, Kina F. DPI" userId="002858cf-6d8d-4f58-b096-3c8ddc1070aa" providerId="ADAL" clId="{15A0AA53-1927-4DED-A927-73E6DBAD74D4}" dt="2024-02-27T13:34:51.341" v="364"/>
        <pc:sldMkLst>
          <pc:docMk/>
          <pc:sldMk cId="0" sldId="285"/>
        </pc:sldMkLst>
      </pc:sldChg>
      <pc:sldChg chg="modSp mod replTag delTag">
        <pc:chgData name="Stringfellow, Kina F. DPI" userId="002858cf-6d8d-4f58-b096-3c8ddc1070aa" providerId="ADAL" clId="{15A0AA53-1927-4DED-A927-73E6DBAD74D4}" dt="2024-02-27T13:35:05.624" v="371" actId="14100"/>
        <pc:sldMkLst>
          <pc:docMk/>
          <pc:sldMk cId="0" sldId="286"/>
        </pc:sldMkLst>
        <pc:spChg chg="mod">
          <ac:chgData name="Stringfellow, Kina F. DPI" userId="002858cf-6d8d-4f58-b096-3c8ddc1070aa" providerId="ADAL" clId="{15A0AA53-1927-4DED-A927-73E6DBAD74D4}" dt="2024-02-27T13:35:05.624" v="371" actId="14100"/>
          <ac:spMkLst>
            <pc:docMk/>
            <pc:sldMk cId="0" sldId="286"/>
            <ac:spMk id="352" creationId="{00000000-0000-0000-0000-000000000000}"/>
          </ac:spMkLst>
        </pc:spChg>
      </pc:sldChg>
      <pc:sldChg chg="replTag delTag">
        <pc:chgData name="Stringfellow, Kina F. DPI" userId="002858cf-6d8d-4f58-b096-3c8ddc1070aa" providerId="ADAL" clId="{15A0AA53-1927-4DED-A927-73E6DBAD74D4}" dt="2024-02-27T13:35:07.086" v="374"/>
        <pc:sldMkLst>
          <pc:docMk/>
          <pc:sldMk cId="0" sldId="287"/>
        </pc:sldMkLst>
      </pc:sldChg>
      <pc:sldChg chg="modSp mod replTag delTag">
        <pc:chgData name="Stringfellow, Kina F. DPI" userId="002858cf-6d8d-4f58-b096-3c8ddc1070aa" providerId="ADAL" clId="{15A0AA53-1927-4DED-A927-73E6DBAD74D4}" dt="2024-02-27T13:44:00.313" v="828"/>
        <pc:sldMkLst>
          <pc:docMk/>
          <pc:sldMk cId="0" sldId="288"/>
        </pc:sldMkLst>
        <pc:spChg chg="mod">
          <ac:chgData name="Stringfellow, Kina F. DPI" userId="002858cf-6d8d-4f58-b096-3c8ddc1070aa" providerId="ADAL" clId="{15A0AA53-1927-4DED-A927-73E6DBAD74D4}" dt="2024-02-27T13:44:00.313" v="828"/>
          <ac:spMkLst>
            <pc:docMk/>
            <pc:sldMk cId="0" sldId="288"/>
            <ac:spMk id="366" creationId="{00000000-0000-0000-0000-000000000000}"/>
          </ac:spMkLst>
        </pc:spChg>
      </pc:sldChg>
      <pc:sldChg chg="modSp mod replTag delTag">
        <pc:chgData name="Stringfellow, Kina F. DPI" userId="002858cf-6d8d-4f58-b096-3c8ddc1070aa" providerId="ADAL" clId="{15A0AA53-1927-4DED-A927-73E6DBAD74D4}" dt="2024-02-27T13:44:04.314" v="833" actId="20577"/>
        <pc:sldMkLst>
          <pc:docMk/>
          <pc:sldMk cId="0" sldId="289"/>
        </pc:sldMkLst>
        <pc:spChg chg="mod">
          <ac:chgData name="Stringfellow, Kina F. DPI" userId="002858cf-6d8d-4f58-b096-3c8ddc1070aa" providerId="ADAL" clId="{15A0AA53-1927-4DED-A927-73E6DBAD74D4}" dt="2024-02-27T13:44:04.314" v="833" actId="20577"/>
          <ac:spMkLst>
            <pc:docMk/>
            <pc:sldMk cId="0" sldId="289"/>
            <ac:spMk id="378" creationId="{00000000-0000-0000-0000-000000000000}"/>
          </ac:spMkLst>
        </pc:spChg>
        <pc:spChg chg="mod">
          <ac:chgData name="Stringfellow, Kina F. DPI" userId="002858cf-6d8d-4f58-b096-3c8ddc1070aa" providerId="ADAL" clId="{15A0AA53-1927-4DED-A927-73E6DBAD74D4}" dt="2024-02-27T13:37:03.790" v="680" actId="962"/>
          <ac:spMkLst>
            <pc:docMk/>
            <pc:sldMk cId="0" sldId="289"/>
            <ac:spMk id="380" creationId="{00000000-0000-0000-0000-000000000000}"/>
          </ac:spMkLst>
        </pc:spChg>
        <pc:spChg chg="mod">
          <ac:chgData name="Stringfellow, Kina F. DPI" userId="002858cf-6d8d-4f58-b096-3c8ddc1070aa" providerId="ADAL" clId="{15A0AA53-1927-4DED-A927-73E6DBAD74D4}" dt="2024-02-27T13:36:59.103" v="678" actId="962"/>
          <ac:spMkLst>
            <pc:docMk/>
            <pc:sldMk cId="0" sldId="289"/>
            <ac:spMk id="381" creationId="{00000000-0000-0000-0000-000000000000}"/>
          </ac:spMkLst>
        </pc:spChg>
      </pc:sldChg>
      <pc:sldChg chg="replTag delTag">
        <pc:chgData name="Stringfellow, Kina F. DPI" userId="002858cf-6d8d-4f58-b096-3c8ddc1070aa" providerId="ADAL" clId="{15A0AA53-1927-4DED-A927-73E6DBAD74D4}" dt="2024-02-27T13:37:10.686" v="685"/>
        <pc:sldMkLst>
          <pc:docMk/>
          <pc:sldMk cId="0" sldId="290"/>
        </pc:sldMkLst>
      </pc:sldChg>
      <pc:sldChg chg="replTag delTag">
        <pc:chgData name="Stringfellow, Kina F. DPI" userId="002858cf-6d8d-4f58-b096-3c8ddc1070aa" providerId="ADAL" clId="{15A0AA53-1927-4DED-A927-73E6DBAD74D4}" dt="2024-02-27T13:37:12.965" v="688"/>
        <pc:sldMkLst>
          <pc:docMk/>
          <pc:sldMk cId="0" sldId="291"/>
        </pc:sldMkLst>
      </pc:sldChg>
      <pc:sldChg chg="replTag">
        <pc:chgData name="Stringfellow, Kina F. DPI" userId="002858cf-6d8d-4f58-b096-3c8ddc1070aa" providerId="ADAL" clId="{15A0AA53-1927-4DED-A927-73E6DBAD74D4}" dt="2024-02-27T13:37:14.274" v="689"/>
        <pc:sldMkLst>
          <pc:docMk/>
          <pc:sldMk cId="0" sldId="292"/>
        </pc:sldMkLst>
      </pc:sldChg>
      <pc:sldChg chg="modSp mod replTag delTag">
        <pc:chgData name="Stringfellow, Kina F. DPI" userId="002858cf-6d8d-4f58-b096-3c8ddc1070aa" providerId="ADAL" clId="{15A0AA53-1927-4DED-A927-73E6DBAD74D4}" dt="2024-02-27T13:37:23.382" v="697" actId="14100"/>
        <pc:sldMkLst>
          <pc:docMk/>
          <pc:sldMk cId="0" sldId="294"/>
        </pc:sldMkLst>
        <pc:spChg chg="mod">
          <ac:chgData name="Stringfellow, Kina F. DPI" userId="002858cf-6d8d-4f58-b096-3c8ddc1070aa" providerId="ADAL" clId="{15A0AA53-1927-4DED-A927-73E6DBAD74D4}" dt="2024-02-27T13:37:23.382" v="697" actId="14100"/>
          <ac:spMkLst>
            <pc:docMk/>
            <pc:sldMk cId="0" sldId="294"/>
            <ac:spMk id="421" creationId="{00000000-0000-0000-0000-000000000000}"/>
          </ac:spMkLst>
        </pc:spChg>
      </pc:sldChg>
      <pc:sldChg chg="delSp modSp mod replTag delTag">
        <pc:chgData name="Stringfellow, Kina F. DPI" userId="002858cf-6d8d-4f58-b096-3c8ddc1070aa" providerId="ADAL" clId="{15A0AA53-1927-4DED-A927-73E6DBAD74D4}" dt="2024-02-27T13:42:56.237" v="794" actId="13244"/>
        <pc:sldMkLst>
          <pc:docMk/>
          <pc:sldMk cId="0" sldId="295"/>
        </pc:sldMkLst>
        <pc:spChg chg="ord">
          <ac:chgData name="Stringfellow, Kina F. DPI" userId="002858cf-6d8d-4f58-b096-3c8ddc1070aa" providerId="ADAL" clId="{15A0AA53-1927-4DED-A927-73E6DBAD74D4}" dt="2024-02-27T13:42:56.237" v="794" actId="13244"/>
          <ac:spMkLst>
            <pc:docMk/>
            <pc:sldMk cId="0" sldId="295"/>
            <ac:spMk id="2" creationId="{253A0463-A22A-B945-B06A-A560BC9A120A}"/>
          </ac:spMkLst>
        </pc:spChg>
        <pc:spChg chg="del mod">
          <ac:chgData name="Stringfellow, Kina F. DPI" userId="002858cf-6d8d-4f58-b096-3c8ddc1070aa" providerId="ADAL" clId="{15A0AA53-1927-4DED-A927-73E6DBAD74D4}" dt="2024-02-27T13:42:50.980" v="793" actId="478"/>
          <ac:spMkLst>
            <pc:docMk/>
            <pc:sldMk cId="0" sldId="295"/>
            <ac:spMk id="427" creationId="{00000000-0000-0000-0000-000000000000}"/>
          </ac:spMkLst>
        </pc:spChg>
        <pc:spChg chg="del mod">
          <ac:chgData name="Stringfellow, Kina F. DPI" userId="002858cf-6d8d-4f58-b096-3c8ddc1070aa" providerId="ADAL" clId="{15A0AA53-1927-4DED-A927-73E6DBAD74D4}" dt="2024-02-27T13:42:40.147" v="791" actId="478"/>
          <ac:spMkLst>
            <pc:docMk/>
            <pc:sldMk cId="0" sldId="295"/>
            <ac:spMk id="428" creationId="{00000000-0000-0000-0000-000000000000}"/>
          </ac:spMkLst>
        </pc:spChg>
      </pc:sldChg>
      <pc:sldChg chg="modSp mod replTag delTag">
        <pc:chgData name="Stringfellow, Kina F. DPI" userId="002858cf-6d8d-4f58-b096-3c8ddc1070aa" providerId="ADAL" clId="{15A0AA53-1927-4DED-A927-73E6DBAD74D4}" dt="2024-02-27T13:43:15.671" v="798" actId="13244"/>
        <pc:sldMkLst>
          <pc:docMk/>
          <pc:sldMk cId="0" sldId="296"/>
        </pc:sldMkLst>
        <pc:spChg chg="ord">
          <ac:chgData name="Stringfellow, Kina F. DPI" userId="002858cf-6d8d-4f58-b096-3c8ddc1070aa" providerId="ADAL" clId="{15A0AA53-1927-4DED-A927-73E6DBAD74D4}" dt="2024-02-27T13:43:09.682" v="797" actId="13244"/>
          <ac:spMkLst>
            <pc:docMk/>
            <pc:sldMk cId="0" sldId="296"/>
            <ac:spMk id="440" creationId="{00000000-0000-0000-0000-000000000000}"/>
          </ac:spMkLst>
        </pc:spChg>
        <pc:picChg chg="ord">
          <ac:chgData name="Stringfellow, Kina F. DPI" userId="002858cf-6d8d-4f58-b096-3c8ddc1070aa" providerId="ADAL" clId="{15A0AA53-1927-4DED-A927-73E6DBAD74D4}" dt="2024-02-27T13:43:15.671" v="798" actId="13244"/>
          <ac:picMkLst>
            <pc:docMk/>
            <pc:sldMk cId="0" sldId="296"/>
            <ac:picMk id="441" creationId="{00000000-0000-0000-0000-000000000000}"/>
          </ac:picMkLst>
        </pc:picChg>
      </pc:sldChg>
      <pc:sldChg chg="modSp mod replTag delTag">
        <pc:chgData name="Stringfellow, Kina F. DPI" userId="002858cf-6d8d-4f58-b096-3c8ddc1070aa" providerId="ADAL" clId="{15A0AA53-1927-4DED-A927-73E6DBAD74D4}" dt="2024-02-27T13:38:00.041" v="712" actId="12"/>
        <pc:sldMkLst>
          <pc:docMk/>
          <pc:sldMk cId="0" sldId="297"/>
        </pc:sldMkLst>
        <pc:spChg chg="mod">
          <ac:chgData name="Stringfellow, Kina F. DPI" userId="002858cf-6d8d-4f58-b096-3c8ddc1070aa" providerId="ADAL" clId="{15A0AA53-1927-4DED-A927-73E6DBAD74D4}" dt="2024-02-27T13:38:00.041" v="712" actId="12"/>
          <ac:spMkLst>
            <pc:docMk/>
            <pc:sldMk cId="0" sldId="297"/>
            <ac:spMk id="448" creationId="{00000000-0000-0000-0000-000000000000}"/>
          </ac:spMkLst>
        </pc:spChg>
      </pc:sldChg>
      <pc:sldChg chg="modSp mod replTag delTag">
        <pc:chgData name="Stringfellow, Kina F. DPI" userId="002858cf-6d8d-4f58-b096-3c8ddc1070aa" providerId="ADAL" clId="{15A0AA53-1927-4DED-A927-73E6DBAD74D4}" dt="2024-02-27T13:38:09.934" v="720"/>
        <pc:sldMkLst>
          <pc:docMk/>
          <pc:sldMk cId="0" sldId="298"/>
        </pc:sldMkLst>
        <pc:spChg chg="mod">
          <ac:chgData name="Stringfellow, Kina F. DPI" userId="002858cf-6d8d-4f58-b096-3c8ddc1070aa" providerId="ADAL" clId="{15A0AA53-1927-4DED-A927-73E6DBAD74D4}" dt="2024-02-27T13:38:07.997" v="718" actId="14100"/>
          <ac:spMkLst>
            <pc:docMk/>
            <pc:sldMk cId="0" sldId="298"/>
            <ac:spMk id="456" creationId="{00000000-0000-0000-0000-000000000000}"/>
          </ac:spMkLst>
        </pc:spChg>
      </pc:sldChg>
      <pc:sldChg chg="modSp mod replTag delTag">
        <pc:chgData name="Stringfellow, Kina F. DPI" userId="002858cf-6d8d-4f58-b096-3c8ddc1070aa" providerId="ADAL" clId="{15A0AA53-1927-4DED-A927-73E6DBAD74D4}" dt="2024-02-27T13:38:24.038" v="725" actId="1076"/>
        <pc:sldMkLst>
          <pc:docMk/>
          <pc:sldMk cId="0" sldId="299"/>
        </pc:sldMkLst>
        <pc:spChg chg="mod">
          <ac:chgData name="Stringfellow, Kina F. DPI" userId="002858cf-6d8d-4f58-b096-3c8ddc1070aa" providerId="ADAL" clId="{15A0AA53-1927-4DED-A927-73E6DBAD74D4}" dt="2024-02-27T13:38:24.038" v="725" actId="1076"/>
          <ac:spMkLst>
            <pc:docMk/>
            <pc:sldMk cId="0" sldId="299"/>
            <ac:spMk id="464" creationId="{00000000-0000-0000-0000-000000000000}"/>
          </ac:spMkLst>
        </pc:spChg>
      </pc:sldChg>
      <pc:sldChg chg="modSp mod replTag delTag">
        <pc:chgData name="Stringfellow, Kina F. DPI" userId="002858cf-6d8d-4f58-b096-3c8ddc1070aa" providerId="ADAL" clId="{15A0AA53-1927-4DED-A927-73E6DBAD74D4}" dt="2024-02-27T13:38:38.809" v="731" actId="12"/>
        <pc:sldMkLst>
          <pc:docMk/>
          <pc:sldMk cId="0" sldId="300"/>
        </pc:sldMkLst>
        <pc:spChg chg="mod">
          <ac:chgData name="Stringfellow, Kina F. DPI" userId="002858cf-6d8d-4f58-b096-3c8ddc1070aa" providerId="ADAL" clId="{15A0AA53-1927-4DED-A927-73E6DBAD74D4}" dt="2024-02-27T13:38:38.809" v="731" actId="12"/>
          <ac:spMkLst>
            <pc:docMk/>
            <pc:sldMk cId="0" sldId="300"/>
            <ac:spMk id="471" creationId="{00000000-0000-0000-0000-000000000000}"/>
          </ac:spMkLst>
        </pc:spChg>
      </pc:sldChg>
      <pc:sldChg chg="modSp mod replTag delTag">
        <pc:chgData name="Stringfellow, Kina F. DPI" userId="002858cf-6d8d-4f58-b096-3c8ddc1070aa" providerId="ADAL" clId="{15A0AA53-1927-4DED-A927-73E6DBAD74D4}" dt="2024-02-27T13:39:13.150" v="752" actId="14100"/>
        <pc:sldMkLst>
          <pc:docMk/>
          <pc:sldMk cId="0" sldId="301"/>
        </pc:sldMkLst>
        <pc:spChg chg="mod">
          <ac:chgData name="Stringfellow, Kina F. DPI" userId="002858cf-6d8d-4f58-b096-3c8ddc1070aa" providerId="ADAL" clId="{15A0AA53-1927-4DED-A927-73E6DBAD74D4}" dt="2024-02-27T13:39:13.150" v="752" actId="14100"/>
          <ac:spMkLst>
            <pc:docMk/>
            <pc:sldMk cId="0" sldId="301"/>
            <ac:spMk id="478" creationId="{00000000-0000-0000-0000-000000000000}"/>
          </ac:spMkLst>
        </pc:spChg>
      </pc:sldChg>
      <pc:sldChg chg="replTag delTag">
        <pc:chgData name="Stringfellow, Kina F. DPI" userId="002858cf-6d8d-4f58-b096-3c8ddc1070aa" providerId="ADAL" clId="{15A0AA53-1927-4DED-A927-73E6DBAD74D4}" dt="2024-02-27T13:39:14.685" v="754"/>
        <pc:sldMkLst>
          <pc:docMk/>
          <pc:sldMk cId="3728319369" sldId="30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b02d089ecf_0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g2b02d089ecf_0_30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Font typeface="Lato"/>
              <a:buChar char="●"/>
            </a:pPr>
            <a:endParaRPr sz="1100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5" name="Google Shape;185;g2b02d089ecf_0_30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b02d089ecf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g2b02d089ecf_0_1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100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3" name="Google Shape;193;g2b02d089ecf_0_15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b21cf5fd97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g2b21cf5fd97_1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100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1" name="Google Shape;201;g2b21cf5fd97_1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b02d089ecf_0_4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2b02d089ecf_0_4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g2b02d089ecf_0_4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b941c52d6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2b941c52d67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7" name="Google Shape;217;g2b941c52d67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b02d089ecf_0_6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2b02d089ecf_0_6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4" name="Google Shape;224;g2b02d089ecf_0_6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b02d089ecf_0_6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2b02d089ecf_0_6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1" name="Google Shape;231;g2b02d089ecf_0_6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b02d089ecf_0_6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2b02d089ecf_0_6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8" name="Google Shape;238;g2b02d089ecf_0_6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b02d089ecf_0_5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2b02d089ecf_0_5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1" dirty="0">
              <a:solidFill>
                <a:srgbClr val="292F33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6" name="Google Shape;246;g2b02d089ecf_0_59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b1ebfbc0bd_0_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2b1ebfbc0bd_0_4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g2b1ebfbc0bd_0_4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7ae36249b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7ae36249b1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Amy, Tanya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g17ae36249b1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fcf30999b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1fcf30999b9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261" name="Google Shape;261;g1fcf30999b9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b941c52d6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8" name="Google Shape;268;g2b941c52d67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9" name="Google Shape;269;g2b941c52d67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b02d089ecf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g2b02d089ecf_0_1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76" name="Google Shape;276;g2b02d089ecf_0_17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b1ebfbc0bd_0_4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2b1ebfbc0bd_0_4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4" name="Google Shape;284;g2b1ebfbc0bd_0_4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17ae36249b1_1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17ae36249b1_1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19c5edbc6c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19c5edbc6cd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8" name="Google Shape;298;g19c5edbc6cd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2b1ebfbc0bd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5" name="Google Shape;305;g2b1ebfbc0bd_0_1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100" dirty="0"/>
          </a:p>
        </p:txBody>
      </p:sp>
      <p:sp>
        <p:nvSpPr>
          <p:cNvPr id="306" name="Google Shape;306;g2b1ebfbc0bd_0_1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b02d089ecf_0_5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2b02d089ecf_0_5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315" name="Google Shape;315;g2b02d089ecf_0_56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2b21cf5fd97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2b21cf5fd97_0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6" name="Google Shape;326;g2b21cf5fd97_0_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15ab33b7d46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15ab33b7d46_0_1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4" name="Google Shape;334;g15ab33b7d46_0_16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b1ebfbc0bd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b1ebfbc0bd_0_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25;g2b1ebfbc0bd_0_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15ab33b7d46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15ab33b7d46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15ab33b7d46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15ab33b7d46_0_19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9" name="Google Shape;349;g15ab33b7d46_0_19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156a566afe5_0_5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6" name="Google Shape;356;g156a566afe5_0_5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7" name="Google Shape;357;g156a566afe5_0_5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156a566afe5_0_5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156a566afe5_0_5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Lato"/>
                <a:ea typeface="Lato"/>
                <a:cs typeface="Lato"/>
                <a:sym typeface="Lato"/>
              </a:rPr>
              <a:t>Here is an example of what one row of the crosswalk looks like. In this case, the LIEP is a type of ESL program known as content-based ESL  For this LIEP, and all other LIEPs, the crosswalk lists the following information:</a:t>
            </a:r>
            <a:endParaRPr sz="1100">
              <a:latin typeface="Lato"/>
              <a:ea typeface="Lato"/>
              <a:cs typeface="Lato"/>
              <a:sym typeface="Lato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"/>
              <a:buChar char="●"/>
            </a:pPr>
            <a:r>
              <a:rPr lang="en-US" sz="1100">
                <a:latin typeface="Lato"/>
                <a:ea typeface="Lato"/>
                <a:cs typeface="Lato"/>
                <a:sym typeface="Lato"/>
              </a:rPr>
              <a:t>Name of LIEP and Reporting Codes (first column)</a:t>
            </a:r>
            <a:endParaRPr sz="1100">
              <a:latin typeface="Lato"/>
              <a:ea typeface="Lato"/>
              <a:cs typeface="Lato"/>
              <a:sym typeface="Lato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"/>
              <a:buChar char="●"/>
            </a:pPr>
            <a:r>
              <a:rPr lang="en-US" sz="1100">
                <a:latin typeface="Lato"/>
                <a:ea typeface="Lato"/>
                <a:cs typeface="Lato"/>
                <a:sym typeface="Lato"/>
              </a:rPr>
              <a:t>Description and Learners (second column)</a:t>
            </a:r>
            <a:endParaRPr sz="1100">
              <a:latin typeface="Lato"/>
              <a:ea typeface="Lato"/>
              <a:cs typeface="Lato"/>
              <a:sym typeface="Lato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"/>
              <a:buChar char="●"/>
            </a:pPr>
            <a:r>
              <a:rPr lang="en-US" sz="1100">
                <a:latin typeface="Lato"/>
                <a:ea typeface="Lato"/>
                <a:cs typeface="Lato"/>
                <a:sym typeface="Lato"/>
              </a:rPr>
              <a:t>Standards and Outcomes (third column)</a:t>
            </a:r>
            <a:endParaRPr sz="1100">
              <a:latin typeface="Lato"/>
              <a:ea typeface="Lato"/>
              <a:cs typeface="Lato"/>
              <a:sym typeface="Lato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"/>
              <a:buChar char="●"/>
            </a:pPr>
            <a:r>
              <a:rPr lang="en-US" sz="1100">
                <a:latin typeface="Lato"/>
                <a:ea typeface="Lato"/>
                <a:cs typeface="Lato"/>
                <a:sym typeface="Lato"/>
              </a:rPr>
              <a:t>Federal and State Funding and Plan of Service (POS) Requirements (fourth column)</a:t>
            </a:r>
            <a:endParaRPr sz="1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Lato"/>
                <a:ea typeface="Lato"/>
                <a:cs typeface="Lato"/>
                <a:sym typeface="Lato"/>
              </a:rPr>
              <a:t>It is our intention to come out with more information that speaks to each of these programs and what this would look like in practice.  </a:t>
            </a:r>
            <a:endParaRPr sz="1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WE should talk about WHY THE LICENSURE has been taken out.. and refer them to the LEAD team!</a:t>
            </a:r>
            <a:endParaRPr sz="110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4" name="Google Shape;364;g156a566afe5_0_55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2b1ebfbc0bd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2b1ebfbc0bd_0_1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6" name="Google Shape;376;g2b1ebfbc0bd_0_18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2b02d089ecf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2b02d089ecf_0_20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6" name="Google Shape;386;g2b02d089ecf_0_20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2b02d089ecf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2b02d089ecf_0_2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4" name="Google Shape;394;g2b02d089ecf_0_2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2b02d089ecf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2b02d089ecf_0_2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2" name="Google Shape;402;g2b02d089ecf_0_2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2b02d089ecf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2b02d089ecf_0_2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/>
          </a:p>
        </p:txBody>
      </p:sp>
      <p:sp>
        <p:nvSpPr>
          <p:cNvPr id="410" name="Google Shape;410;g2b02d089ecf_0_2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2b02d089ecf_0_5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7" name="Google Shape;417;g2b02d089ecf_0_5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8" name="Google Shape;418;g2b02d089ecf_0_5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fcf30999b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fcf30999b9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33;g1fcf30999b9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207500c2b6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207500c2b6f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25" name="Google Shape;425;g207500c2b6f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156a566afe5_0_5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156a566afe5_0_5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5" name="Google Shape;435;g156a566afe5_0_5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41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156a566afe5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156a566afe5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2b1ebfbc0bd_0_3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2b1ebfbc0bd_0_3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53" name="Google Shape;453;g2b1ebfbc0bd_0_37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43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2b02d089ecf_0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2b02d089ecf_0_3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61" name="Google Shape;461;g2b02d089ecf_0_37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44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156a566afe5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156a566afe5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156a566afe5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156a566afe5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816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48BE71-7C99-F442-BF14-4D98A0E36D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816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3278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e744451dc1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e744451dc1_0_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41;g1e744451dc1_0_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b01862bbde_1_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8" name="Google Shape;148;g2b01862bbde_1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b01862bbde_1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g2b01862bbde_1_1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9" name="Google Shape;159;g2b01862bbde_1_16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b02d089ecf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g2b02d089ecf_0_1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67" name="Google Shape;167;g2b02d089ecf_0_15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b01862bbde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g2b01862bbde_1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>
                <a:solidFill>
                  <a:schemeClr val="dk1"/>
                </a:solidFill>
              </a:rPr>
              <a:t>AMY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b="1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Enrolled student population as report via WISE</a:t>
            </a:r>
            <a:r>
              <a:rPr lang="en-US" sz="1200" b="1" dirty="0">
                <a:latin typeface="Lato"/>
                <a:ea typeface="Lato"/>
                <a:cs typeface="Lato"/>
                <a:sym typeface="Lato"/>
              </a:rPr>
              <a:t>dash Public Portal.</a:t>
            </a:r>
            <a:r>
              <a:rPr lang="en-US" sz="1200" b="1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Retrieved </a:t>
            </a:r>
            <a:r>
              <a:rPr lang="en-US" sz="1200" b="1" dirty="0">
                <a:latin typeface="Lato"/>
                <a:ea typeface="Lato"/>
                <a:cs typeface="Lato"/>
                <a:sym typeface="Lato"/>
              </a:rPr>
              <a:t>11/30/2023</a:t>
            </a:r>
            <a:endParaRPr lang="en-US" sz="1200" b="1" i="0" u="none" strike="noStrike" cap="none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74" name="Google Shape;174;g2b01862bbde_1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9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body" idx="1"/>
          </p:nvPr>
        </p:nvSpPr>
        <p:spPr>
          <a:xfrm>
            <a:off x="1416575" y="1293834"/>
            <a:ext cx="6311370" cy="1262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6111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ts val="3600"/>
              <a:buNone/>
              <a:defRPr sz="3600">
                <a:solidFill>
                  <a:srgbClr val="333399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lvl="1" indent="-228600" algn="l">
              <a:lnSpc>
                <a:spcPct val="150000"/>
              </a:lnSpc>
              <a:spcBef>
                <a:spcPts val="3000"/>
              </a:spcBef>
              <a:spcAft>
                <a:spcPts val="0"/>
              </a:spcAft>
              <a:buClr>
                <a:srgbClr val="333399"/>
              </a:buClr>
              <a:buSzPts val="2637"/>
              <a:buNone/>
              <a:defRPr sz="2637">
                <a:solidFill>
                  <a:srgbClr val="33339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604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33399"/>
              </a:buClr>
              <a:buSzPts val="2637"/>
              <a:buChar char="•"/>
              <a:defRPr sz="2637">
                <a:solidFill>
                  <a:srgbClr val="33339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604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33399"/>
              </a:buClr>
              <a:buSzPts val="2637"/>
              <a:buChar char="•"/>
              <a:defRPr sz="2637">
                <a:solidFill>
                  <a:srgbClr val="33339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604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33399"/>
              </a:buClr>
              <a:buSzPts val="2637"/>
              <a:buChar char="•"/>
              <a:defRPr sz="2637">
                <a:solidFill>
                  <a:srgbClr val="33339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body" idx="2"/>
          </p:nvPr>
        </p:nvSpPr>
        <p:spPr>
          <a:xfrm>
            <a:off x="5458013" y="3035370"/>
            <a:ext cx="2228771" cy="1123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465"/>
              <a:buNone/>
              <a:defRPr sz="1465"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65"/>
              <a:buNone/>
              <a:defRPr sz="1465"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65"/>
              <a:buNone/>
              <a:defRPr sz="1465"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65"/>
              <a:buNone/>
              <a:defRPr sz="1465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 t="3724" b="3724"/>
          <a:stretch/>
        </p:blipFill>
        <p:spPr>
          <a:xfrm>
            <a:off x="0" y="3277144"/>
            <a:ext cx="9141824" cy="1866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5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1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75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1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1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25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1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1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75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1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1416575" y="1293834"/>
            <a:ext cx="6311400" cy="12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 rtl="0">
              <a:lnSpc>
                <a:spcPct val="106111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ts val="3600"/>
              <a:buNone/>
              <a:defRPr sz="3600">
                <a:solidFill>
                  <a:srgbClr val="333399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lvl="1" indent="-228600" algn="l" rtl="0">
              <a:lnSpc>
                <a:spcPct val="150000"/>
              </a:lnSpc>
              <a:spcBef>
                <a:spcPts val="3000"/>
              </a:spcBef>
              <a:spcAft>
                <a:spcPts val="0"/>
              </a:spcAft>
              <a:buClr>
                <a:srgbClr val="333399"/>
              </a:buClr>
              <a:buSzPts val="2637"/>
              <a:buNone/>
              <a:defRPr sz="2637">
                <a:solidFill>
                  <a:srgbClr val="33339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6049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33399"/>
              </a:buClr>
              <a:buSzPts val="2637"/>
              <a:buChar char="•"/>
              <a:defRPr sz="2637">
                <a:solidFill>
                  <a:srgbClr val="33339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6049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33399"/>
              </a:buClr>
              <a:buSzPts val="2637"/>
              <a:buChar char="•"/>
              <a:defRPr sz="2637">
                <a:solidFill>
                  <a:srgbClr val="33339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6049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33399"/>
              </a:buClr>
              <a:buSzPts val="2637"/>
              <a:buChar char="•"/>
              <a:defRPr sz="2637">
                <a:solidFill>
                  <a:srgbClr val="33339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body" idx="2"/>
          </p:nvPr>
        </p:nvSpPr>
        <p:spPr>
          <a:xfrm>
            <a:off x="5458013" y="3035370"/>
            <a:ext cx="2228700" cy="11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465"/>
              <a:buNone/>
              <a:defRPr sz="1465"/>
            </a:lvl2pPr>
            <a:lvl3pPr marL="1371600" lvl="2" indent="-2286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65"/>
              <a:buNone/>
              <a:defRPr sz="1465"/>
            </a:lvl3pPr>
            <a:lvl4pPr marL="1828800" lvl="3" indent="-2286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65"/>
              <a:buNone/>
              <a:defRPr sz="1465"/>
            </a:lvl4pPr>
            <a:lvl5pPr marL="2286000" lvl="4" indent="-2286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65"/>
              <a:buNone/>
              <a:defRPr sz="1465"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11"/>
          <p:cNvPicPr preferRelativeResize="0"/>
          <p:nvPr/>
        </p:nvPicPr>
        <p:blipFill rotWithShape="1">
          <a:blip r:embed="rId2">
            <a:alphaModFix/>
          </a:blip>
          <a:srcRect t="3720" b="3729"/>
          <a:stretch/>
        </p:blipFill>
        <p:spPr>
          <a:xfrm>
            <a:off x="0" y="3277144"/>
            <a:ext cx="9141827" cy="1866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5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5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5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5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5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5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5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5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75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5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5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25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5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5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75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5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only">
  <p:cSld name="Text 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/>
          <p:nvPr/>
        </p:nvSpPr>
        <p:spPr>
          <a:xfrm>
            <a:off x="-6304" y="0"/>
            <a:ext cx="9150300" cy="921600"/>
          </a:xfrm>
          <a:prstGeom prst="rect">
            <a:avLst/>
          </a:prstGeom>
          <a:solidFill>
            <a:srgbClr val="333399"/>
          </a:solidFill>
          <a:ln>
            <a:noFill/>
          </a:ln>
        </p:spPr>
        <p:txBody>
          <a:bodyPr spcFirstLastPara="1" wrap="square" lIns="66950" tIns="33475" rIns="66950" bIns="334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44" b="0" i="0" u="none" strike="noStrike" cap="none"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9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lvl="1" indent="-228600" algn="l" rtl="0">
              <a:lnSpc>
                <a:spcPct val="1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2"/>
          </p:nvPr>
        </p:nvSpPr>
        <p:spPr>
          <a:xfrm>
            <a:off x="2052028" y="1197429"/>
            <a:ext cx="5046900" cy="25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1"/>
            </a:lvl1pPr>
            <a:lvl2pPr marL="914400" lvl="1" indent="-228600" algn="l" rtl="0">
              <a:lnSpc>
                <a:spcPct val="15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758"/>
              <a:buNone/>
              <a:defRPr sz="1758"/>
            </a:lvl2pPr>
            <a:lvl3pPr marL="137160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758"/>
              <a:buNone/>
              <a:defRPr sz="1758"/>
            </a:lvl3pPr>
            <a:lvl4pPr marL="182880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758"/>
              <a:buNone/>
              <a:defRPr sz="1758"/>
            </a:lvl4pPr>
            <a:lvl5pPr marL="228600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758"/>
              <a:buNone/>
              <a:defRPr sz="1758"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with image">
  <p:cSld name="Text with imag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9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lvl="1" indent="-228600" algn="l" rtl="0">
              <a:lnSpc>
                <a:spcPct val="1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body" idx="2"/>
          </p:nvPr>
        </p:nvSpPr>
        <p:spPr>
          <a:xfrm>
            <a:off x="942822" y="1277258"/>
            <a:ext cx="3993600" cy="23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1"/>
            </a:lvl1pPr>
            <a:lvl2pPr marL="914400" lvl="1" indent="-228600" algn="l" rtl="0">
              <a:lnSpc>
                <a:spcPct val="15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 rtl="0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marL="1828800" lvl="3" indent="-228600" algn="l" rtl="0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4pPr>
            <a:lvl5pPr marL="2286000" lvl="4" indent="-228600" algn="l" rtl="0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>
            <a:spLocks noGrp="1"/>
          </p:cNvSpPr>
          <p:nvPr>
            <p:ph type="pic" idx="3"/>
          </p:nvPr>
        </p:nvSpPr>
        <p:spPr>
          <a:xfrm rot="375550">
            <a:off x="5217769" y="1447810"/>
            <a:ext cx="3420289" cy="309074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38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/>
        </p:nvSpPr>
        <p:spPr>
          <a:xfrm>
            <a:off x="-6304" y="0"/>
            <a:ext cx="9150300" cy="921600"/>
          </a:xfrm>
          <a:prstGeom prst="rect">
            <a:avLst/>
          </a:prstGeom>
          <a:solidFill>
            <a:srgbClr val="333399"/>
          </a:solidFill>
          <a:ln>
            <a:noFill/>
          </a:ln>
        </p:spPr>
        <p:txBody>
          <a:bodyPr spcFirstLastPara="1" wrap="square" lIns="66950" tIns="33475" rIns="66950" bIns="334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44" b="0" i="0" u="none" strike="noStrike" cap="none"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9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lvl="1" indent="-228600" algn="l" rtl="0">
              <a:lnSpc>
                <a:spcPct val="1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4"/>
          <p:cNvSpPr>
            <a:spLocks noGrp="1"/>
          </p:cNvSpPr>
          <p:nvPr>
            <p:ph type="media" idx="2"/>
          </p:nvPr>
        </p:nvSpPr>
        <p:spPr>
          <a:xfrm>
            <a:off x="2042012" y="1304873"/>
            <a:ext cx="5045100" cy="25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only no text">
  <p:cSld name="image only no 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9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lvl="1" indent="-228600" algn="l" rtl="0">
              <a:lnSpc>
                <a:spcPct val="1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38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2286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2pPr>
            <a:lvl3pPr marL="1371600" lvl="2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6pPr>
            <a:lvl7pPr marL="3200400" lvl="6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7pPr>
            <a:lvl8pPr marL="3657600" lvl="7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8pPr>
            <a:lvl9pPr marL="4114800" lvl="8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2286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2pPr>
            <a:lvl3pPr marL="1371600" lvl="2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6pPr>
            <a:lvl7pPr marL="3200400" lvl="6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7pPr>
            <a:lvl8pPr marL="3657600" lvl="7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8pPr>
            <a:lvl9pPr marL="4114800" lvl="8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>
            <a:off x="1416575" y="1293834"/>
            <a:ext cx="6311400" cy="12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 rtl="0">
              <a:lnSpc>
                <a:spcPct val="106111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ts val="3600"/>
              <a:buNone/>
              <a:defRPr sz="3600">
                <a:solidFill>
                  <a:srgbClr val="333399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lvl="1" indent="-228600" algn="l" rtl="0">
              <a:lnSpc>
                <a:spcPct val="150000"/>
              </a:lnSpc>
              <a:spcBef>
                <a:spcPts val="3000"/>
              </a:spcBef>
              <a:spcAft>
                <a:spcPts val="0"/>
              </a:spcAft>
              <a:buClr>
                <a:srgbClr val="333399"/>
              </a:buClr>
              <a:buSzPts val="2637"/>
              <a:buNone/>
              <a:defRPr sz="2637">
                <a:solidFill>
                  <a:srgbClr val="33339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6049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33399"/>
              </a:buClr>
              <a:buSzPts val="2637"/>
              <a:buChar char="•"/>
              <a:defRPr sz="2637">
                <a:solidFill>
                  <a:srgbClr val="33339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6049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33399"/>
              </a:buClr>
              <a:buSzPts val="2637"/>
              <a:buChar char="•"/>
              <a:defRPr sz="2637">
                <a:solidFill>
                  <a:srgbClr val="33339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6049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33399"/>
              </a:buClr>
              <a:buSzPts val="2637"/>
              <a:buChar char="•"/>
              <a:defRPr sz="2637">
                <a:solidFill>
                  <a:srgbClr val="33339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body" idx="2"/>
          </p:nvPr>
        </p:nvSpPr>
        <p:spPr>
          <a:xfrm>
            <a:off x="5458013" y="3035370"/>
            <a:ext cx="2228700" cy="11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465"/>
              <a:buNone/>
              <a:defRPr sz="1465"/>
            </a:lvl2pPr>
            <a:lvl3pPr marL="1371600" lvl="2" indent="-2286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65"/>
              <a:buNone/>
              <a:defRPr sz="1465"/>
            </a:lvl3pPr>
            <a:lvl4pPr marL="1828800" lvl="3" indent="-2286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65"/>
              <a:buNone/>
              <a:defRPr sz="1465"/>
            </a:lvl4pPr>
            <a:lvl5pPr marL="2286000" lvl="4" indent="-2286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65"/>
              <a:buNone/>
              <a:defRPr sz="1465"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2" name="Google Shape;82;p18"/>
          <p:cNvPicPr preferRelativeResize="0"/>
          <p:nvPr/>
        </p:nvPicPr>
        <p:blipFill rotWithShape="1">
          <a:blip r:embed="rId2">
            <a:alphaModFix/>
          </a:blip>
          <a:srcRect t="3720" b="3729"/>
          <a:stretch/>
        </p:blipFill>
        <p:spPr>
          <a:xfrm>
            <a:off x="0" y="3277144"/>
            <a:ext cx="9141825" cy="18663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8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8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8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8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8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8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8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8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8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5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8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8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75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8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8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25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8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8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75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8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with image">
  <p:cSld name="Text with image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9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9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lvl="1" indent="-228600" algn="l" rtl="0">
              <a:lnSpc>
                <a:spcPct val="1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9"/>
          <p:cNvSpPr txBox="1">
            <a:spLocks noGrp="1"/>
          </p:cNvSpPr>
          <p:nvPr>
            <p:ph type="body" idx="2"/>
          </p:nvPr>
        </p:nvSpPr>
        <p:spPr>
          <a:xfrm>
            <a:off x="942822" y="1277258"/>
            <a:ext cx="3993600" cy="23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1"/>
            </a:lvl1pPr>
            <a:lvl2pPr marL="914400" lvl="1" indent="-228600" algn="l" rtl="0">
              <a:lnSpc>
                <a:spcPct val="15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 rtl="0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marL="1828800" lvl="3" indent="-228600" algn="l" rtl="0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4pPr>
            <a:lvl5pPr marL="2286000" lvl="4" indent="-228600" algn="l" rtl="0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9"/>
          <p:cNvSpPr>
            <a:spLocks noGrp="1"/>
          </p:cNvSpPr>
          <p:nvPr>
            <p:ph type="pic" idx="3"/>
          </p:nvPr>
        </p:nvSpPr>
        <p:spPr>
          <a:xfrm rot="375550">
            <a:off x="5217769" y="1447810"/>
            <a:ext cx="3420289" cy="309074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38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only">
  <p:cSld name="Text only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/>
          <p:nvPr/>
        </p:nvSpPr>
        <p:spPr>
          <a:xfrm>
            <a:off x="-6304" y="0"/>
            <a:ext cx="9150300" cy="921600"/>
          </a:xfrm>
          <a:prstGeom prst="rect">
            <a:avLst/>
          </a:prstGeom>
          <a:solidFill>
            <a:srgbClr val="333399"/>
          </a:solidFill>
          <a:ln>
            <a:noFill/>
          </a:ln>
        </p:spPr>
        <p:txBody>
          <a:bodyPr spcFirstLastPara="1" wrap="square" lIns="66950" tIns="33475" rIns="66950" bIns="33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44"/>
              <a:buFont typeface="Arial"/>
              <a:buNone/>
            </a:pPr>
            <a:endParaRPr sz="2344" b="0" i="0" u="none" strike="noStrike" cap="none"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89" name="Google Shape;89;p20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9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lvl="1" indent="-228600" algn="l" rtl="0">
              <a:lnSpc>
                <a:spcPct val="1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20"/>
          <p:cNvSpPr txBox="1">
            <a:spLocks noGrp="1"/>
          </p:cNvSpPr>
          <p:nvPr>
            <p:ph type="body" idx="2"/>
          </p:nvPr>
        </p:nvSpPr>
        <p:spPr>
          <a:xfrm>
            <a:off x="2052028" y="1197429"/>
            <a:ext cx="5046900" cy="25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1"/>
            </a:lvl1pPr>
            <a:lvl2pPr marL="914400" lvl="1" indent="-228600" algn="l" rtl="0">
              <a:lnSpc>
                <a:spcPct val="15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758"/>
              <a:buNone/>
              <a:defRPr sz="1758"/>
            </a:lvl2pPr>
            <a:lvl3pPr marL="137160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758"/>
              <a:buNone/>
              <a:defRPr sz="1758"/>
            </a:lvl3pPr>
            <a:lvl4pPr marL="182880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758"/>
              <a:buNone/>
              <a:defRPr sz="1758"/>
            </a:lvl4pPr>
            <a:lvl5pPr marL="228600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758"/>
              <a:buNone/>
              <a:defRPr sz="1758"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1"/>
          <p:cNvSpPr txBox="1"/>
          <p:nvPr/>
        </p:nvSpPr>
        <p:spPr>
          <a:xfrm>
            <a:off x="-6304" y="0"/>
            <a:ext cx="9150300" cy="921600"/>
          </a:xfrm>
          <a:prstGeom prst="rect">
            <a:avLst/>
          </a:prstGeom>
          <a:solidFill>
            <a:srgbClr val="333399"/>
          </a:solidFill>
          <a:ln>
            <a:noFill/>
          </a:ln>
        </p:spPr>
        <p:txBody>
          <a:bodyPr spcFirstLastPara="1" wrap="square" lIns="66950" tIns="33475" rIns="66950" bIns="33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44"/>
              <a:buFont typeface="Arial"/>
              <a:buNone/>
            </a:pPr>
            <a:endParaRPr sz="2344" b="0" i="0" u="none" strike="noStrike" cap="none"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93" name="Google Shape;93;p21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9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lvl="1" indent="-228600" algn="l" rtl="0">
              <a:lnSpc>
                <a:spcPct val="1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21"/>
          <p:cNvSpPr>
            <a:spLocks noGrp="1"/>
          </p:cNvSpPr>
          <p:nvPr>
            <p:ph type="media" idx="2"/>
          </p:nvPr>
        </p:nvSpPr>
        <p:spPr>
          <a:xfrm>
            <a:off x="2042012" y="1304873"/>
            <a:ext cx="5045100" cy="25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only">
  <p:cSld name="Text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/>
        </p:nvSpPr>
        <p:spPr>
          <a:xfrm>
            <a:off x="-6304" y="0"/>
            <a:ext cx="9150304" cy="921657"/>
          </a:xfrm>
          <a:prstGeom prst="rect">
            <a:avLst/>
          </a:prstGeom>
          <a:solidFill>
            <a:srgbClr val="333399"/>
          </a:solidFill>
          <a:ln>
            <a:noFill/>
          </a:ln>
        </p:spPr>
        <p:txBody>
          <a:bodyPr spcFirstLastPara="1" wrap="square" lIns="66950" tIns="33475" rIns="66950" bIns="334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44" b="0" i="0" u="none" strike="noStrike" cap="none"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921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lvl="1" indent="-228600" algn="l">
              <a:lnSpc>
                <a:spcPct val="1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2"/>
          </p:nvPr>
        </p:nvSpPr>
        <p:spPr>
          <a:xfrm>
            <a:off x="2052028" y="1197429"/>
            <a:ext cx="5046877" cy="2512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1"/>
            </a:lvl1pPr>
            <a:lvl2pPr marL="914400" lvl="1" indent="-228600" algn="l">
              <a:lnSpc>
                <a:spcPct val="15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758"/>
              <a:buNone/>
              <a:defRPr sz="1758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758"/>
              <a:buNone/>
              <a:defRPr sz="1758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758"/>
              <a:buNone/>
              <a:defRPr sz="1758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758"/>
              <a:buNone/>
              <a:defRPr sz="1758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only no text">
  <p:cSld name="image only no 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2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9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lvl="1" indent="-228600" algn="l" rtl="0">
              <a:lnSpc>
                <a:spcPct val="1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38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with image 1">
  <p:cSld name="Text with image_1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9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lvl="1" indent="-228600" algn="l" rtl="0">
              <a:lnSpc>
                <a:spcPct val="1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23"/>
          <p:cNvSpPr txBox="1">
            <a:spLocks noGrp="1"/>
          </p:cNvSpPr>
          <p:nvPr>
            <p:ph type="body" idx="2"/>
          </p:nvPr>
        </p:nvSpPr>
        <p:spPr>
          <a:xfrm>
            <a:off x="942822" y="1277258"/>
            <a:ext cx="3993600" cy="23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1"/>
            </a:lvl1pPr>
            <a:lvl2pPr marL="914400" lvl="1" indent="-228600" algn="l" rtl="0">
              <a:lnSpc>
                <a:spcPct val="15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 rtl="0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marL="1828800" lvl="3" indent="-228600" algn="l" rtl="0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4pPr>
            <a:lvl5pPr marL="2286000" lvl="4" indent="-228600" algn="l" rtl="0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23"/>
          <p:cNvSpPr>
            <a:spLocks noGrp="1"/>
          </p:cNvSpPr>
          <p:nvPr>
            <p:ph type="pic" idx="3"/>
          </p:nvPr>
        </p:nvSpPr>
        <p:spPr>
          <a:xfrm>
            <a:off x="5262429" y="1291773"/>
            <a:ext cx="3420300" cy="30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38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with image 2">
  <p:cSld name="Text with image_2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9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lvl="1" indent="-228600" algn="l" rtl="0">
              <a:lnSpc>
                <a:spcPct val="1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24"/>
          <p:cNvSpPr txBox="1">
            <a:spLocks noGrp="1"/>
          </p:cNvSpPr>
          <p:nvPr>
            <p:ph type="body" idx="2"/>
          </p:nvPr>
        </p:nvSpPr>
        <p:spPr>
          <a:xfrm>
            <a:off x="942822" y="1277258"/>
            <a:ext cx="3993600" cy="23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1"/>
            </a:lvl1pPr>
            <a:lvl2pPr marL="914400" lvl="1" indent="-228600" algn="l" rtl="0">
              <a:lnSpc>
                <a:spcPct val="15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 rtl="0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marL="1828800" lvl="3" indent="-228600" algn="l" rtl="0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4pPr>
            <a:lvl5pPr marL="2286000" lvl="4" indent="-228600" algn="l" rtl="0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24"/>
          <p:cNvSpPr>
            <a:spLocks noGrp="1"/>
          </p:cNvSpPr>
          <p:nvPr>
            <p:ph type="pic" idx="3"/>
          </p:nvPr>
        </p:nvSpPr>
        <p:spPr>
          <a:xfrm>
            <a:off x="5262429" y="1291773"/>
            <a:ext cx="3420300" cy="30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38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with image">
  <p:cSld name="Text with imag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921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lvl="1" indent="-228600" algn="l">
              <a:lnSpc>
                <a:spcPct val="1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2"/>
          </p:nvPr>
        </p:nvSpPr>
        <p:spPr>
          <a:xfrm>
            <a:off x="942822" y="1277258"/>
            <a:ext cx="3993459" cy="2329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1"/>
            </a:lvl1pPr>
            <a:lvl2pPr marL="914400" lvl="1" indent="-228600" algn="l">
              <a:lnSpc>
                <a:spcPct val="15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marL="1828800" lvl="3" indent="-2286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4pPr>
            <a:lvl5pPr marL="2286000" lvl="4" indent="-2286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>
            <a:spLocks noGrp="1"/>
          </p:cNvSpPr>
          <p:nvPr>
            <p:ph type="pic" idx="3"/>
          </p:nvPr>
        </p:nvSpPr>
        <p:spPr>
          <a:xfrm rot="375682">
            <a:off x="5217824" y="1447890"/>
            <a:ext cx="3420446" cy="309060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38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/>
        </p:nvSpPr>
        <p:spPr>
          <a:xfrm>
            <a:off x="-6304" y="0"/>
            <a:ext cx="9150304" cy="921657"/>
          </a:xfrm>
          <a:prstGeom prst="rect">
            <a:avLst/>
          </a:prstGeom>
          <a:solidFill>
            <a:srgbClr val="333399"/>
          </a:solidFill>
          <a:ln>
            <a:noFill/>
          </a:ln>
        </p:spPr>
        <p:txBody>
          <a:bodyPr spcFirstLastPara="1" wrap="square" lIns="66950" tIns="33475" rIns="66950" bIns="334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44" b="0" i="0" u="none" strike="noStrike" cap="none"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921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lvl="1" indent="-228600" algn="l">
              <a:lnSpc>
                <a:spcPct val="1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>
            <a:spLocks noGrp="1"/>
          </p:cNvSpPr>
          <p:nvPr>
            <p:ph type="media" idx="2"/>
          </p:nvPr>
        </p:nvSpPr>
        <p:spPr>
          <a:xfrm>
            <a:off x="2042012" y="1304873"/>
            <a:ext cx="5045075" cy="253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only no text">
  <p:cSld name="image only no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921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lvl="1" indent="-228600" algn="l">
              <a:lnSpc>
                <a:spcPct val="1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38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with image 1">
  <p:cSld name="Text with image_1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9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lvl="1" indent="-228600" algn="l" rtl="0">
              <a:lnSpc>
                <a:spcPct val="1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2"/>
          </p:nvPr>
        </p:nvSpPr>
        <p:spPr>
          <a:xfrm>
            <a:off x="942822" y="1277258"/>
            <a:ext cx="3993600" cy="23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1"/>
            </a:lvl1pPr>
            <a:lvl2pPr marL="914400" lvl="1" indent="-228600" algn="l" rtl="0">
              <a:lnSpc>
                <a:spcPct val="15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 rtl="0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marL="1828800" lvl="3" indent="-228600" algn="l" rtl="0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4pPr>
            <a:lvl5pPr marL="2286000" lvl="4" indent="-228600" algn="l" rtl="0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>
            <a:spLocks noGrp="1"/>
          </p:cNvSpPr>
          <p:nvPr>
            <p:ph type="pic" idx="3"/>
          </p:nvPr>
        </p:nvSpPr>
        <p:spPr>
          <a:xfrm>
            <a:off x="5262429" y="1291773"/>
            <a:ext cx="3420300" cy="30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38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with image 2">
  <p:cSld name="Text with image_2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9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lvl="1" indent="-228600" algn="l" rtl="0">
              <a:lnSpc>
                <a:spcPct val="1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body" idx="2"/>
          </p:nvPr>
        </p:nvSpPr>
        <p:spPr>
          <a:xfrm>
            <a:off x="942822" y="1277258"/>
            <a:ext cx="3993600" cy="23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1"/>
            </a:lvl1pPr>
            <a:lvl2pPr marL="914400" lvl="1" indent="-228600" algn="l" rtl="0">
              <a:lnSpc>
                <a:spcPct val="15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 rtl="0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marL="1828800" lvl="3" indent="-228600" algn="l" rtl="0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4pPr>
            <a:lvl5pPr marL="2286000" lvl="4" indent="-228600" algn="l" rtl="0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>
            <a:spLocks noGrp="1"/>
          </p:cNvSpPr>
          <p:nvPr>
            <p:ph type="pic" idx="3"/>
          </p:nvPr>
        </p:nvSpPr>
        <p:spPr>
          <a:xfrm>
            <a:off x="5262429" y="1291773"/>
            <a:ext cx="3420300" cy="30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38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2286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2pPr>
            <a:lvl3pPr marL="1371600" lvl="2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6pPr>
            <a:lvl7pPr marL="3200400" lvl="6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7pPr>
            <a:lvl8pPr marL="3657600" lvl="7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8pPr>
            <a:lvl9pPr marL="4114800" lvl="8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2286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2pPr>
            <a:lvl3pPr marL="1371600" lvl="2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6pPr>
            <a:lvl7pPr marL="3200400" lvl="6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7pPr>
            <a:lvl8pPr marL="3657600" lvl="7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8pPr>
            <a:lvl9pPr marL="4114800" lvl="8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 txBox="1">
            <a:spLocks/>
          </p:cNvSpPr>
          <p:nvPr userDrawn="1"/>
        </p:nvSpPr>
        <p:spPr bwMode="auto">
          <a:xfrm>
            <a:off x="-6304" y="0"/>
            <a:ext cx="9150304" cy="921657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 vert="horz" wrap="square" lIns="66968" tIns="33484" rIns="66968" bIns="3348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Gadget"/>
                <a:ea typeface="+mj-ea"/>
                <a:cs typeface="Gadget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sz="2344">
              <a:latin typeface="Lato Black" panose="020F0A02020204030203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921657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Lato Black" panose="020F0A02020204030203" pitchFamily="34" charset="0"/>
              </a:defRPr>
            </a:lvl1pPr>
          </a:lstStyle>
          <a:p>
            <a:pPr lvl="0"/>
            <a:r>
              <a:rPr lang="en-US"/>
              <a:t>Sample Text Slide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2052028" y="1197429"/>
            <a:ext cx="5046877" cy="2512779"/>
          </a:xfrm>
        </p:spPr>
        <p:txBody>
          <a:bodyPr>
            <a:normAutofit/>
          </a:bodyPr>
          <a:lstStyle>
            <a:lvl1pPr marL="342900" indent="-342900">
              <a:lnSpc>
                <a:spcPct val="150000"/>
              </a:lnSpc>
              <a:spcAft>
                <a:spcPts val="439"/>
              </a:spcAft>
              <a:buFont typeface="Arial"/>
              <a:buChar char="•"/>
              <a:defRPr sz="2400" b="1"/>
            </a:lvl1pPr>
            <a:lvl2pPr marL="342789" indent="0">
              <a:buNone/>
              <a:defRPr sz="1758"/>
            </a:lvl2pPr>
            <a:lvl3pPr marL="685578" indent="0">
              <a:buNone/>
              <a:defRPr sz="1758"/>
            </a:lvl3pPr>
            <a:lvl4pPr marL="1028368" indent="0">
              <a:buNone/>
              <a:defRPr sz="1758"/>
            </a:lvl4pPr>
            <a:lvl5pPr marL="1371157" indent="0">
              <a:buNone/>
              <a:defRPr sz="1758"/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89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>
            <a:alphaModFix amt="50871"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body" idx="1"/>
          </p:nvPr>
        </p:nvSpPr>
        <p:spPr>
          <a:xfrm>
            <a:off x="2184116" y="1364104"/>
            <a:ext cx="4762552" cy="2478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28600" algn="l" rtl="0">
              <a:lnSpc>
                <a:spcPct val="1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/>
          <p:nvPr/>
        </p:nvSpPr>
        <p:spPr>
          <a:xfrm>
            <a:off x="-6304" y="0"/>
            <a:ext cx="9150304" cy="921657"/>
          </a:xfrm>
          <a:prstGeom prst="rect">
            <a:avLst/>
          </a:prstGeom>
          <a:solidFill>
            <a:srgbClr val="333399"/>
          </a:solidFill>
          <a:ln>
            <a:noFill/>
          </a:ln>
        </p:spPr>
        <p:txBody>
          <a:bodyPr spcFirstLastPara="1" wrap="square" lIns="66950" tIns="33475" rIns="66950" bIns="334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44" b="0" i="0" u="none" strike="noStrike" cap="none"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2" name="Google Shape;12;p1"/>
          <p:cNvSpPr txBox="1">
            <a:spLocks noGrp="1"/>
          </p:cNvSpPr>
          <p:nvPr>
            <p:ph type="title"/>
          </p:nvPr>
        </p:nvSpPr>
        <p:spPr>
          <a:xfrm>
            <a:off x="616258" y="0"/>
            <a:ext cx="78867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ato Black"/>
              <a:buNone/>
              <a:defRPr sz="3600" b="0" i="0" u="none" strike="noStrike" cap="none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72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8">
            <a:alphaModFix amt="50870"/>
          </a:blip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2184116" y="1364104"/>
            <a:ext cx="4762500" cy="24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28600" algn="l" rtl="0">
              <a:lnSpc>
                <a:spcPct val="1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10"/>
          <p:cNvSpPr txBox="1"/>
          <p:nvPr/>
        </p:nvSpPr>
        <p:spPr>
          <a:xfrm>
            <a:off x="-6304" y="0"/>
            <a:ext cx="9150300" cy="921600"/>
          </a:xfrm>
          <a:prstGeom prst="rect">
            <a:avLst/>
          </a:prstGeom>
          <a:solidFill>
            <a:srgbClr val="333399"/>
          </a:solidFill>
          <a:ln>
            <a:noFill/>
          </a:ln>
        </p:spPr>
        <p:txBody>
          <a:bodyPr spcFirstLastPara="1" wrap="square" lIns="66950" tIns="33475" rIns="66950" bIns="334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44" b="0" i="0" u="none" strike="noStrike" cap="none"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49" name="Google Shape;49;p10"/>
          <p:cNvSpPr txBox="1">
            <a:spLocks noGrp="1"/>
          </p:cNvSpPr>
          <p:nvPr>
            <p:ph type="title"/>
          </p:nvPr>
        </p:nvSpPr>
        <p:spPr>
          <a:xfrm>
            <a:off x="616258" y="0"/>
            <a:ext cx="78867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ato Black"/>
              <a:buNone/>
              <a:defRPr sz="3600" b="0" i="0" u="none" strike="noStrike" cap="none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9">
            <a:alphaModFix amt="50870"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>
            <a:off x="2184116" y="1364104"/>
            <a:ext cx="4762500" cy="24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28600" algn="l" rtl="0">
              <a:lnSpc>
                <a:spcPct val="1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7"/>
          <p:cNvSpPr txBox="1"/>
          <p:nvPr/>
        </p:nvSpPr>
        <p:spPr>
          <a:xfrm>
            <a:off x="-6304" y="0"/>
            <a:ext cx="9150300" cy="921600"/>
          </a:xfrm>
          <a:prstGeom prst="rect">
            <a:avLst/>
          </a:prstGeom>
          <a:solidFill>
            <a:srgbClr val="333399"/>
          </a:solidFill>
          <a:ln>
            <a:noFill/>
          </a:ln>
        </p:spPr>
        <p:txBody>
          <a:bodyPr spcFirstLastPara="1" wrap="square" lIns="66950" tIns="33475" rIns="66950" bIns="33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44"/>
              <a:buFont typeface="Arial"/>
              <a:buNone/>
            </a:pPr>
            <a:endParaRPr sz="2344" b="0" i="0" u="none" strike="noStrike" cap="none"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616258" y="0"/>
            <a:ext cx="78867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ato Black"/>
              <a:buNone/>
              <a:defRPr sz="3600" b="0" i="0" u="none" strike="noStrike" cap="none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0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Relationship Id="rId4" Type="http://schemas.openxmlformats.org/officeDocument/2006/relationships/hyperlink" Target="https://dpi.wi.gov/wise/data-elements/immigrant-t3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7.xml"/><Relationship Id="rId6" Type="http://schemas.openxmlformats.org/officeDocument/2006/relationships/image" Target="../media/image13.png"/><Relationship Id="rId5" Type="http://schemas.openxmlformats.org/officeDocument/2006/relationships/hyperlink" Target="https://dpi.wi.gov/sites/default/files/imce/english-learners/ICYG/23-24/ICY_Eligible_Activities.pdf" TargetMode="External"/><Relationship Id="rId4" Type="http://schemas.openxmlformats.org/officeDocument/2006/relationships/hyperlink" Target="https://dpi.wi.gov/english-learners/immigrants-and-refugees/immigrant-children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8.xml"/><Relationship Id="rId4" Type="http://schemas.openxmlformats.org/officeDocument/2006/relationships/hyperlink" Target="https://dpi.wi.gov/sites/default/files/imce/wisedata/2017-18%20Native%20Language%20List%20ISO-639-2.xlsx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9.xml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22.xml"/><Relationship Id="rId7" Type="http://schemas.openxmlformats.org/officeDocument/2006/relationships/hyperlink" Target="https://dpi.wi.gov/wise/data-elements/language_of_instruction" TargetMode="Externa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2.xml"/><Relationship Id="rId6" Type="http://schemas.openxmlformats.org/officeDocument/2006/relationships/hyperlink" Target="https://dpi.wi.gov/wise/data-elements/slipa-primary-service" TargetMode="External"/><Relationship Id="rId5" Type="http://schemas.openxmlformats.org/officeDocument/2006/relationships/hyperlink" Target="https://dpi.wi.gov/sites/default/files/imce/english-learners/ELDS/Language_Instruction_Educational_Program_Crosswalk_22.2.2_docx.pdf" TargetMode="External"/><Relationship Id="rId4" Type="http://schemas.openxmlformats.org/officeDocument/2006/relationships/hyperlink" Target="https://dpi.wi.gov/wise/data-elements/slipa-service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3.xml"/><Relationship Id="rId5" Type="http://schemas.openxmlformats.org/officeDocument/2006/relationships/image" Target="../media/image17.jpg"/><Relationship Id="rId4" Type="http://schemas.openxmlformats.org/officeDocument/2006/relationships/hyperlink" Target="https://dpi.wi.gov/wise/data-elements/language_of_instruction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5" Type="http://schemas.openxmlformats.org/officeDocument/2006/relationships/image" Target="../media/image18.png"/><Relationship Id="rId4" Type="http://schemas.openxmlformats.org/officeDocument/2006/relationships/hyperlink" Target="https://dpi.wi.gov/wise/data-elements/slipa-primary-service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6.xml"/><Relationship Id="rId6" Type="http://schemas.openxmlformats.org/officeDocument/2006/relationships/image" Target="../media/image19.png"/><Relationship Id="rId5" Type="http://schemas.openxmlformats.org/officeDocument/2006/relationships/hyperlink" Target="https://dpi.wi.gov/wise/data-elements/slipa-primary-service" TargetMode="External"/><Relationship Id="rId4" Type="http://schemas.openxmlformats.org/officeDocument/2006/relationships/hyperlink" Target="https://dpi.wi.gov/wisedata/help/language-instruction/faq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7.xml"/><Relationship Id="rId5" Type="http://schemas.openxmlformats.org/officeDocument/2006/relationships/image" Target="../media/image20.png"/><Relationship Id="rId4" Type="http://schemas.openxmlformats.org/officeDocument/2006/relationships/hyperlink" Target="https://dpi.wi.gov/wisedata/help/language-instruction/faq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8.xml"/><Relationship Id="rId4" Type="http://schemas.openxmlformats.org/officeDocument/2006/relationships/image" Target="../media/image21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5" Type="http://schemas.openxmlformats.org/officeDocument/2006/relationships/image" Target="../media/image22.png"/><Relationship Id="rId4" Type="http://schemas.openxmlformats.org/officeDocument/2006/relationships/hyperlink" Target="https://dpi.wi.gov/sites/default/files/imce/english-learners/ELDS/Language_Instruction_Educational_Program_Crosswalk_22.2.2_docx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4" Type="http://schemas.openxmlformats.org/officeDocument/2006/relationships/hyperlink" Target="https://dpi.wi.gov/sites/default/files/imce/english-learners/ELDS/Language_Instruction_Educational_Program_Crosswalk_22.2.2_docx.pdf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3.xml"/><Relationship Id="rId5" Type="http://schemas.openxmlformats.org/officeDocument/2006/relationships/hyperlink" Target="https://dpi.wi.gov/sites/default/files/imce/english-learners/ELDS/Language_Instruction_Educational_Program_Crosswalk_22.2.2_docx.pdf" TargetMode="External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4.xml"/><Relationship Id="rId5" Type="http://schemas.openxmlformats.org/officeDocument/2006/relationships/hyperlink" Target="https://dpi.wi.gov/sites/default/files/imce/english-learners/ELDS/Language_Instruction_Educational_Program_Crosswalk_22.2.2_docx.pdf" TargetMode="External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7.xml"/><Relationship Id="rId5" Type="http://schemas.openxmlformats.org/officeDocument/2006/relationships/image" Target="../media/image28.png"/><Relationship Id="rId4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4" Type="http://schemas.openxmlformats.org/officeDocument/2006/relationships/image" Target="../media/image3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6" Type="http://schemas.openxmlformats.org/officeDocument/2006/relationships/hyperlink" Target="https://dpi.wi.gov/sites/default/files/imce/english-learners/ELDS/LIEP_Flow_Charts_FINAL_Language_of_Instruction.pdf" TargetMode="External"/><Relationship Id="rId5" Type="http://schemas.openxmlformats.org/officeDocument/2006/relationships/image" Target="../media/image32.png"/><Relationship Id="rId4" Type="http://schemas.openxmlformats.org/officeDocument/2006/relationships/hyperlink" Target="https://dpi.wi.gov/sites/default/files/imce/english-learners/ELDS/LIEP_Flow_Charts_FINAL_Learner_Outcomes.pdf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5" Type="http://schemas.openxmlformats.org/officeDocument/2006/relationships/image" Target="../media/image34.png"/><Relationship Id="rId4" Type="http://schemas.openxmlformats.org/officeDocument/2006/relationships/hyperlink" Target="https://dpi.wi.gov/sites/default/files/imce/english-learners/ELDS/Language_Instruction_Educational_Program_Crosswalk_22.2.2_docx.pdf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Relationship Id="rId4" Type="http://schemas.openxmlformats.org/officeDocument/2006/relationships/hyperlink" Target="https://dpi.wi.gov/sites/default/files/imce/english-learners/ELDS/Language_Instruction_Educational_Program_Crosswalk_22.2.2_docx.pdf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3.xml"/><Relationship Id="rId4" Type="http://schemas.openxmlformats.org/officeDocument/2006/relationships/image" Target="../media/image35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notesSlide" Target="../notesSlides/notesSlide45.xml"/><Relationship Id="rId7" Type="http://schemas.openxmlformats.org/officeDocument/2006/relationships/hyperlink" Target="https://dpi.wi.gov/sites/default/files/imce/licensing/pdf/Language_Instruction_Educational_Programs_Guidance_9.03.2020.pdf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Relationship Id="rId6" Type="http://schemas.openxmlformats.org/officeDocument/2006/relationships/hyperlink" Target="https://dpi.wi.gov/wisedata/help/language-instruction/faq" TargetMode="External"/><Relationship Id="rId5" Type="http://schemas.openxmlformats.org/officeDocument/2006/relationships/hyperlink" Target="https://dpi.wi.gov/wise/data-elements/slipa-service" TargetMode="External"/><Relationship Id="rId4" Type="http://schemas.openxmlformats.org/officeDocument/2006/relationships/hyperlink" Target="https://dpi.wi.gov/sites/default/files/imce/english-learners/ELDS/Language_Instruction_Educational_Program_Crosswalk_22.2.2_docx.pdf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Relationship Id="rId6" Type="http://schemas.openxmlformats.org/officeDocument/2006/relationships/hyperlink" Target="mailto:pamela.delfosse@dpi.wi.gov" TargetMode="External"/><Relationship Id="rId5" Type="http://schemas.openxmlformats.org/officeDocument/2006/relationships/hyperlink" Target="mailto:tanya.morin@dpi.wi.gov" TargetMode="External"/><Relationship Id="rId4" Type="http://schemas.openxmlformats.org/officeDocument/2006/relationships/hyperlink" Target="mailto:amy.maciolek@dpi.wi.gov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6.xml"/><Relationship Id="rId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hyperlink" Target="https://www.youtube.com/watch?v=CH50zuS8DD0y" TargetMode="Externa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Relationship Id="rId6" Type="http://schemas.openxmlformats.org/officeDocument/2006/relationships/hyperlink" Target="https://unsplash.com/s/photos/clocks?utm_source=unsplash&amp;utm_medium=referral&amp;utm_content=creditCopyText" TargetMode="External"/><Relationship Id="rId5" Type="http://schemas.openxmlformats.org/officeDocument/2006/relationships/hyperlink" Target="https://unsplash.com/@farzadme?utm_source=unsplash&amp;utm_medium=referral&amp;utm_content=creditCopyText" TargetMode="Externa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9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5"/>
          <p:cNvSpPr txBox="1">
            <a:spLocks noGrp="1"/>
          </p:cNvSpPr>
          <p:nvPr>
            <p:ph type="title" idx="4294967295"/>
          </p:nvPr>
        </p:nvSpPr>
        <p:spPr>
          <a:xfrm>
            <a:off x="1036638" y="1355725"/>
            <a:ext cx="7070725" cy="16922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  <a:tabLst/>
              <a:defRPr/>
            </a:pPr>
            <a:r>
              <a:rPr kumimoji="0" lang="en-US" sz="34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Lato Black"/>
                <a:ea typeface="Lato Black"/>
                <a:cs typeface="Lato Black"/>
                <a:sym typeface="Lato Black"/>
              </a:rPr>
              <a:t>ESL and Bilingual Program Data: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  <a:tabLst/>
              <a:defRPr/>
            </a:pPr>
            <a:r>
              <a:rPr kumimoji="0" lang="en-US" sz="34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Lato Black"/>
                <a:ea typeface="Lato Black"/>
                <a:cs typeface="Lato Black"/>
                <a:sym typeface="Lato Black"/>
              </a:rPr>
              <a:t>What’s New?</a:t>
            </a:r>
          </a:p>
        </p:txBody>
      </p:sp>
      <p:sp>
        <p:nvSpPr>
          <p:cNvPr id="111" name="Google Shape;111;p25"/>
          <p:cNvSpPr txBox="1">
            <a:spLocks noGrp="1"/>
          </p:cNvSpPr>
          <p:nvPr>
            <p:ph type="body" idx="2"/>
          </p:nvPr>
        </p:nvSpPr>
        <p:spPr>
          <a:xfrm>
            <a:off x="6195462" y="3295933"/>
            <a:ext cx="1984917" cy="1068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968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18"/>
              <a:buNone/>
            </a:pPr>
            <a:r>
              <a:rPr lang="en-US" sz="1400"/>
              <a:t>Amy Maciolek, DPI</a:t>
            </a:r>
            <a:endParaRPr sz="1400"/>
          </a:p>
          <a:p>
            <a:pPr marL="0" lvl="0" indent="0" algn="l" rtl="0">
              <a:lnSpc>
                <a:spcPct val="8968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18"/>
              <a:buNone/>
            </a:pPr>
            <a:r>
              <a:rPr lang="en-US" sz="1400"/>
              <a:t>Tanya Morin, DPI</a:t>
            </a:r>
            <a:endParaRPr sz="1400"/>
          </a:p>
          <a:p>
            <a:pPr marL="0" lvl="0" indent="0" algn="l" rtl="0">
              <a:lnSpc>
                <a:spcPct val="89681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18"/>
              <a:buNone/>
            </a:pPr>
            <a:r>
              <a:rPr lang="en-US" sz="1400"/>
              <a:t>March 6, 2024</a:t>
            </a:r>
            <a:endParaRPr sz="1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4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9223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Lato Black"/>
                <a:ea typeface="Lato Black"/>
                <a:cs typeface="Lato Black"/>
                <a:sym typeface="Lato Black"/>
              </a:rPr>
              <a:t>Why do we collect data?</a:t>
            </a:r>
          </a:p>
        </p:txBody>
      </p:sp>
      <p:sp>
        <p:nvSpPr>
          <p:cNvPr id="188" name="Google Shape;188;p34"/>
          <p:cNvSpPr txBox="1">
            <a:spLocks noGrp="1"/>
          </p:cNvSpPr>
          <p:nvPr>
            <p:ph type="body" idx="2"/>
          </p:nvPr>
        </p:nvSpPr>
        <p:spPr>
          <a:xfrm>
            <a:off x="481780" y="1149700"/>
            <a:ext cx="5960919" cy="36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5760" algn="l" rtl="0">
              <a:lnSpc>
                <a:spcPct val="140000"/>
              </a:lnSpc>
              <a:spcAft>
                <a:spcPts val="0"/>
              </a:spcAft>
              <a:buSzPts val="1800"/>
              <a:buFont typeface="Lato"/>
              <a:buChar char="•"/>
            </a:pPr>
            <a:r>
              <a:rPr lang="en-US" sz="1800" dirty="0"/>
              <a:t>Meet reporting requirements</a:t>
            </a:r>
            <a:endParaRPr sz="1800" dirty="0"/>
          </a:p>
          <a:p>
            <a:pPr marL="457200" lvl="0" indent="-365760" algn="l" rtl="0">
              <a:lnSpc>
                <a:spcPct val="140000"/>
              </a:lnSpc>
              <a:spcAft>
                <a:spcPts val="0"/>
              </a:spcAft>
              <a:buSzPts val="1800"/>
              <a:buFont typeface="Lato"/>
              <a:buChar char="•"/>
            </a:pPr>
            <a:r>
              <a:rPr lang="en-US" sz="1800" dirty="0"/>
              <a:t>Inform research and data analysis for growth</a:t>
            </a:r>
            <a:endParaRPr sz="1800" dirty="0"/>
          </a:p>
          <a:p>
            <a:pPr marL="457200" lvl="0" indent="-365760" algn="l" rtl="0">
              <a:lnSpc>
                <a:spcPct val="140000"/>
              </a:lnSpc>
              <a:spcAft>
                <a:spcPts val="0"/>
              </a:spcAft>
              <a:buSzPts val="1800"/>
              <a:buFont typeface="Lato"/>
              <a:buChar char="•"/>
            </a:pPr>
            <a:r>
              <a:rPr lang="en-US" sz="1800" dirty="0"/>
              <a:t>Assess program efficacy </a:t>
            </a:r>
            <a:endParaRPr sz="1800" dirty="0"/>
          </a:p>
          <a:p>
            <a:pPr marL="457200" lvl="0" indent="-365760" algn="l" rtl="0">
              <a:lnSpc>
                <a:spcPct val="140000"/>
              </a:lnSpc>
              <a:spcAft>
                <a:spcPts val="0"/>
              </a:spcAft>
              <a:buSzPts val="1800"/>
              <a:buFont typeface="Lato"/>
              <a:buChar char="•"/>
            </a:pPr>
            <a:r>
              <a:rPr lang="en-US" sz="1800" dirty="0"/>
              <a:t>Measure student academic and linguistic progress </a:t>
            </a:r>
            <a:endParaRPr sz="1800" dirty="0"/>
          </a:p>
          <a:p>
            <a:pPr marL="457200" lvl="0" indent="-365760" algn="l" rtl="0">
              <a:lnSpc>
                <a:spcPct val="140000"/>
              </a:lnSpc>
              <a:spcAft>
                <a:spcPts val="0"/>
              </a:spcAft>
              <a:buSzPts val="1800"/>
              <a:buFont typeface="Lato"/>
              <a:buChar char="•"/>
            </a:pPr>
            <a:r>
              <a:rPr lang="en-US" sz="1800" dirty="0"/>
              <a:t>Provide systems of support for areas of identified need</a:t>
            </a:r>
            <a:endParaRPr sz="1800" dirty="0"/>
          </a:p>
          <a:p>
            <a:pPr marL="457200" lvl="0" indent="-365760" algn="l" rtl="0">
              <a:lnSpc>
                <a:spcPct val="140000"/>
              </a:lnSpc>
              <a:spcAft>
                <a:spcPts val="0"/>
              </a:spcAft>
              <a:buSzPts val="1800"/>
              <a:buFont typeface="Lato"/>
              <a:buChar char="•"/>
            </a:pPr>
            <a:r>
              <a:rPr lang="en-US" sz="1927" dirty="0"/>
              <a:t>State-level policy and budget </a:t>
            </a:r>
            <a:endParaRPr sz="1927" dirty="0"/>
          </a:p>
          <a:p>
            <a:pPr marL="457200" lvl="0" indent="-365760" algn="l" rtl="0">
              <a:lnSpc>
                <a:spcPct val="140000"/>
              </a:lnSpc>
              <a:spcAft>
                <a:spcPts val="1000"/>
              </a:spcAft>
              <a:buSzPts val="1928"/>
              <a:buFont typeface="Lato"/>
              <a:buChar char="•"/>
            </a:pPr>
            <a:r>
              <a:rPr lang="en-US" sz="1927" dirty="0"/>
              <a:t>Guide teacher recruitment, training, and retention</a:t>
            </a:r>
            <a:endParaRPr sz="1927" dirty="0"/>
          </a:p>
        </p:txBody>
      </p:sp>
      <p:pic>
        <p:nvPicPr>
          <p:cNvPr id="189" name="Google Shape;189;p3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42700" y="1987713"/>
            <a:ext cx="2381649" cy="195547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5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9223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Lato Black"/>
                <a:ea typeface="Lato Black"/>
                <a:cs typeface="Lato Black"/>
                <a:sym typeface="Lato Black"/>
              </a:rPr>
              <a:t>Title III: EL Data Reporting Requirements</a:t>
            </a:r>
          </a:p>
        </p:txBody>
      </p:sp>
      <p:sp>
        <p:nvSpPr>
          <p:cNvPr id="196" name="Google Shape;196;p35"/>
          <p:cNvSpPr txBox="1"/>
          <p:nvPr/>
        </p:nvSpPr>
        <p:spPr>
          <a:xfrm>
            <a:off x="508258" y="1110350"/>
            <a:ext cx="5828017" cy="3117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Lato"/>
              <a:buChar char="●"/>
            </a:pPr>
            <a:r>
              <a:rPr lang="en-US" sz="18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Title III - Lays out federal reporting requirements for ELs</a:t>
            </a:r>
            <a:endParaRPr sz="1800" b="1" dirty="0">
              <a:latin typeface="Lato"/>
              <a:ea typeface="Lato"/>
              <a:cs typeface="Lato"/>
              <a:sym typeface="Lato"/>
            </a:endParaRPr>
          </a:p>
          <a:p>
            <a:pPr marL="457200" marR="0" lvl="0" indent="-3619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Lato"/>
              <a:buChar char="●"/>
            </a:pPr>
            <a:r>
              <a:rPr lang="en-US" sz="1800" b="1" dirty="0">
                <a:latin typeface="Lato"/>
                <a:ea typeface="Lato"/>
                <a:cs typeface="Lato"/>
                <a:sym typeface="Lato"/>
              </a:rPr>
              <a:t>P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art of Elementary and Secondary Education Act of 1965 (ESEA), as amended by Every Student Succeeds Act of 2015 (ESSA)</a:t>
            </a:r>
            <a:endParaRPr sz="1800" b="1" i="0" u="none" strike="noStrike" cap="none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36195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Lato"/>
              <a:buChar char="●"/>
            </a:pPr>
            <a:r>
              <a:rPr lang="en-US" sz="1800" b="1" dirty="0">
                <a:latin typeface="Lato"/>
                <a:ea typeface="Lato"/>
                <a:cs typeface="Lato"/>
                <a:sym typeface="Lato"/>
              </a:rPr>
              <a:t>P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urpose - </a:t>
            </a:r>
            <a:r>
              <a:rPr lang="en-US" sz="1800" b="1" dirty="0">
                <a:latin typeface="Lato"/>
                <a:ea typeface="Lato"/>
                <a:cs typeface="Lato"/>
                <a:sym typeface="Lato"/>
              </a:rPr>
              <a:t>T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o help ensure ELs attain English language proficiency and meet state academic standards</a:t>
            </a:r>
            <a:endParaRPr sz="1800" b="1" dirty="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97" name="Google Shape;197;p3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 l="3917" r="3917"/>
          <a:stretch/>
        </p:blipFill>
        <p:spPr>
          <a:xfrm rot="-250">
            <a:off x="6318659" y="1784734"/>
            <a:ext cx="2317006" cy="2093782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6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9223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<a:prstTxWarp prst="textNoShape">
              <a:avLst/>
            </a:prstTxWarp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Lato Black"/>
                <a:ea typeface="Lato Black"/>
                <a:cs typeface="Lato Black"/>
                <a:sym typeface="Lato Black"/>
              </a:rPr>
              <a:t>What data do we collect for English Learners?</a:t>
            </a:r>
          </a:p>
        </p:txBody>
      </p:sp>
      <p:sp>
        <p:nvSpPr>
          <p:cNvPr id="204" name="Google Shape;204;p36"/>
          <p:cNvSpPr txBox="1">
            <a:spLocks noGrp="1"/>
          </p:cNvSpPr>
          <p:nvPr>
            <p:ph type="body" idx="2"/>
          </p:nvPr>
        </p:nvSpPr>
        <p:spPr>
          <a:xfrm>
            <a:off x="381875" y="998463"/>
            <a:ext cx="4299900" cy="38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Number of ELs </a:t>
            </a:r>
            <a:endParaRPr sz="2000" dirty="0"/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-US" sz="2000" dirty="0"/>
              <a:t>Enrolled in the state</a:t>
            </a:r>
            <a:endParaRPr sz="2000" dirty="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2000" dirty="0"/>
              <a:t>By ELP assessment administered,</a:t>
            </a:r>
            <a:endParaRPr sz="2000" dirty="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2000" dirty="0"/>
              <a:t>EL accountability status, and </a:t>
            </a:r>
            <a:endParaRPr sz="2000" dirty="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2000" dirty="0"/>
              <a:t>disability status </a:t>
            </a:r>
            <a:endParaRPr sz="2000" dirty="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2000" dirty="0"/>
              <a:t>By assessment participation status</a:t>
            </a:r>
            <a:endParaRPr sz="2000" dirty="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2000" dirty="0"/>
              <a:t>assessed for the first time (ELP assessment)</a:t>
            </a:r>
            <a:endParaRPr sz="2000" dirty="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2000" dirty="0"/>
              <a:t>By grade level , race and ethnicity</a:t>
            </a:r>
            <a:endParaRPr sz="2000" dirty="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2000" dirty="0"/>
              <a:t>program type</a:t>
            </a:r>
            <a:endParaRPr sz="2000" dirty="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2000" dirty="0"/>
              <a:t>Not attained EL proficiency within 5 years within initial classification</a:t>
            </a:r>
            <a:endParaRPr sz="2000" dirty="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2000" dirty="0"/>
              <a:t>Accountability status</a:t>
            </a:r>
            <a:endParaRPr sz="2000" dirty="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2000" dirty="0"/>
              <a:t>Exited status by year</a:t>
            </a:r>
            <a:endParaRPr sz="2000" dirty="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2000" dirty="0"/>
              <a:t>Who not exited an LIEP as a result of attaining English Proficiency</a:t>
            </a:r>
            <a:endParaRPr sz="2000" dirty="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2000" dirty="0"/>
              <a:t>Graduation rates</a:t>
            </a:r>
            <a:endParaRPr sz="200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dirty="0"/>
              <a:t>Language Instruction Education Programs</a:t>
            </a:r>
            <a:endParaRPr sz="2000" dirty="0"/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-US" sz="2000" dirty="0"/>
              <a:t>Type of LIEPs </a:t>
            </a:r>
            <a:endParaRPr sz="2000" dirty="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2000" dirty="0"/>
              <a:t>Termination of programs</a:t>
            </a:r>
            <a:endParaRPr sz="2000" dirty="0"/>
          </a:p>
        </p:txBody>
      </p:sp>
      <p:sp>
        <p:nvSpPr>
          <p:cNvPr id="205" name="Google Shape;205;p36"/>
          <p:cNvSpPr txBox="1">
            <a:spLocks noGrp="1"/>
          </p:cNvSpPr>
          <p:nvPr>
            <p:ph type="body" idx="2"/>
          </p:nvPr>
        </p:nvSpPr>
        <p:spPr>
          <a:xfrm>
            <a:off x="4681775" y="922338"/>
            <a:ext cx="4299900" cy="38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-US" sz="1100" dirty="0"/>
              <a:t>Languages</a:t>
            </a:r>
            <a:endParaRPr sz="1100" dirty="0"/>
          </a:p>
          <a:p>
            <a:pPr marL="457200" lvl="0" indent="-2984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</a:pPr>
            <a:r>
              <a:rPr lang="en-US" sz="1100" dirty="0"/>
              <a:t>Common languages spoken in the state</a:t>
            </a:r>
            <a:endParaRPr sz="1100" dirty="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en-US" sz="1100" dirty="0"/>
              <a:t>Data for Immigrant Students </a:t>
            </a:r>
            <a:endParaRPr sz="1100" dirty="0"/>
          </a:p>
          <a:p>
            <a:pPr marL="457200" lvl="0" indent="-2984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</a:pPr>
            <a:r>
              <a:rPr lang="en-US" sz="1100" dirty="0"/>
              <a:t>Number of Immigrant Students</a:t>
            </a:r>
            <a:endParaRPr sz="1100" dirty="0"/>
          </a:p>
          <a:p>
            <a:pPr marL="457200" lvl="0" indent="-2984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100" dirty="0"/>
              <a:t>Native Language of Immigrant Students</a:t>
            </a:r>
            <a:endParaRPr sz="1100" dirty="0"/>
          </a:p>
          <a:p>
            <a:pPr marL="457200" lvl="0" indent="-2984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100" dirty="0"/>
              <a:t>Participation of immigrant students in Language Programs</a:t>
            </a:r>
            <a:endParaRPr sz="1100" dirty="0"/>
          </a:p>
          <a:p>
            <a:pPr marL="457200" lvl="0" indent="-2984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100" dirty="0"/>
              <a:t># of LEAs receiving funds under this part</a:t>
            </a:r>
            <a:endParaRPr sz="1100" dirty="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605"/>
              <a:buNone/>
            </a:pPr>
            <a:r>
              <a:rPr lang="en-US" sz="1100" dirty="0"/>
              <a:t>Number of teachers in Title III</a:t>
            </a:r>
            <a:endParaRPr sz="1100" dirty="0"/>
          </a:p>
          <a:p>
            <a:pPr marL="457200" lvl="0" indent="-2984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</a:pPr>
            <a:r>
              <a:rPr lang="en-US" sz="1100" dirty="0"/>
              <a:t>Language instruction educational programs (LIEPs)</a:t>
            </a:r>
            <a:endParaRPr sz="1100" dirty="0"/>
          </a:p>
          <a:p>
            <a:pPr marL="457200" lvl="0" indent="-2984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100" dirty="0"/>
              <a:t>by certification status </a:t>
            </a:r>
            <a:endParaRPr sz="1100" dirty="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605"/>
              <a:buNone/>
            </a:pPr>
            <a:r>
              <a:rPr lang="en-US" sz="1100" dirty="0"/>
              <a:t>Number of Former ELs</a:t>
            </a:r>
            <a:endParaRPr sz="1100" dirty="0"/>
          </a:p>
          <a:p>
            <a:pPr marL="457200" lvl="0" indent="-2984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</a:pPr>
            <a:r>
              <a:rPr lang="en-US" sz="1100" dirty="0"/>
              <a:t>Academic subject assessed</a:t>
            </a:r>
            <a:endParaRPr sz="1100" dirty="0"/>
          </a:p>
          <a:p>
            <a:pPr marL="457200" lvl="0" indent="-2984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100" dirty="0"/>
              <a:t>proficiency status</a:t>
            </a:r>
            <a:endParaRPr sz="1100" dirty="0"/>
          </a:p>
          <a:p>
            <a:pPr marL="457200" lvl="0" indent="-2984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100" dirty="0"/>
              <a:t>Disability status</a:t>
            </a:r>
            <a:endParaRPr sz="1100" dirty="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605"/>
              <a:buNone/>
            </a:pPr>
            <a:r>
              <a:rPr lang="en-US" sz="1100" dirty="0"/>
              <a:t>Activities</a:t>
            </a:r>
            <a:endParaRPr sz="1100" dirty="0"/>
          </a:p>
          <a:p>
            <a:pPr marL="457200" lvl="0" indent="-2984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</a:pPr>
            <a:r>
              <a:rPr lang="en-US" sz="1100" dirty="0"/>
              <a:t>Instructional</a:t>
            </a:r>
            <a:endParaRPr sz="1100" dirty="0"/>
          </a:p>
          <a:p>
            <a:pPr marL="457200" lvl="0" indent="-2984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100" dirty="0"/>
              <a:t>professional development </a:t>
            </a:r>
            <a:endParaRPr sz="1100" dirty="0"/>
          </a:p>
          <a:p>
            <a:pPr marL="457200" lvl="0" indent="-2984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100" dirty="0"/>
              <a:t>Family Engagement</a:t>
            </a:r>
            <a:endParaRPr sz="1100" dirty="0"/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7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9223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Lato Black"/>
                <a:ea typeface="Lato Black"/>
                <a:cs typeface="Lato Black"/>
                <a:sym typeface="Lato Black"/>
              </a:rPr>
              <a:t>Turn and Talk: Collaboration</a:t>
            </a:r>
          </a:p>
        </p:txBody>
      </p:sp>
      <p:sp>
        <p:nvSpPr>
          <p:cNvPr id="212" name="Google Shape;212;p37"/>
          <p:cNvSpPr txBox="1">
            <a:spLocks noGrp="1"/>
          </p:cNvSpPr>
          <p:nvPr>
            <p:ph type="body" idx="2"/>
          </p:nvPr>
        </p:nvSpPr>
        <p:spPr>
          <a:xfrm>
            <a:off x="505827" y="1115100"/>
            <a:ext cx="4430748" cy="3599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365760">
              <a:spcBef>
                <a:spcPts val="1000"/>
              </a:spcBef>
            </a:pPr>
            <a:r>
              <a:rPr lang="en-US" sz="1800" dirty="0"/>
              <a:t>Data collection requires collaboration between data experts and ESL/bilingual program experts</a:t>
            </a:r>
            <a:endParaRPr sz="1800" dirty="0"/>
          </a:p>
          <a:p>
            <a:pPr indent="-365760">
              <a:spcBef>
                <a:spcPts val="1000"/>
              </a:spcBef>
            </a:pPr>
            <a:r>
              <a:rPr lang="en-US" sz="1800" dirty="0"/>
              <a:t>Who do you collaborate with to collect and report EL data?</a:t>
            </a:r>
            <a:endParaRPr sz="1800" dirty="0"/>
          </a:p>
          <a:p>
            <a:pPr indent="-365760">
              <a:spcBef>
                <a:spcPts val="439"/>
              </a:spcBef>
              <a:spcAft>
                <a:spcPts val="439"/>
              </a:spcAft>
            </a:pPr>
            <a:r>
              <a:rPr lang="en-US" sz="1800" dirty="0"/>
              <a:t>What policies/procedures are in place to support collaborative data collection efforts?</a:t>
            </a:r>
            <a:endParaRPr sz="1800" dirty="0"/>
          </a:p>
        </p:txBody>
      </p:sp>
      <p:pic>
        <p:nvPicPr>
          <p:cNvPr id="213" name="Google Shape;213;p3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 l="13121" r="13121"/>
          <a:stretch/>
        </p:blipFill>
        <p:spPr>
          <a:xfrm rot="-257">
            <a:off x="5217769" y="1447808"/>
            <a:ext cx="3420288" cy="3090749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8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9223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Lato Black"/>
                <a:ea typeface="Lato Black"/>
                <a:cs typeface="Lato Black"/>
                <a:sym typeface="Lato Black"/>
              </a:rPr>
              <a:t>Language Proficiency Data </a:t>
            </a:r>
          </a:p>
        </p:txBody>
      </p:sp>
      <p:sp>
        <p:nvSpPr>
          <p:cNvPr id="220" name="Google Shape;220;p38"/>
          <p:cNvSpPr txBox="1">
            <a:spLocks noGrp="1"/>
          </p:cNvSpPr>
          <p:nvPr>
            <p:ph type="body" idx="2"/>
          </p:nvPr>
        </p:nvSpPr>
        <p:spPr>
          <a:xfrm>
            <a:off x="481781" y="1030750"/>
            <a:ext cx="8229600" cy="3995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576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•"/>
            </a:pPr>
            <a:r>
              <a:rPr lang="en-US" sz="2000" dirty="0"/>
              <a:t>Score of 1-4.9 on ELP assessment (ACCESS) = EL</a:t>
            </a:r>
            <a:endParaRPr sz="2000" dirty="0"/>
          </a:p>
          <a:p>
            <a:pPr marL="457200" lvl="0" indent="-36576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•"/>
            </a:pPr>
            <a:r>
              <a:rPr lang="en-US" sz="2000" dirty="0"/>
              <a:t>Score of 5 = Must exit EL status</a:t>
            </a:r>
            <a:endParaRPr sz="2000" dirty="0"/>
          </a:p>
          <a:p>
            <a:pPr marL="914400" lvl="1" indent="-36576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 b="1" dirty="0"/>
              <a:t>May exit with score of 4.5-4.9</a:t>
            </a:r>
            <a:endParaRPr sz="2000" b="1" dirty="0"/>
          </a:p>
          <a:p>
            <a:pPr marL="457200" lvl="0" indent="-36576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•"/>
            </a:pPr>
            <a:r>
              <a:rPr lang="en-US" sz="2000" dirty="0"/>
              <a:t>Exited ELs = ELP code 6</a:t>
            </a:r>
            <a:endParaRPr sz="2000" dirty="0"/>
          </a:p>
          <a:p>
            <a:pPr marL="914400" lvl="1" indent="-365760" algn="l" rtl="0">
              <a:lnSpc>
                <a:spcPct val="140000"/>
              </a:lnSpc>
              <a:spcBef>
                <a:spcPts val="375"/>
              </a:spcBef>
              <a:spcAft>
                <a:spcPts val="0"/>
              </a:spcAft>
              <a:buSzPts val="2000"/>
              <a:buChar char="○"/>
            </a:pPr>
            <a:r>
              <a:rPr lang="en-US" sz="2000" b="1" dirty="0"/>
              <a:t>Language Instruction Monitoring Year</a:t>
            </a:r>
            <a:endParaRPr sz="2000" b="1" dirty="0"/>
          </a:p>
          <a:p>
            <a:pPr marL="914400" lvl="1" indent="-365760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○"/>
            </a:pPr>
            <a:r>
              <a:rPr lang="en-US" sz="2000" b="1" dirty="0"/>
              <a:t>Content progress for former ELs - 4 years </a:t>
            </a:r>
            <a:endParaRPr sz="2000" b="1" dirty="0"/>
          </a:p>
          <a:p>
            <a:pPr marL="457200" lvl="0" indent="-365760" algn="l" rtl="0">
              <a:lnSpc>
                <a:spcPct val="140000"/>
              </a:lnSpc>
              <a:spcBef>
                <a:spcPts val="1000"/>
              </a:spcBef>
              <a:spcAft>
                <a:spcPts val="1000"/>
              </a:spcAft>
              <a:buSzPts val="2000"/>
              <a:buFont typeface="Arial" panose="020B0604020202020204" pitchFamily="34" charset="0"/>
              <a:buChar char="•"/>
            </a:pPr>
            <a:r>
              <a:rPr lang="en-US" sz="2000" dirty="0"/>
              <a:t>Number of ELs who have not obtained proficiency after 5 consecutive years</a:t>
            </a:r>
            <a:endParaRPr sz="800" dirty="0"/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9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9223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Lato Black"/>
                <a:ea typeface="Lato Black"/>
                <a:cs typeface="Lato Black"/>
                <a:sym typeface="Lato Black"/>
              </a:rPr>
              <a:t>Immigrant Children and Youth</a:t>
            </a:r>
          </a:p>
        </p:txBody>
      </p:sp>
      <p:sp>
        <p:nvSpPr>
          <p:cNvPr id="227" name="Google Shape;227;p39"/>
          <p:cNvSpPr txBox="1">
            <a:spLocks noGrp="1"/>
          </p:cNvSpPr>
          <p:nvPr>
            <p:ph type="body" idx="2"/>
          </p:nvPr>
        </p:nvSpPr>
        <p:spPr>
          <a:xfrm>
            <a:off x="511277" y="1249100"/>
            <a:ext cx="8180439" cy="3177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Immigrant Children and Youth under ESEA  Section 3201(5):</a:t>
            </a:r>
            <a:endParaRPr sz="2000" dirty="0"/>
          </a:p>
          <a:p>
            <a:pPr marL="0" lvl="0" indent="0" algn="l" rtl="0">
              <a:lnSpc>
                <a:spcPct val="115000"/>
              </a:lnSpc>
              <a:spcBef>
                <a:spcPts val="439"/>
              </a:spcBef>
              <a:spcAft>
                <a:spcPts val="0"/>
              </a:spcAft>
              <a:buNone/>
            </a:pPr>
            <a:r>
              <a:rPr lang="en-US" sz="2000" dirty="0"/>
              <a:t>The term “</a:t>
            </a:r>
            <a:r>
              <a:rPr lang="en-US" sz="2000" u="sng" dirty="0">
                <a:solidFill>
                  <a:schemeClr val="hlink"/>
                </a:solidFill>
                <a:hlinkClick r:id="rId4"/>
              </a:rPr>
              <a:t>immigrant children and youth</a:t>
            </a:r>
            <a:r>
              <a:rPr lang="en-US" sz="2000" dirty="0"/>
              <a:t>” means individuals who –</a:t>
            </a:r>
            <a:endParaRPr sz="2000" dirty="0"/>
          </a:p>
          <a:p>
            <a:pPr marL="457200" lvl="0" indent="-355600" algn="l" rtl="0">
              <a:lnSpc>
                <a:spcPct val="115000"/>
              </a:lnSpc>
              <a:spcBef>
                <a:spcPts val="439"/>
              </a:spcBef>
              <a:spcAft>
                <a:spcPts val="0"/>
              </a:spcAft>
              <a:buSzPts val="2000"/>
              <a:buFont typeface="Lato"/>
              <a:buChar char="•"/>
            </a:pPr>
            <a:r>
              <a:rPr lang="en-US" sz="2000" dirty="0"/>
              <a:t>(A) are aged 3 through 21;</a:t>
            </a:r>
            <a:endParaRPr sz="2000" dirty="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•"/>
            </a:pPr>
            <a:r>
              <a:rPr lang="en-US" sz="2000" dirty="0"/>
              <a:t>(B) were not born in any State*; and</a:t>
            </a:r>
            <a:endParaRPr sz="2000"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•"/>
            </a:pPr>
            <a:r>
              <a:rPr lang="en-US" sz="2000" dirty="0"/>
              <a:t>(C) have not been attending one or more schools in any one or more States for more than 3 full academic years</a:t>
            </a:r>
            <a:r>
              <a:rPr lang="en-US" sz="1800" dirty="0"/>
              <a:t>  </a:t>
            </a:r>
            <a:endParaRPr sz="1800" dirty="0"/>
          </a:p>
          <a:p>
            <a:pPr marL="0" lvl="0" indent="0" algn="l" rtl="0">
              <a:spcBef>
                <a:spcPts val="439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algn="l" rtl="0">
              <a:spcBef>
                <a:spcPts val="439"/>
              </a:spcBef>
              <a:spcAft>
                <a:spcPts val="439"/>
              </a:spcAft>
              <a:buNone/>
            </a:pPr>
            <a:r>
              <a:rPr lang="en-US" sz="1200" b="0" dirty="0"/>
              <a:t> </a:t>
            </a:r>
            <a:r>
              <a:rPr lang="en-US" sz="1400" b="0" i="1" dirty="0"/>
              <a:t>*Each of the 50 states,  the District of Columbia, and Commonwealth of Puerto Rico</a:t>
            </a:r>
            <a:endParaRPr sz="1400" b="0" i="1" dirty="0"/>
          </a:p>
        </p:txBody>
      </p: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0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9223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<a:prstTxWarp prst="textNoShape">
              <a:avLst/>
            </a:prstTxWarp>
            <a:normAutofit fontScale="92500"/>
          </a:bodyPr>
          <a:lstStyle/>
          <a:p>
            <a:pPr marL="4572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Lato Black"/>
                <a:ea typeface="Lato Black"/>
                <a:cs typeface="Lato Black"/>
                <a:sym typeface="Lato Black"/>
              </a:rPr>
              <a:t>Immigrant Data Determination/Collection</a:t>
            </a:r>
          </a:p>
        </p:txBody>
      </p:sp>
      <p:sp>
        <p:nvSpPr>
          <p:cNvPr id="234" name="Google Shape;234;p40"/>
          <p:cNvSpPr txBox="1"/>
          <p:nvPr/>
        </p:nvSpPr>
        <p:spPr>
          <a:xfrm>
            <a:off x="491612" y="1075700"/>
            <a:ext cx="8209935" cy="3498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 b="1" dirty="0">
                <a:latin typeface="Lato"/>
                <a:ea typeface="Lato"/>
                <a:cs typeface="Lato"/>
                <a:sym typeface="Lato"/>
              </a:rPr>
              <a:t>To determine whether or not a student meets the Title III definition of an immigrant child and youth,</a:t>
            </a:r>
            <a:r>
              <a:rPr lang="en-US" sz="1800" b="1" u="sng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 school and/or district should never directly ask about a student, parent, guardian, or sponsor’s citizenship or immigration status</a:t>
            </a:r>
            <a:r>
              <a:rPr lang="en-US" sz="1800" b="1" dirty="0">
                <a:latin typeface="Lato"/>
                <a:ea typeface="Lato"/>
                <a:cs typeface="Lato"/>
                <a:sym typeface="Lato"/>
              </a:rPr>
              <a:t> or date of entry into the United States upon enrollment</a:t>
            </a:r>
            <a:endParaRPr sz="1800" b="1" dirty="0"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Lato"/>
              <a:buChar char="●"/>
            </a:pPr>
            <a:r>
              <a:rPr lang="en-US" sz="1800" b="1" dirty="0">
                <a:latin typeface="Lato"/>
                <a:ea typeface="Lato"/>
                <a:cs typeface="Lato"/>
                <a:sym typeface="Lato"/>
              </a:rPr>
              <a:t>For purposes of determining if a student meets the definition of immigrant children and youth under Title III, district staff should request only information about a </a:t>
            </a:r>
            <a:endParaRPr sz="1800" b="1" dirty="0">
              <a:latin typeface="Lato"/>
              <a:ea typeface="Lato"/>
              <a:cs typeface="Lato"/>
              <a:sym typeface="Lato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○"/>
            </a:pPr>
            <a:r>
              <a:rPr lang="en-US" sz="1800" b="1" dirty="0">
                <a:latin typeface="Lato"/>
                <a:ea typeface="Lato"/>
                <a:cs typeface="Lato"/>
                <a:sym typeface="Lato"/>
              </a:rPr>
              <a:t>student’s date of birth, </a:t>
            </a:r>
            <a:endParaRPr sz="1800" b="1" dirty="0">
              <a:latin typeface="Lato"/>
              <a:ea typeface="Lato"/>
              <a:cs typeface="Lato"/>
              <a:sym typeface="Lato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○"/>
            </a:pPr>
            <a:r>
              <a:rPr lang="en-US" sz="1800" b="1" dirty="0">
                <a:latin typeface="Lato"/>
                <a:ea typeface="Lato"/>
                <a:cs typeface="Lato"/>
                <a:sym typeface="Lato"/>
              </a:rPr>
              <a:t>place of birth, </a:t>
            </a:r>
            <a:endParaRPr sz="1800" b="1" dirty="0">
              <a:latin typeface="Lato"/>
              <a:ea typeface="Lato"/>
              <a:cs typeface="Lato"/>
              <a:sym typeface="Lato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○"/>
            </a:pPr>
            <a:r>
              <a:rPr lang="en-US" sz="1800" b="1" dirty="0">
                <a:latin typeface="Lato"/>
                <a:ea typeface="Lato"/>
                <a:cs typeface="Lato"/>
                <a:sym typeface="Lato"/>
              </a:rPr>
              <a:t>and prior school enrollment</a:t>
            </a:r>
            <a:endParaRPr sz="1600" dirty="0"/>
          </a:p>
        </p:txBody>
      </p:sp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9223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4572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Lato Black"/>
                <a:ea typeface="Lato Black"/>
                <a:cs typeface="Lato Black"/>
                <a:sym typeface="Lato Black"/>
              </a:rPr>
              <a:t>Immigrant Children and Youth Grant</a:t>
            </a:r>
          </a:p>
        </p:txBody>
      </p:sp>
      <p:sp>
        <p:nvSpPr>
          <p:cNvPr id="241" name="Google Shape;241;p41"/>
          <p:cNvSpPr txBox="1"/>
          <p:nvPr/>
        </p:nvSpPr>
        <p:spPr>
          <a:xfrm>
            <a:off x="3795252" y="1309150"/>
            <a:ext cx="4916129" cy="350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</a:pPr>
            <a:r>
              <a:rPr lang="en-US" sz="1800" b="1" u="sng" dirty="0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4"/>
              </a:rPr>
              <a:t>Immigrant Children and Youth Grant</a:t>
            </a:r>
            <a:endParaRPr sz="1800" b="1" dirty="0"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Lato"/>
              <a:buChar char="●"/>
            </a:pPr>
            <a:r>
              <a:rPr lang="en-US" sz="1800" b="1" dirty="0">
                <a:latin typeface="Lato"/>
                <a:ea typeface="Lato"/>
                <a:cs typeface="Lato"/>
                <a:sym typeface="Lato"/>
              </a:rPr>
              <a:t>Grants amounts range from $10,000-$50,000</a:t>
            </a:r>
            <a:endParaRPr sz="1800" b="1" dirty="0"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Lato"/>
              <a:buChar char="●"/>
            </a:pPr>
            <a:r>
              <a:rPr lang="en-US" sz="1800" b="1" dirty="0">
                <a:latin typeface="Lato"/>
                <a:ea typeface="Lato"/>
                <a:cs typeface="Lato"/>
                <a:sym typeface="Lato"/>
              </a:rPr>
              <a:t>Individually or with a CESA consortia</a:t>
            </a:r>
            <a:endParaRPr sz="1800" b="1" dirty="0"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Lato"/>
              <a:buChar char="●"/>
            </a:pPr>
            <a:r>
              <a:rPr lang="en-US" sz="1800" b="1" dirty="0">
                <a:latin typeface="Lato"/>
                <a:ea typeface="Lato"/>
                <a:cs typeface="Lato"/>
                <a:sym typeface="Lato"/>
              </a:rPr>
              <a:t>5% of Title III allocation</a:t>
            </a:r>
            <a:endParaRPr sz="1800" b="1" dirty="0"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Lato"/>
              <a:buChar char="●"/>
            </a:pPr>
            <a:r>
              <a:rPr lang="en-US" sz="1800" b="1" dirty="0">
                <a:latin typeface="Lato"/>
                <a:ea typeface="Lato"/>
                <a:cs typeface="Lato"/>
                <a:sym typeface="Lato"/>
              </a:rPr>
              <a:t>Discretionary grants </a:t>
            </a:r>
            <a:endParaRPr sz="1800" b="1" dirty="0"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Font typeface="Lato"/>
              <a:buChar char="●"/>
            </a:pPr>
            <a:r>
              <a:rPr lang="en-US" sz="1800" b="1" u="sng" dirty="0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5"/>
              </a:rPr>
              <a:t>Enhanced opportunities for immigrant children and youth</a:t>
            </a:r>
            <a:endParaRPr sz="2300" dirty="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42" name="Google Shape;242;p4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9700" y="1587888"/>
            <a:ext cx="3655552" cy="214837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2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9223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4572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Lato Black"/>
                <a:ea typeface="Lato Black"/>
                <a:cs typeface="Lato Black"/>
                <a:sym typeface="Lato Black"/>
              </a:rPr>
              <a:t>Native or Primary Language</a:t>
            </a:r>
          </a:p>
        </p:txBody>
      </p:sp>
      <p:sp>
        <p:nvSpPr>
          <p:cNvPr id="249" name="Google Shape;249;p42"/>
          <p:cNvSpPr txBox="1"/>
          <p:nvPr/>
        </p:nvSpPr>
        <p:spPr>
          <a:xfrm>
            <a:off x="471947" y="1203650"/>
            <a:ext cx="8239433" cy="3626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</a:pPr>
            <a:r>
              <a:rPr lang="en-US" sz="2000" b="1" dirty="0">
                <a:latin typeface="Lato"/>
                <a:ea typeface="Lato"/>
                <a:cs typeface="Lato"/>
                <a:sym typeface="Lato"/>
              </a:rPr>
              <a:t>Native language: Language or dialect first learned by an individual or first used by parent/guardian with child; often referred to as primary language </a:t>
            </a:r>
            <a:endParaRPr sz="2000" b="1" dirty="0">
              <a:latin typeface="Lato"/>
              <a:ea typeface="Lato"/>
              <a:cs typeface="Lato"/>
              <a:sym typeface="Lato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</a:pPr>
            <a:r>
              <a:rPr lang="en-US" sz="2000" b="1" dirty="0">
                <a:latin typeface="Lato"/>
                <a:ea typeface="Lato"/>
                <a:cs typeface="Lato"/>
                <a:sym typeface="Lato"/>
              </a:rPr>
              <a:t>Required field for WISEdata records if:</a:t>
            </a:r>
            <a:endParaRPr sz="2000" b="1" dirty="0">
              <a:latin typeface="Lato"/>
              <a:ea typeface="Lato"/>
              <a:cs typeface="Lato"/>
              <a:sym typeface="Lato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</a:pPr>
            <a:r>
              <a:rPr lang="en-US" sz="2000" b="1" dirty="0">
                <a:latin typeface="Lato"/>
                <a:ea typeface="Lato"/>
                <a:cs typeface="Lato"/>
                <a:sym typeface="Lato"/>
              </a:rPr>
              <a:t>English Language Proficiency Code = 1-5 </a:t>
            </a:r>
            <a:endParaRPr sz="2000" b="1" dirty="0">
              <a:latin typeface="Lato"/>
              <a:ea typeface="Lato"/>
              <a:cs typeface="Lato"/>
              <a:sym typeface="Lato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b="1" dirty="0">
                <a:latin typeface="Lato"/>
                <a:ea typeface="Lato"/>
                <a:cs typeface="Lato"/>
                <a:sym typeface="Lato"/>
              </a:rPr>
              <a:t>OR </a:t>
            </a:r>
            <a:endParaRPr sz="2000" b="1" dirty="0">
              <a:latin typeface="Lato"/>
              <a:ea typeface="Lato"/>
              <a:cs typeface="Lato"/>
              <a:sym typeface="Lato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Lato"/>
              <a:buChar char="○"/>
            </a:pPr>
            <a:r>
              <a:rPr lang="en-US" sz="2000" b="1" dirty="0">
                <a:latin typeface="Lato"/>
                <a:ea typeface="Lato"/>
                <a:cs typeface="Lato"/>
                <a:sym typeface="Lato"/>
              </a:rPr>
              <a:t>Immigrant (Title III) = Y (Regardless of Grade Level)</a:t>
            </a:r>
            <a:endParaRPr sz="2000" b="1" dirty="0">
              <a:latin typeface="Lato"/>
              <a:ea typeface="Lato"/>
              <a:cs typeface="Lato"/>
              <a:sym typeface="Lato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</a:pPr>
            <a:r>
              <a:rPr lang="en-US" sz="2000" b="1" dirty="0">
                <a:latin typeface="Lato"/>
                <a:ea typeface="Lato"/>
                <a:cs typeface="Lato"/>
                <a:sym typeface="Lato"/>
              </a:rPr>
              <a:t>School Districts should identify first/native language using a list of </a:t>
            </a:r>
            <a:r>
              <a:rPr lang="en-US" sz="2000" b="1" u="sng" dirty="0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4"/>
              </a:rPr>
              <a:t>3-digit alpha codes for languages</a:t>
            </a:r>
            <a:endParaRPr sz="2000" b="1" dirty="0">
              <a:latin typeface="Lato"/>
              <a:ea typeface="Lato"/>
              <a:cs typeface="Lato"/>
              <a:sym typeface="Lato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3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9223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Lato Black"/>
                <a:ea typeface="Lato Black"/>
                <a:cs typeface="Lato Black"/>
                <a:sym typeface="Lato Black"/>
              </a:rPr>
              <a:t>Turn and Talk: Language Learners</a:t>
            </a:r>
          </a:p>
        </p:txBody>
      </p:sp>
      <p:sp>
        <p:nvSpPr>
          <p:cNvPr id="256" name="Google Shape;256;p43"/>
          <p:cNvSpPr txBox="1">
            <a:spLocks noGrp="1"/>
          </p:cNvSpPr>
          <p:nvPr>
            <p:ph type="body" idx="2"/>
          </p:nvPr>
        </p:nvSpPr>
        <p:spPr>
          <a:xfrm>
            <a:off x="471948" y="1277250"/>
            <a:ext cx="4464477" cy="3117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indent="-342900">
              <a:lnSpc>
                <a:spcPct val="115000"/>
              </a:lnSpc>
              <a:spcBef>
                <a:spcPts val="1000"/>
              </a:spcBef>
            </a:pPr>
            <a:r>
              <a:rPr lang="en-US" dirty="0"/>
              <a:t>Who are the EL students in your school or district? </a:t>
            </a:r>
            <a:endParaRPr dirty="0"/>
          </a:p>
          <a:p>
            <a:pPr marL="342900" indent="-342900">
              <a:lnSpc>
                <a:spcPct val="115000"/>
              </a:lnSpc>
              <a:spcBef>
                <a:spcPts val="1000"/>
              </a:spcBef>
            </a:pPr>
            <a:r>
              <a:rPr lang="en-US" dirty="0"/>
              <a:t>Are many of your ELs also immigrant students?</a:t>
            </a:r>
            <a:endParaRPr dirty="0"/>
          </a:p>
          <a:p>
            <a:pPr marL="342900" indent="-342900">
              <a:lnSpc>
                <a:spcPct val="115000"/>
              </a:lnSpc>
              <a:spcBef>
                <a:spcPts val="1000"/>
              </a:spcBef>
              <a:spcAft>
                <a:spcPts val="439"/>
              </a:spcAft>
            </a:pPr>
            <a:r>
              <a:rPr lang="en-US" dirty="0"/>
              <a:t>What are the most common primary languages spoken by EL students?</a:t>
            </a:r>
            <a:endParaRPr dirty="0"/>
          </a:p>
        </p:txBody>
      </p:sp>
      <p:pic>
        <p:nvPicPr>
          <p:cNvPr id="257" name="Google Shape;257;p4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 l="13066" r="13066"/>
          <a:stretch/>
        </p:blipFill>
        <p:spPr>
          <a:xfrm rot="375550">
            <a:off x="5217768" y="1447809"/>
            <a:ext cx="3420289" cy="3090748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6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9223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Lato Black"/>
                <a:ea typeface="Lato Black"/>
                <a:cs typeface="Lato Black"/>
                <a:sym typeface="Lato Black"/>
              </a:rPr>
              <a:t>Meet Your Presenters</a:t>
            </a:r>
          </a:p>
        </p:txBody>
      </p:sp>
      <p:pic>
        <p:nvPicPr>
          <p:cNvPr id="121" name="Google Shape;121;p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95025" y="1698138"/>
            <a:ext cx="1837350" cy="1747226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6"/>
          <p:cNvSpPr txBox="1"/>
          <p:nvPr/>
        </p:nvSpPr>
        <p:spPr>
          <a:xfrm>
            <a:off x="1864507" y="3497575"/>
            <a:ext cx="2039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Amy Maciolek</a:t>
            </a:r>
            <a:endParaRPr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Multilingual Learners and Title III</a:t>
            </a:r>
            <a:endParaRPr b="1" dirty="0"/>
          </a:p>
        </p:txBody>
      </p:sp>
      <p:pic>
        <p:nvPicPr>
          <p:cNvPr id="118" name="Google Shape;118;p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31478" b="17979"/>
          <a:stretch/>
        </p:blipFill>
        <p:spPr>
          <a:xfrm>
            <a:off x="5181426" y="1698137"/>
            <a:ext cx="2039248" cy="17472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19" name="Google Shape;119;p26"/>
          <p:cNvSpPr txBox="1"/>
          <p:nvPr/>
        </p:nvSpPr>
        <p:spPr>
          <a:xfrm>
            <a:off x="5153900" y="3497575"/>
            <a:ext cx="20943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Tanya Morin</a:t>
            </a:r>
            <a:endParaRPr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Dual Language and Bilingual-Bicultural Education</a:t>
            </a:r>
            <a:endParaRPr b="1" dirty="0"/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4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9223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Lato Black"/>
                <a:ea typeface="Lato Black"/>
                <a:cs typeface="Lato Black"/>
                <a:sym typeface="Lato Black"/>
              </a:rPr>
              <a:t>Today’s Data Focus: </a:t>
            </a:r>
          </a:p>
        </p:txBody>
      </p:sp>
      <p:sp>
        <p:nvSpPr>
          <p:cNvPr id="264" name="Google Shape;264;p44"/>
          <p:cNvSpPr txBox="1">
            <a:spLocks noGrp="1"/>
          </p:cNvSpPr>
          <p:nvPr>
            <p:ph type="body" idx="2"/>
          </p:nvPr>
        </p:nvSpPr>
        <p:spPr>
          <a:xfrm>
            <a:off x="471947" y="1506675"/>
            <a:ext cx="5672927" cy="218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Language Instruction Services (i.e., LIEPs)</a:t>
            </a:r>
            <a:endParaRPr dirty="0"/>
          </a:p>
          <a:p>
            <a:pPr marL="457200" lvl="0" indent="-381000" algn="l" rtl="0">
              <a:spcBef>
                <a:spcPts val="439"/>
              </a:spcBef>
              <a:spcAft>
                <a:spcPts val="0"/>
              </a:spcAft>
              <a:buSzPts val="2400"/>
              <a:buChar char="●"/>
            </a:pPr>
            <a:r>
              <a:rPr lang="en-US" dirty="0"/>
              <a:t>Learners for whom data is reported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dirty="0"/>
              <a:t>Language Instruction Primary Service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dirty="0"/>
              <a:t>Revised LIEP crosswalk and codes</a:t>
            </a:r>
            <a:endParaRPr dirty="0"/>
          </a:p>
        </p:txBody>
      </p:sp>
      <p:pic>
        <p:nvPicPr>
          <p:cNvPr id="265" name="Google Shape;265;p4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4816" b="4816"/>
          <a:stretch/>
        </p:blipFill>
        <p:spPr>
          <a:xfrm rot="375551">
            <a:off x="6060052" y="1646670"/>
            <a:ext cx="2701746" cy="2441438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5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9223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Lato Black"/>
                <a:ea typeface="Lato Black"/>
                <a:cs typeface="Lato Black"/>
                <a:sym typeface="Lato Black"/>
              </a:rPr>
              <a:t>Learners</a:t>
            </a:r>
          </a:p>
        </p:txBody>
      </p:sp>
      <p:sp>
        <p:nvSpPr>
          <p:cNvPr id="272" name="Google Shape;272;p45"/>
          <p:cNvSpPr txBox="1"/>
          <p:nvPr/>
        </p:nvSpPr>
        <p:spPr>
          <a:xfrm>
            <a:off x="481781" y="1196975"/>
            <a:ext cx="8209935" cy="3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</a:pPr>
            <a:r>
              <a:rPr lang="en-US" sz="2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Identified English Learners</a:t>
            </a:r>
            <a:endParaRPr sz="20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○"/>
            </a:pPr>
            <a:r>
              <a:rPr lang="en-US" sz="2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ELP Code 1-5 </a:t>
            </a:r>
            <a:endParaRPr sz="20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○"/>
            </a:pPr>
            <a:r>
              <a:rPr lang="en-US" sz="2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Must have an identified LIEP </a:t>
            </a:r>
            <a:endParaRPr sz="20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○"/>
            </a:pPr>
            <a:r>
              <a:rPr lang="en-US" sz="2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Primary and secondary LIEP, if applicable</a:t>
            </a:r>
            <a:endParaRPr sz="2000" b="1" dirty="0">
              <a:latin typeface="Lato"/>
              <a:ea typeface="Lato"/>
              <a:cs typeface="Lato"/>
              <a:sym typeface="Lato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</a:pPr>
            <a:r>
              <a:rPr lang="en-US" sz="2000" b="1" dirty="0">
                <a:latin typeface="Lato"/>
                <a:ea typeface="Lato"/>
                <a:cs typeface="Lato"/>
                <a:sym typeface="Lato"/>
              </a:rPr>
              <a:t>Non-English Learners  </a:t>
            </a:r>
            <a:endParaRPr sz="2000" b="1" dirty="0">
              <a:latin typeface="Lato"/>
              <a:ea typeface="Lato"/>
              <a:cs typeface="Lato"/>
              <a:sym typeface="Lato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</a:pPr>
            <a:r>
              <a:rPr lang="en-US" sz="2000" b="1" dirty="0">
                <a:latin typeface="Lato"/>
                <a:ea typeface="Lato"/>
                <a:cs typeface="Lato"/>
                <a:sym typeface="Lato"/>
              </a:rPr>
              <a:t>Former English Learners (ELP CODE 6)</a:t>
            </a:r>
            <a:endParaRPr sz="2000" b="1" dirty="0">
              <a:latin typeface="Lato"/>
              <a:ea typeface="Lato"/>
              <a:cs typeface="Lato"/>
              <a:sym typeface="Lato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</a:pPr>
            <a:r>
              <a:rPr lang="en-US" sz="2000" b="1" dirty="0">
                <a:latin typeface="Lato"/>
                <a:ea typeface="Lato"/>
                <a:cs typeface="Lato"/>
                <a:sym typeface="Lato"/>
              </a:rPr>
              <a:t>Students who were never identified as English learners  (ELP CODE 7)</a:t>
            </a:r>
            <a:endParaRPr sz="2000" b="1" dirty="0">
              <a:latin typeface="Lato"/>
              <a:ea typeface="Lato"/>
              <a:cs typeface="Lato"/>
              <a:sym typeface="Lato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</a:pPr>
            <a:r>
              <a:rPr lang="en-US" sz="2000" b="1" dirty="0">
                <a:latin typeface="Lato"/>
                <a:ea typeface="Lato"/>
                <a:cs typeface="Lato"/>
                <a:sym typeface="Lato"/>
              </a:rPr>
              <a:t>No LIEP reported</a:t>
            </a:r>
            <a:endParaRPr sz="2000" b="1" dirty="0">
              <a:latin typeface="Lato"/>
              <a:ea typeface="Lato"/>
              <a:cs typeface="Lato"/>
              <a:sym typeface="Lato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</a:pPr>
            <a:r>
              <a:rPr lang="en-US" sz="2000" b="1" dirty="0">
                <a:latin typeface="Lato"/>
                <a:ea typeface="Lato"/>
                <a:cs typeface="Lato"/>
                <a:sym typeface="Lato"/>
              </a:rPr>
              <a:t>If participating in a dual language program,</a:t>
            </a:r>
            <a:r>
              <a:rPr lang="en-US" sz="2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reported through World Language Education Program Data</a:t>
            </a:r>
            <a:endParaRPr sz="2000" dirty="0">
              <a:latin typeface="Lato"/>
              <a:ea typeface="Lato"/>
              <a:cs typeface="Lato"/>
              <a:sym typeface="Lato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6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9223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Lato Black"/>
                <a:ea typeface="Lato Black"/>
                <a:cs typeface="Lato Black"/>
                <a:sym typeface="Lato Black"/>
              </a:rPr>
              <a:t>Language Instruction Services</a:t>
            </a:r>
          </a:p>
        </p:txBody>
      </p:sp>
      <p:sp>
        <p:nvSpPr>
          <p:cNvPr id="279" name="Google Shape;279;p46"/>
          <p:cNvSpPr txBox="1"/>
          <p:nvPr/>
        </p:nvSpPr>
        <p:spPr>
          <a:xfrm>
            <a:off x="471948" y="997750"/>
            <a:ext cx="5603877" cy="380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65760" algn="l" rtl="0">
              <a:lnSpc>
                <a:spcPct val="140000"/>
              </a:lnSpc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b="1" u="sng" dirty="0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4"/>
              </a:rPr>
              <a:t>L</a:t>
            </a:r>
            <a:r>
              <a:rPr lang="en-US" sz="1800" b="1" i="0" u="sng" strike="noStrike" cap="none" dirty="0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4"/>
              </a:rPr>
              <a:t>anguage instruction services (LIS)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- </a:t>
            </a:r>
            <a:r>
              <a:rPr lang="en-US" sz="1800" b="1" dirty="0">
                <a:latin typeface="Lato"/>
                <a:ea typeface="Lato"/>
                <a:cs typeface="Lato"/>
                <a:sym typeface="Lato"/>
              </a:rPr>
              <a:t>D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ata element that describes </a:t>
            </a:r>
            <a:r>
              <a:rPr lang="en-US" sz="1800" b="1" i="0" u="sng" strike="noStrike" cap="none" dirty="0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5"/>
              </a:rPr>
              <a:t>language instruction educational program (LIEP)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an EL is receiving</a:t>
            </a:r>
            <a:endParaRPr sz="1800" b="1" i="0" u="none" strike="noStrike" cap="none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365760" algn="l" rtl="0">
              <a:lnSpc>
                <a:spcPct val="140000"/>
              </a:lnSpc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b="1" dirty="0">
                <a:latin typeface="Lato"/>
                <a:ea typeface="Lato"/>
                <a:cs typeface="Lato"/>
                <a:sym typeface="Lato"/>
              </a:rPr>
              <a:t>Report 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each service student is receiving for current reporting period </a:t>
            </a:r>
            <a:endParaRPr sz="1800" b="1" i="0" u="none" strike="noStrike" cap="none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65760" algn="l" rtl="0">
              <a:lnSpc>
                <a:spcPct val="1400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Must indicate </a:t>
            </a:r>
            <a:r>
              <a:rPr lang="en-US" sz="1800" b="1" u="sng" dirty="0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6"/>
              </a:rPr>
              <a:t>primary LIEP</a:t>
            </a:r>
            <a:endParaRPr sz="18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365760" algn="l" rtl="0">
              <a:lnSpc>
                <a:spcPct val="1400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800" b="1" dirty="0">
                <a:latin typeface="Lato"/>
                <a:ea typeface="Lato"/>
                <a:cs typeface="Lato"/>
                <a:sym typeface="Lato"/>
              </a:rPr>
              <a:t>Not reported for non-ELs, including former ELs (ELP level 6)</a:t>
            </a:r>
            <a:endParaRPr sz="1800" b="1" dirty="0">
              <a:latin typeface="Lato"/>
              <a:ea typeface="Lato"/>
              <a:cs typeface="Lato"/>
              <a:sym typeface="Lato"/>
            </a:endParaRPr>
          </a:p>
          <a:p>
            <a:pPr marL="457200" marR="0" lvl="0" indent="-365760" algn="l" rtl="0">
              <a:lnSpc>
                <a:spcPct val="140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800" b="1" dirty="0">
                <a:latin typeface="Lato"/>
                <a:ea typeface="Lato"/>
                <a:cs typeface="Lato"/>
                <a:sym typeface="Lato"/>
              </a:rPr>
              <a:t>Different than “</a:t>
            </a:r>
            <a:r>
              <a:rPr lang="en-US" sz="1800" b="1" u="sng" dirty="0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7"/>
              </a:rPr>
              <a:t>Language </a:t>
            </a:r>
            <a:r>
              <a:rPr lang="en-US" sz="1800" b="1" u="sng" dirty="0">
                <a:solidFill>
                  <a:srgbClr val="A61C00"/>
                </a:solidFill>
                <a:latin typeface="Lato"/>
                <a:ea typeface="Lato"/>
                <a:cs typeface="Lato"/>
                <a:sym typeface="Lato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</a:t>
            </a:r>
            <a:r>
              <a:rPr lang="en-US" sz="1800" b="1" u="sng" dirty="0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7"/>
              </a:rPr>
              <a:t> Instruction</a:t>
            </a:r>
            <a:r>
              <a:rPr lang="en-US" sz="1800" b="1" dirty="0">
                <a:latin typeface="Lato"/>
                <a:ea typeface="Lato"/>
                <a:cs typeface="Lato"/>
                <a:sym typeface="Lato"/>
              </a:rPr>
              <a:t>”</a:t>
            </a:r>
            <a:endParaRPr sz="1800" b="1" dirty="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80" name="Google Shape;280;p4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025275" y="2409124"/>
            <a:ext cx="2979524" cy="253795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7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9223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Lato Black"/>
                <a:ea typeface="Lato Black"/>
                <a:cs typeface="Lato Black"/>
                <a:sym typeface="Lato Black"/>
              </a:rPr>
              <a:t>Language of Instruction</a:t>
            </a:r>
          </a:p>
        </p:txBody>
      </p:sp>
      <p:sp>
        <p:nvSpPr>
          <p:cNvPr id="287" name="Google Shape;287;p47"/>
          <p:cNvSpPr txBox="1">
            <a:spLocks noGrp="1"/>
          </p:cNvSpPr>
          <p:nvPr>
            <p:ph type="body" idx="2"/>
          </p:nvPr>
        </p:nvSpPr>
        <p:spPr>
          <a:xfrm>
            <a:off x="411552" y="1195100"/>
            <a:ext cx="4996598" cy="3451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Lato"/>
              <a:buChar char="•"/>
            </a:pPr>
            <a:r>
              <a:rPr lang="en-US" sz="1800" dirty="0"/>
              <a:t>Course-level data element</a:t>
            </a:r>
            <a:endParaRPr sz="1800" dirty="0"/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Lato"/>
              <a:buChar char="•"/>
            </a:pPr>
            <a:r>
              <a:rPr lang="en-US" sz="1800" dirty="0"/>
              <a:t>Language used for teaching and learning within the course</a:t>
            </a:r>
            <a:endParaRPr sz="1800" dirty="0"/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Lato"/>
              <a:buChar char="•"/>
            </a:pPr>
            <a:r>
              <a:rPr lang="en-US" sz="1800" dirty="0"/>
              <a:t>English as default</a:t>
            </a:r>
            <a:endParaRPr sz="1800" dirty="0"/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Lato"/>
              <a:buChar char="•"/>
            </a:pPr>
            <a:r>
              <a:rPr lang="en-US" sz="1800" dirty="0"/>
              <a:t>Data enhancement aimed at better understanding language learning environments</a:t>
            </a:r>
            <a:endParaRPr sz="1800" dirty="0"/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ct val="100000"/>
              <a:buFont typeface="Lato"/>
              <a:buChar char="•"/>
            </a:pPr>
            <a:r>
              <a:rPr lang="en-US" sz="1800" u="sng" dirty="0">
                <a:solidFill>
                  <a:schemeClr val="hlink"/>
                </a:solidFill>
                <a:hlinkClick r:id="rId4"/>
              </a:rPr>
              <a:t>DPI Language of Instruction webpage</a:t>
            </a:r>
            <a:endParaRPr sz="1800" dirty="0"/>
          </a:p>
        </p:txBody>
      </p:sp>
      <p:pic>
        <p:nvPicPr>
          <p:cNvPr id="288" name="Google Shape;288;p4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08150" y="1463637"/>
            <a:ext cx="3324298" cy="221621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custDataLst>
      <p:tags r:id="rId1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8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9223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Lato Black"/>
                <a:ea typeface="Lato Black"/>
                <a:cs typeface="Lato Black"/>
                <a:sym typeface="Lato Black"/>
              </a:rPr>
              <a:t>What is an LIEP?</a:t>
            </a:r>
          </a:p>
        </p:txBody>
      </p:sp>
      <p:sp>
        <p:nvSpPr>
          <p:cNvPr id="294" name="Google Shape;294;p48"/>
          <p:cNvSpPr txBox="1">
            <a:spLocks noGrp="1"/>
          </p:cNvSpPr>
          <p:nvPr>
            <p:ph type="body" idx="2"/>
          </p:nvPr>
        </p:nvSpPr>
        <p:spPr>
          <a:xfrm>
            <a:off x="471948" y="1013350"/>
            <a:ext cx="8231502" cy="393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457200" lvl="0" indent="-3365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-US" sz="2000" dirty="0"/>
              <a:t>Defined in Elementary and Secondary Education Act (ESEA)  </a:t>
            </a:r>
            <a:endParaRPr sz="2000" dirty="0"/>
          </a:p>
          <a:p>
            <a:pPr marL="457200" lvl="0" indent="-3365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-US" sz="2000" dirty="0"/>
              <a:t>Language instruction educational program for EL students (Bilingual and/or ESL)</a:t>
            </a:r>
            <a:endParaRPr sz="2000" dirty="0"/>
          </a:p>
          <a:p>
            <a:pPr marL="457200" lvl="0" indent="-3365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-US" sz="2000" dirty="0"/>
              <a:t>Purpose to assist students in:</a:t>
            </a:r>
            <a:endParaRPr sz="2000" dirty="0"/>
          </a:p>
          <a:p>
            <a:pPr marL="914400" lvl="1" indent="-3365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○"/>
            </a:pPr>
            <a:r>
              <a:rPr lang="en-US" sz="2000" b="1" dirty="0"/>
              <a:t>Developing/attaining English proficiency (English Language Proficiency Standards)</a:t>
            </a:r>
            <a:endParaRPr sz="2000" b="1" dirty="0"/>
          </a:p>
          <a:p>
            <a:pPr marL="914400" lvl="1" indent="-3365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○"/>
            </a:pPr>
            <a:r>
              <a:rPr lang="en-US" sz="2000" b="1" dirty="0"/>
              <a:t>Meeting challenging state academic content/achievement standards </a:t>
            </a:r>
            <a:endParaRPr sz="2000" b="1" dirty="0"/>
          </a:p>
          <a:p>
            <a:pPr marL="457200" lvl="0" indent="-3365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-US" sz="2000" dirty="0"/>
              <a:t>May include instruction in English </a:t>
            </a:r>
            <a:r>
              <a:rPr lang="en-US" sz="2000" u="sng" dirty="0"/>
              <a:t>and</a:t>
            </a:r>
            <a:r>
              <a:rPr lang="en-US" sz="2000" dirty="0"/>
              <a:t> student’s primary language to facilitate English language development (Other Language proficiency Standards)</a:t>
            </a:r>
            <a:endParaRPr sz="2000" dirty="0"/>
          </a:p>
          <a:p>
            <a:pPr marL="457200" lvl="0" indent="-3365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-US" sz="2000" dirty="0"/>
              <a:t>May include participation of non-ELs if goal is proficiency in English and target language for </a:t>
            </a:r>
            <a:r>
              <a:rPr lang="en-US" sz="2000" u="sng" dirty="0"/>
              <a:t>all</a:t>
            </a:r>
            <a:r>
              <a:rPr lang="en-US" sz="2000" dirty="0"/>
              <a:t> students</a:t>
            </a:r>
            <a:endParaRPr sz="2000" dirty="0"/>
          </a:p>
        </p:txBody>
      </p:sp>
    </p:spTree>
    <p:custDataLst>
      <p:tags r:id="rId1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9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9223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Lato Black"/>
                <a:ea typeface="Lato Black"/>
                <a:cs typeface="Lato Black"/>
                <a:sym typeface="Lato Black"/>
              </a:rPr>
              <a:t>Reporting LIEP Data</a:t>
            </a:r>
          </a:p>
        </p:txBody>
      </p:sp>
      <p:sp>
        <p:nvSpPr>
          <p:cNvPr id="301" name="Google Shape;301;p49"/>
          <p:cNvSpPr txBox="1">
            <a:spLocks noGrp="1"/>
          </p:cNvSpPr>
          <p:nvPr>
            <p:ph type="body" idx="2"/>
          </p:nvPr>
        </p:nvSpPr>
        <p:spPr>
          <a:xfrm>
            <a:off x="481780" y="1197425"/>
            <a:ext cx="5705919" cy="3752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 dirty="0"/>
              <a:t>Collected by DPI as part of WISEdata reporting requirements for ELs</a:t>
            </a:r>
            <a:endParaRPr sz="1800" dirty="0"/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 sz="1800" dirty="0"/>
              <a:t>Collected at student level using program codes</a:t>
            </a:r>
            <a:endParaRPr sz="1800" dirty="0"/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 sz="1800" dirty="0"/>
              <a:t>Tracked via school information system (SIS)</a:t>
            </a:r>
            <a:endParaRPr sz="1800" dirty="0"/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 sz="1800" dirty="0"/>
              <a:t>Reported </a:t>
            </a:r>
            <a:r>
              <a:rPr lang="en-US" sz="1800" u="sng" dirty="0"/>
              <a:t>only</a:t>
            </a:r>
            <a:r>
              <a:rPr lang="en-US" sz="1800" dirty="0"/>
              <a:t> for ELs</a:t>
            </a:r>
            <a:endParaRPr sz="1800" dirty="0"/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Lato"/>
              <a:buChar char="●"/>
            </a:pPr>
            <a:r>
              <a:rPr lang="en-US" sz="1800" dirty="0"/>
              <a:t>May  report each service student is receiving for current reporting period. </a:t>
            </a:r>
            <a:endParaRPr sz="1800" dirty="0"/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Font typeface="Lato"/>
              <a:buChar char="●"/>
            </a:pPr>
            <a:r>
              <a:rPr lang="en-US" sz="1800" dirty="0"/>
              <a:t>Must indicate </a:t>
            </a:r>
            <a:r>
              <a:rPr lang="en-US" sz="1800" u="sng" dirty="0">
                <a:solidFill>
                  <a:schemeClr val="hlink"/>
                </a:solidFill>
                <a:hlinkClick r:id="rId4"/>
              </a:rPr>
              <a:t>primary LIEP</a:t>
            </a:r>
            <a:endParaRPr sz="1800" dirty="0"/>
          </a:p>
        </p:txBody>
      </p:sp>
      <p:pic>
        <p:nvPicPr>
          <p:cNvPr id="302" name="Google Shape;302;p4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87577" y="1725725"/>
            <a:ext cx="2010750" cy="22989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custDataLst>
      <p:tags r:id="rId1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50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9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/>
              <a:t>Language Instruction Primary Service</a:t>
            </a:r>
            <a:endParaRPr/>
          </a:p>
        </p:txBody>
      </p:sp>
      <p:sp>
        <p:nvSpPr>
          <p:cNvPr id="309" name="Google Shape;309;p50"/>
          <p:cNvSpPr txBox="1"/>
          <p:nvPr/>
        </p:nvSpPr>
        <p:spPr>
          <a:xfrm>
            <a:off x="514525" y="1159125"/>
            <a:ext cx="6080100" cy="3540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576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Data element associated with language instruction</a:t>
            </a:r>
            <a:endParaRPr lang="en-US" sz="1800" b="1" dirty="0">
              <a:latin typeface="Lato"/>
              <a:ea typeface="Lato"/>
              <a:cs typeface="Lato"/>
              <a:sym typeface="Lato"/>
            </a:endParaRPr>
          </a:p>
          <a:p>
            <a:pPr marL="457200" marR="0" lvl="0" indent="-365760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True/False indicator </a:t>
            </a:r>
          </a:p>
          <a:p>
            <a:pPr marL="457200" marR="0" lvl="0" indent="-365760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1800" b="1" dirty="0">
                <a:latin typeface="Lato"/>
                <a:ea typeface="Lato"/>
                <a:cs typeface="Lato"/>
                <a:sym typeface="Lato"/>
              </a:rPr>
              <a:t>P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rimary LIEP </a:t>
            </a:r>
            <a:r>
              <a:rPr lang="en-US" sz="1800" b="1" dirty="0">
                <a:latin typeface="Lato"/>
                <a:ea typeface="Lato"/>
                <a:cs typeface="Lato"/>
                <a:sym typeface="Lato"/>
              </a:rPr>
              <a:t>s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ervice</a:t>
            </a:r>
            <a:r>
              <a:rPr lang="en-US" sz="1800" b="1" dirty="0">
                <a:latin typeface="Lato"/>
                <a:ea typeface="Lato"/>
                <a:cs typeface="Lato"/>
                <a:sym typeface="Lato"/>
              </a:rPr>
              <a:t> = One in which student spends majority of time </a:t>
            </a:r>
            <a:endParaRPr lang="en-US" sz="1800" b="1" i="0" u="none" strike="noStrike" cap="none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365760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1800" b="1" dirty="0">
                <a:latin typeface="Lato"/>
                <a:ea typeface="Lato"/>
                <a:cs typeface="Lato"/>
                <a:sym typeface="Lato"/>
              </a:rPr>
              <a:t>Report only one 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service as primary</a:t>
            </a:r>
            <a:endParaRPr lang="en-US" sz="1800" b="1" i="1" dirty="0">
              <a:latin typeface="Lato"/>
              <a:ea typeface="Lato"/>
              <a:cs typeface="Lato"/>
              <a:sym typeface="Lato"/>
            </a:endParaRPr>
          </a:p>
          <a:p>
            <a:pPr marL="457200" marR="0" lvl="0" indent="-365760" algn="l" rtl="0">
              <a:lnSpc>
                <a:spcPct val="14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1800" b="1" dirty="0">
                <a:latin typeface="Lato"/>
                <a:ea typeface="Lato"/>
                <a:cs typeface="Lato"/>
                <a:sym typeface="Lato"/>
              </a:rPr>
              <a:t>*New this year - Can also report secondary LIEP (not required)</a:t>
            </a:r>
            <a:endParaRPr lang="en-US" sz="1800" b="0" u="none" strike="noStrike" cap="none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0" name="Google Shape;310;p50"/>
          <p:cNvSpPr txBox="1">
            <a:spLocks noGrp="1"/>
          </p:cNvSpPr>
          <p:nvPr>
            <p:ph type="title" idx="4294967295"/>
          </p:nvPr>
        </p:nvSpPr>
        <p:spPr>
          <a:xfrm>
            <a:off x="5322500" y="4294125"/>
            <a:ext cx="3378900" cy="6156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400" b="0" i="0" u="sng" strike="noStrike" kern="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  <a:hlinkClick r:id="rId4"/>
              </a:rPr>
              <a:t>Language Instruction Data Reporting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400" b="0" i="0" u="sng" strike="noStrike" kern="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  <a:hlinkClick r:id="rId5"/>
              </a:rPr>
              <a:t>Language Instruction Primary Service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311" name="Google Shape;311;p5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94625" y="1459488"/>
            <a:ext cx="1821125" cy="22967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custDataLst>
      <p:tags r:id="rId1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5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9223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Lato Black"/>
                <a:ea typeface="Lato Black"/>
                <a:cs typeface="Lato Black"/>
                <a:sym typeface="Lato Black"/>
              </a:rPr>
              <a:t>Language Instruction Beginning/End Dates</a:t>
            </a:r>
          </a:p>
        </p:txBody>
      </p:sp>
      <p:sp>
        <p:nvSpPr>
          <p:cNvPr id="319" name="Google Shape;319;p51"/>
          <p:cNvSpPr txBox="1"/>
          <p:nvPr/>
        </p:nvSpPr>
        <p:spPr>
          <a:xfrm>
            <a:off x="481781" y="1257425"/>
            <a:ext cx="5327144" cy="158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</a:pPr>
            <a:r>
              <a:rPr lang="en-US" sz="1800" b="1" dirty="0">
                <a:latin typeface="Lato"/>
                <a:ea typeface="Lato"/>
                <a:cs typeface="Lato"/>
                <a:sym typeface="Lato"/>
              </a:rPr>
              <a:t>Month, date and year on which the student first </a:t>
            </a:r>
            <a:r>
              <a:rPr lang="en-US" sz="1800" b="1" u="sng" dirty="0">
                <a:latin typeface="Lato"/>
                <a:ea typeface="Lato"/>
                <a:cs typeface="Lato"/>
                <a:sym typeface="Lato"/>
              </a:rPr>
              <a:t>began</a:t>
            </a:r>
            <a:r>
              <a:rPr lang="en-US" sz="1800" b="1" dirty="0">
                <a:latin typeface="Lato"/>
                <a:ea typeface="Lato"/>
                <a:cs typeface="Lato"/>
                <a:sym typeface="Lato"/>
              </a:rPr>
              <a:t> receiving and language Instruction</a:t>
            </a:r>
            <a:endParaRPr sz="1800" b="1" dirty="0">
              <a:latin typeface="Lato"/>
              <a:ea typeface="Lato"/>
              <a:cs typeface="Lato"/>
              <a:sym typeface="Lato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Lato"/>
              <a:buChar char="●"/>
            </a:pPr>
            <a:r>
              <a:rPr lang="en-US" sz="1800" b="1" dirty="0">
                <a:latin typeface="Lato"/>
                <a:ea typeface="Lato"/>
                <a:cs typeface="Lato"/>
                <a:sym typeface="Lato"/>
              </a:rPr>
              <a:t>Month date and year on which the student </a:t>
            </a:r>
            <a:r>
              <a:rPr lang="en-US" sz="1800" b="1" u="sng" dirty="0">
                <a:latin typeface="Lato"/>
                <a:ea typeface="Lato"/>
                <a:cs typeface="Lato"/>
                <a:sym typeface="Lato"/>
              </a:rPr>
              <a:t>exited</a:t>
            </a:r>
            <a:r>
              <a:rPr lang="en-US" sz="1800" b="1" dirty="0">
                <a:latin typeface="Lato"/>
                <a:ea typeface="Lato"/>
                <a:cs typeface="Lato"/>
                <a:sym typeface="Lato"/>
              </a:rPr>
              <a:t> the language instruction program</a:t>
            </a:r>
            <a:endParaRPr sz="1800" b="1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0" name="Google Shape;320;p51"/>
          <p:cNvSpPr txBox="1"/>
          <p:nvPr/>
        </p:nvSpPr>
        <p:spPr>
          <a:xfrm>
            <a:off x="1782250" y="2844496"/>
            <a:ext cx="31452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dirty="0">
                <a:latin typeface="Lato"/>
                <a:ea typeface="Lato"/>
                <a:cs typeface="Lato"/>
                <a:sym typeface="Lato"/>
              </a:rPr>
              <a:t>Format:  mm/dd/</a:t>
            </a:r>
            <a:r>
              <a:rPr lang="en-US" sz="2100" b="1" dirty="0" err="1">
                <a:latin typeface="Lato"/>
                <a:ea typeface="Lato"/>
                <a:cs typeface="Lato"/>
                <a:sym typeface="Lato"/>
              </a:rPr>
              <a:t>yyyy</a:t>
            </a:r>
            <a:endParaRPr sz="2100" b="1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1" name="Google Shape;321;p51"/>
          <p:cNvSpPr txBox="1">
            <a:spLocks/>
          </p:cNvSpPr>
          <p:nvPr/>
        </p:nvSpPr>
        <p:spPr>
          <a:xfrm>
            <a:off x="1572753" y="3295750"/>
            <a:ext cx="31452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sng" strike="noStrike" kern="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hlinkClick r:id="rId4"/>
              </a:rPr>
              <a:t>Language Instruction Data Reporting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322" name="Google Shape;322;p5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73350" y="1432075"/>
            <a:ext cx="2279325" cy="22793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custDataLst>
      <p:tags r:id="rId1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2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9223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Lato Black"/>
                <a:ea typeface="Lato Black"/>
                <a:cs typeface="Lato Black"/>
                <a:sym typeface="Lato Black"/>
              </a:rPr>
              <a:t>Turn and Talk: Strengths and Challenges</a:t>
            </a:r>
          </a:p>
        </p:txBody>
      </p:sp>
      <p:sp>
        <p:nvSpPr>
          <p:cNvPr id="329" name="Google Shape;329;p52"/>
          <p:cNvSpPr txBox="1">
            <a:spLocks noGrp="1"/>
          </p:cNvSpPr>
          <p:nvPr>
            <p:ph type="body" idx="2"/>
          </p:nvPr>
        </p:nvSpPr>
        <p:spPr>
          <a:xfrm>
            <a:off x="462116" y="1277247"/>
            <a:ext cx="4187684" cy="3275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indent="-342900">
              <a:lnSpc>
                <a:spcPct val="115000"/>
              </a:lnSpc>
              <a:spcAft>
                <a:spcPts val="439"/>
              </a:spcAft>
            </a:pPr>
            <a:r>
              <a:rPr lang="en-US" sz="1800" dirty="0"/>
              <a:t>What do you see as your district’s biggest strengths in its efforts to collect data related to ELs? </a:t>
            </a:r>
            <a:br>
              <a:rPr lang="en-US" sz="1800" dirty="0"/>
            </a:br>
            <a:endParaRPr lang="en-US" sz="1800" dirty="0"/>
          </a:p>
          <a:p>
            <a:pPr marL="342900" indent="-342900">
              <a:lnSpc>
                <a:spcPct val="115000"/>
              </a:lnSpc>
              <a:spcAft>
                <a:spcPts val="439"/>
              </a:spcAft>
            </a:pPr>
            <a:r>
              <a:rPr lang="en-US" sz="1800" dirty="0"/>
              <a:t>What do you see as your district’s biggest challenges in its efforts to collect data related to ELs?</a:t>
            </a:r>
            <a:endParaRPr sz="1800" dirty="0"/>
          </a:p>
        </p:txBody>
      </p:sp>
      <p:pic>
        <p:nvPicPr>
          <p:cNvPr id="330" name="Google Shape;330;p5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9950" y="1612588"/>
            <a:ext cx="3902776" cy="260502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custDataLst>
      <p:tags r:id="rId1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53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9223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Lato Black"/>
                <a:ea typeface="Lato Black"/>
                <a:cs typeface="Lato Black"/>
                <a:sym typeface="Lato Black"/>
              </a:rPr>
              <a:t>2022 LIEP Crosswalk</a:t>
            </a:r>
          </a:p>
        </p:txBody>
      </p:sp>
      <p:sp>
        <p:nvSpPr>
          <p:cNvPr id="337" name="Google Shape;337;p53"/>
          <p:cNvSpPr txBox="1">
            <a:spLocks noGrp="1"/>
          </p:cNvSpPr>
          <p:nvPr>
            <p:ph type="body" idx="2"/>
          </p:nvPr>
        </p:nvSpPr>
        <p:spPr>
          <a:xfrm>
            <a:off x="3618271" y="1120302"/>
            <a:ext cx="5093109" cy="3667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Lato"/>
              <a:buChar char="●"/>
            </a:pPr>
            <a:r>
              <a:rPr lang="en-US" sz="1800" dirty="0"/>
              <a:t>LIEP crosswalk lists:</a:t>
            </a:r>
            <a:endParaRPr sz="1800" dirty="0"/>
          </a:p>
          <a:p>
            <a:pPr marL="914400" lvl="1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Char char="○"/>
            </a:pPr>
            <a:r>
              <a:rPr lang="en-US" sz="1800" b="1" dirty="0"/>
              <a:t>LIEPs for ELs in WI </a:t>
            </a:r>
            <a:endParaRPr sz="1800" b="1" dirty="0"/>
          </a:p>
          <a:p>
            <a:pPr marL="914400" lvl="1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Char char="○"/>
            </a:pPr>
            <a:r>
              <a:rPr lang="en-US" sz="1800" b="1" dirty="0"/>
              <a:t>Associated reporting codes</a:t>
            </a:r>
            <a:endParaRPr sz="1800" b="1" dirty="0"/>
          </a:p>
          <a:p>
            <a:pPr marL="457200" lvl="0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Lato"/>
              <a:buChar char="●"/>
            </a:pPr>
            <a:r>
              <a:rPr lang="en-US" sz="1800" dirty="0"/>
              <a:t>Released Spring 2022</a:t>
            </a:r>
            <a:endParaRPr sz="1800" dirty="0"/>
          </a:p>
          <a:p>
            <a:pPr marL="457200" lvl="0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Lato"/>
              <a:buChar char="●"/>
            </a:pPr>
            <a:r>
              <a:rPr lang="en-US" sz="1800" dirty="0"/>
              <a:t>Used for reporting starting in 22-23 school year</a:t>
            </a:r>
            <a:endParaRPr sz="1800" dirty="0"/>
          </a:p>
          <a:p>
            <a:pPr marL="457200" lvl="0" indent="-3683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200"/>
              <a:buFont typeface="Lato"/>
              <a:buChar char="●"/>
            </a:pPr>
            <a:r>
              <a:rPr lang="en-US" sz="1800" dirty="0"/>
              <a:t>Can be accessed </a:t>
            </a:r>
            <a:r>
              <a:rPr lang="en-US" sz="1800" u="sng" dirty="0">
                <a:solidFill>
                  <a:schemeClr val="hlink"/>
                </a:solidFill>
                <a:hlinkClick r:id="rId4"/>
              </a:rPr>
              <a:t>here</a:t>
            </a:r>
            <a:endParaRPr sz="1800" dirty="0"/>
          </a:p>
        </p:txBody>
      </p:sp>
      <p:pic>
        <p:nvPicPr>
          <p:cNvPr id="338" name="Google Shape;338;p5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655474">
            <a:off x="469800" y="2083975"/>
            <a:ext cx="2245550" cy="174015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7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9223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Lato Black"/>
                <a:ea typeface="Lato Black"/>
                <a:cs typeface="Lato Black"/>
                <a:sym typeface="Lato Black"/>
              </a:rPr>
              <a:t>Who’s in the room?</a:t>
            </a:r>
          </a:p>
        </p:txBody>
      </p:sp>
      <p:pic>
        <p:nvPicPr>
          <p:cNvPr id="128" name="Google Shape;128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23723" y="3323303"/>
            <a:ext cx="1544894" cy="154489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" name="Google Shape;136;p28">
            <a:extLst>
              <a:ext uri="{FF2B5EF4-FFF2-40B4-BE49-F238E27FC236}">
                <a16:creationId xmlns:a16="http://schemas.microsoft.com/office/drawing/2014/main" id="{C050F973-7B0C-4485-48CB-A9500CB8B91F}"/>
              </a:ext>
            </a:extLst>
          </p:cNvPr>
          <p:cNvSpPr txBox="1">
            <a:spLocks/>
          </p:cNvSpPr>
          <p:nvPr/>
        </p:nvSpPr>
        <p:spPr>
          <a:xfrm>
            <a:off x="943897" y="1099325"/>
            <a:ext cx="7275871" cy="31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28600" algn="l" rtl="0">
              <a:lnSpc>
                <a:spcPct val="15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758"/>
              <a:buFont typeface="Lato"/>
              <a:buNone/>
              <a:defRPr sz="1758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758"/>
              <a:buFont typeface="Arial"/>
              <a:buNone/>
              <a:defRPr sz="17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758"/>
              <a:buFont typeface="Arial"/>
              <a:buNone/>
              <a:defRPr sz="17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758"/>
              <a:buFont typeface="Arial"/>
              <a:buNone/>
              <a:defRPr sz="17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42900" lvl="0" indent="-3429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Lato"/>
                <a:ea typeface="Lato"/>
                <a:cs typeface="Lato"/>
                <a:sym typeface="Lato"/>
              </a:rPr>
              <a:t>How familiar are you with reporting data on language learners?</a:t>
            </a:r>
          </a:p>
        </p:txBody>
      </p:sp>
    </p:spTree>
    <p:custDataLst>
      <p:tags r:id="rId1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54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9223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Lato Black"/>
                <a:ea typeface="Lato Black"/>
                <a:cs typeface="Lato Black"/>
                <a:sym typeface="Lato Black"/>
              </a:rPr>
              <a:t>Data Enhancements</a:t>
            </a:r>
          </a:p>
        </p:txBody>
      </p:sp>
      <p:sp>
        <p:nvSpPr>
          <p:cNvPr id="344" name="Google Shape;344;p54"/>
          <p:cNvSpPr txBox="1">
            <a:spLocks noGrp="1"/>
          </p:cNvSpPr>
          <p:nvPr>
            <p:ph type="body" idx="2"/>
          </p:nvPr>
        </p:nvSpPr>
        <p:spPr>
          <a:xfrm>
            <a:off x="342450" y="1301539"/>
            <a:ext cx="4945500" cy="3251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Lato"/>
              <a:buChar char="•"/>
            </a:pPr>
            <a:r>
              <a:rPr lang="en-US" sz="1800" dirty="0"/>
              <a:t>Separate reporting of Caregiver Refusal and No LIEP available data</a:t>
            </a:r>
            <a:endParaRPr sz="1800" dirty="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Lato"/>
              <a:buChar char="•"/>
            </a:pPr>
            <a:r>
              <a:rPr lang="en-US" sz="1800" dirty="0"/>
              <a:t>Collect full data set for dual language education programs </a:t>
            </a:r>
            <a:endParaRPr sz="1800" dirty="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Lato"/>
              <a:buChar char="•"/>
            </a:pPr>
            <a:r>
              <a:rPr lang="en-US" sz="1800" dirty="0"/>
              <a:t>Create means to identify an primary and secondary LIEP’s</a:t>
            </a:r>
            <a:endParaRPr sz="1800" dirty="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Lato"/>
              <a:buChar char="•"/>
            </a:pPr>
            <a:r>
              <a:rPr lang="en-US" sz="1800" dirty="0"/>
              <a:t>Ability to track LIEP history for former ELs </a:t>
            </a:r>
            <a:endParaRPr sz="1800" dirty="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SzPts val="1800"/>
              <a:buFont typeface="Lato"/>
              <a:buChar char="•"/>
            </a:pPr>
            <a:r>
              <a:rPr lang="en-US" sz="1800" dirty="0"/>
              <a:t>Design reports to assess LIEP outcomes and growth</a:t>
            </a:r>
            <a:endParaRPr sz="1800" b="0" dirty="0"/>
          </a:p>
        </p:txBody>
      </p:sp>
      <p:pic>
        <p:nvPicPr>
          <p:cNvPr id="345" name="Google Shape;345;p5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11799" y="1657000"/>
            <a:ext cx="3094150" cy="254046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custDataLst>
      <p:tags r:id="rId1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55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9223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Lato Black"/>
                <a:ea typeface="Lato Black"/>
                <a:cs typeface="Lato Black"/>
                <a:sym typeface="Lato Black"/>
              </a:rPr>
              <a:t>Overview of 2022 LIEP Crosswalk</a:t>
            </a:r>
          </a:p>
        </p:txBody>
      </p:sp>
      <p:sp>
        <p:nvSpPr>
          <p:cNvPr id="352" name="Google Shape;352;p55"/>
          <p:cNvSpPr txBox="1">
            <a:spLocks noGrp="1"/>
          </p:cNvSpPr>
          <p:nvPr>
            <p:ph type="body" idx="2"/>
          </p:nvPr>
        </p:nvSpPr>
        <p:spPr>
          <a:xfrm>
            <a:off x="471948" y="1059400"/>
            <a:ext cx="8219768" cy="3623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</a:pPr>
            <a:r>
              <a:rPr lang="en-US" sz="1800" dirty="0"/>
              <a:t>Three main sections:</a:t>
            </a:r>
            <a:endParaRPr sz="1800" dirty="0"/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1800" b="1" dirty="0"/>
              <a:t>Bilingual Programs</a:t>
            </a:r>
            <a:endParaRPr sz="1800" b="1" dirty="0"/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1800" b="1" dirty="0"/>
              <a:t>English as a Second Language (ESL) Programs</a:t>
            </a:r>
            <a:endParaRPr sz="1800" b="1" dirty="0"/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1800" b="1" dirty="0"/>
              <a:t>Missing/Refusal/Other </a:t>
            </a:r>
            <a:endParaRPr sz="1800" b="1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</a:pPr>
            <a:r>
              <a:rPr lang="en-US" sz="1800" dirty="0"/>
              <a:t>For each LIEP, includes:</a:t>
            </a:r>
            <a:endParaRPr sz="1800" dirty="0"/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1800" b="1" dirty="0"/>
              <a:t>Name of LIEP and Reporting Codes</a:t>
            </a:r>
            <a:endParaRPr sz="1800" b="1" dirty="0"/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1800" b="1" dirty="0"/>
              <a:t>Description and Learners</a:t>
            </a:r>
            <a:endParaRPr sz="1800" b="1" dirty="0"/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1800" b="1" dirty="0"/>
              <a:t>Standards and Outcomes</a:t>
            </a:r>
            <a:endParaRPr sz="1800" b="1" dirty="0"/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1800" b="1" dirty="0"/>
              <a:t>Federal and State Funding and Plan of Service (POS) Requirements</a:t>
            </a:r>
            <a:endParaRPr sz="1800" dirty="0"/>
          </a:p>
        </p:txBody>
      </p:sp>
      <p:sp>
        <p:nvSpPr>
          <p:cNvPr id="353" name="Google Shape;353;p55"/>
          <p:cNvSpPr txBox="1"/>
          <p:nvPr/>
        </p:nvSpPr>
        <p:spPr>
          <a:xfrm>
            <a:off x="5585625" y="4552950"/>
            <a:ext cx="2457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4"/>
              </a:rPr>
              <a:t>2022 LIEP Crosswalk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6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9223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Lato Black"/>
                <a:ea typeface="Lato Black"/>
                <a:cs typeface="Lato Black"/>
                <a:sym typeface="Lato Black"/>
              </a:rPr>
              <a:t>Revised LIEPs</a:t>
            </a:r>
          </a:p>
        </p:txBody>
      </p:sp>
      <p:graphicFrame>
        <p:nvGraphicFramePr>
          <p:cNvPr id="360" name="Google Shape;360;p56"/>
          <p:cNvGraphicFramePr/>
          <p:nvPr/>
        </p:nvGraphicFramePr>
        <p:xfrm>
          <a:off x="3" y="921605"/>
          <a:ext cx="9144000" cy="4221900"/>
        </p:xfrm>
        <a:graphic>
          <a:graphicData uri="http://schemas.openxmlformats.org/drawingml/2006/table">
            <a:tbl>
              <a:tblPr firstRow="1" bandRow="1" bandCol="1">
                <a:noFill/>
                <a:tableStyleId>{6FE6B018-D071-4AD9-ADB3-DB52DDE7BB67}</a:tableStyleId>
              </a:tblPr>
              <a:tblGrid>
                <a:gridCol w="4015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9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0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latin typeface="Lato"/>
                          <a:ea typeface="Lato"/>
                          <a:cs typeface="Lato"/>
                          <a:sym typeface="Lato"/>
                        </a:rPr>
                        <a:t>Bilingual LIEPs</a:t>
                      </a:r>
                      <a:endParaRPr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0600" marR="90600" marT="90600" marB="90600"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Lato"/>
                          <a:ea typeface="Lato"/>
                          <a:cs typeface="Lato"/>
                          <a:sym typeface="Lato"/>
                        </a:rPr>
                        <a:t>ESL LIEPs</a:t>
                      </a:r>
                      <a:endParaRPr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0600" marR="90600" marT="90600" marB="9060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AB4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Lato"/>
                          <a:ea typeface="Lato"/>
                          <a:cs typeface="Lato"/>
                          <a:sym typeface="Lato"/>
                        </a:rPr>
                        <a:t>Missing</a:t>
                      </a:r>
                      <a:endParaRPr sz="16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0600" marR="90600" marT="90600" marB="9060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3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1350">
                <a:tc>
                  <a:txBody>
                    <a:bodyPr/>
                    <a:lstStyle/>
                    <a:p>
                      <a:pPr marL="457200" lvl="0" indent="-3238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Lato"/>
                        <a:buChar char="●"/>
                      </a:pPr>
                      <a:r>
                        <a:rPr lang="en-US" sz="1500" b="1" dirty="0">
                          <a:latin typeface="Lato"/>
                          <a:ea typeface="Lato"/>
                          <a:cs typeface="Lato"/>
                          <a:sym typeface="Lato"/>
                        </a:rPr>
                        <a:t>Dual Language Education - Two-Way Bilingual</a:t>
                      </a:r>
                      <a:endParaRPr sz="1500" b="1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457200" lvl="0" indent="-323850" algn="l" rtl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Lato"/>
                        <a:buChar char="●"/>
                      </a:pPr>
                      <a:r>
                        <a:rPr lang="en-US" sz="1500" b="1" dirty="0">
                          <a:latin typeface="Lato"/>
                          <a:ea typeface="Lato"/>
                          <a:cs typeface="Lato"/>
                          <a:sym typeface="Lato"/>
                        </a:rPr>
                        <a:t>Dual Language Education- Developmental Bilingual</a:t>
                      </a:r>
                      <a:endParaRPr sz="1500" b="1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457200" lvl="0" indent="-323850" algn="l" rtl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Lato"/>
                        <a:buChar char="●"/>
                      </a:pPr>
                      <a:r>
                        <a:rPr lang="en-US" sz="1500" b="1" dirty="0">
                          <a:latin typeface="Lato"/>
                          <a:ea typeface="Lato"/>
                          <a:cs typeface="Lato"/>
                          <a:sym typeface="Lato"/>
                        </a:rPr>
                        <a:t>Transitional Bilingual - Early Exit</a:t>
                      </a:r>
                      <a:endParaRPr sz="1500" b="1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457200" lvl="0" indent="-323850" algn="l" rtl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Lato"/>
                        <a:buChar char="●"/>
                      </a:pPr>
                      <a:r>
                        <a:rPr lang="en-US" sz="1500" b="1" dirty="0">
                          <a:latin typeface="Lato"/>
                          <a:ea typeface="Lato"/>
                          <a:cs typeface="Lato"/>
                          <a:sym typeface="Lato"/>
                        </a:rPr>
                        <a:t>Transitional Bilingual - Late Exit</a:t>
                      </a:r>
                      <a:endParaRPr sz="1500" b="1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457200" lvl="0" indent="-323850" algn="l" rtl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Lato"/>
                        <a:buChar char="●"/>
                      </a:pPr>
                      <a:r>
                        <a:rPr lang="en-US" sz="1500" b="1" dirty="0">
                          <a:latin typeface="Lato"/>
                          <a:ea typeface="Lato"/>
                          <a:cs typeface="Lato"/>
                          <a:sym typeface="Lato"/>
                        </a:rPr>
                        <a:t>American Indian Language Bilingual</a:t>
                      </a:r>
                      <a:endParaRPr sz="1500" b="1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457200" lvl="0" indent="-323850" algn="l" rtl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Lato"/>
                        <a:buChar char="●"/>
                      </a:pPr>
                      <a:r>
                        <a:rPr lang="en-US" sz="1500" b="1" dirty="0">
                          <a:latin typeface="Lato"/>
                          <a:ea typeface="Lato"/>
                          <a:cs typeface="Lato"/>
                          <a:sym typeface="Lato"/>
                        </a:rPr>
                        <a:t>Heritage Language Bilingual </a:t>
                      </a:r>
                      <a:endParaRPr sz="1500" b="1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457200" lvl="0" indent="-323850" algn="l" rtl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Lato"/>
                        <a:buChar char="●"/>
                      </a:pPr>
                      <a:r>
                        <a:rPr lang="en-US" sz="1500" b="1" dirty="0">
                          <a:latin typeface="Lato"/>
                          <a:ea typeface="Lato"/>
                          <a:cs typeface="Lato"/>
                          <a:sym typeface="Lato"/>
                        </a:rPr>
                        <a:t>Newcomer Bilingual</a:t>
                      </a:r>
                      <a:endParaRPr sz="1500" b="1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457200" lvl="0" indent="-323850" algn="l" rtl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Clr>
                          <a:schemeClr val="dk1"/>
                        </a:buClr>
                        <a:buSzPts val="1500"/>
                        <a:buFont typeface="Lato"/>
                        <a:buChar char="●"/>
                      </a:pPr>
                      <a:r>
                        <a:rPr lang="en-US" sz="1500" b="1" dirty="0">
                          <a:latin typeface="Lato"/>
                          <a:ea typeface="Lato"/>
                          <a:cs typeface="Lato"/>
                          <a:sym typeface="Lato"/>
                        </a:rPr>
                        <a:t>Bilingual- Integrated Self-Contained SPED</a:t>
                      </a:r>
                      <a:endParaRPr sz="1500" b="1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0600" marR="90600" marT="90600" marB="9060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3238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Lato"/>
                        <a:buChar char="●"/>
                      </a:pPr>
                      <a:r>
                        <a:rPr lang="en-US" sz="1500" b="1">
                          <a:latin typeface="Lato"/>
                          <a:ea typeface="Lato"/>
                          <a:cs typeface="Lato"/>
                          <a:sym typeface="Lato"/>
                        </a:rPr>
                        <a:t>Content-Based ESL</a:t>
                      </a:r>
                      <a:endParaRPr sz="1500"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457200" lvl="0" indent="-323850" algn="l" rtl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Lato"/>
                        <a:buChar char="●"/>
                      </a:pPr>
                      <a:r>
                        <a:rPr lang="en-US" sz="1500" b="1">
                          <a:latin typeface="Lato"/>
                          <a:ea typeface="Lato"/>
                          <a:cs typeface="Lato"/>
                          <a:sym typeface="Lato"/>
                        </a:rPr>
                        <a:t>Sheltered Instruction</a:t>
                      </a:r>
                      <a:endParaRPr sz="1500"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457200" lvl="0" indent="-323850" algn="l" rtl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Lato"/>
                        <a:buChar char="●"/>
                      </a:pPr>
                      <a:r>
                        <a:rPr lang="en-US" sz="1500" b="1">
                          <a:latin typeface="Lato"/>
                          <a:ea typeface="Lato"/>
                          <a:cs typeface="Lato"/>
                          <a:sym typeface="Lato"/>
                        </a:rPr>
                        <a:t>Integrated ESL</a:t>
                      </a:r>
                      <a:endParaRPr sz="1500"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457200" lvl="0" indent="-323850" algn="l" rtl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Lato"/>
                        <a:buChar char="●"/>
                      </a:pPr>
                      <a:r>
                        <a:rPr lang="en-US" sz="1500" b="1">
                          <a:latin typeface="Lato"/>
                          <a:ea typeface="Lato"/>
                          <a:cs typeface="Lato"/>
                          <a:sym typeface="Lato"/>
                        </a:rPr>
                        <a:t>Newcomer ESL</a:t>
                      </a:r>
                      <a:endParaRPr sz="1500"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457200" lvl="0" indent="-323850" algn="l" rtl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Lato"/>
                        <a:buChar char="●"/>
                      </a:pPr>
                      <a:r>
                        <a:rPr lang="en-US" sz="1500" b="1">
                          <a:latin typeface="Lato"/>
                          <a:ea typeface="Lato"/>
                          <a:cs typeface="Lato"/>
                          <a:sym typeface="Lato"/>
                        </a:rPr>
                        <a:t>Structured English Immersion</a:t>
                      </a:r>
                      <a:endParaRPr sz="1500"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457200" lvl="0" indent="-323850" algn="l" rtl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Lato"/>
                        <a:buChar char="●"/>
                      </a:pPr>
                      <a:r>
                        <a:rPr lang="en-US" sz="1500" b="1">
                          <a:latin typeface="Lato"/>
                          <a:ea typeface="Lato"/>
                          <a:cs typeface="Lato"/>
                          <a:sym typeface="Lato"/>
                        </a:rPr>
                        <a:t>Stand Alone ESL/ELD</a:t>
                      </a:r>
                      <a:endParaRPr sz="1500"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457200" lvl="0" indent="-323850" algn="l" rtl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Clr>
                          <a:schemeClr val="dk1"/>
                        </a:buClr>
                        <a:buSzPts val="1500"/>
                        <a:buFont typeface="Lato"/>
                        <a:buChar char="●"/>
                      </a:pPr>
                      <a:r>
                        <a:rPr lang="en-US" sz="1500" b="1">
                          <a:latin typeface="Lato"/>
                          <a:ea typeface="Lato"/>
                          <a:cs typeface="Lato"/>
                          <a:sym typeface="Lato"/>
                        </a:rPr>
                        <a:t>ESL Integrated Self-Contained SPED</a:t>
                      </a:r>
                      <a:endParaRPr sz="15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0600" marR="90600" marT="90600" marB="9060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3238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Lato"/>
                        <a:buChar char="●"/>
                      </a:pPr>
                      <a:r>
                        <a:rPr lang="en-US" sz="1500" b="1" dirty="0">
                          <a:latin typeface="Lato"/>
                          <a:ea typeface="Lato"/>
                          <a:cs typeface="Lato"/>
                          <a:sym typeface="Lato"/>
                        </a:rPr>
                        <a:t>No LIEP Available</a:t>
                      </a:r>
                      <a:endParaRPr sz="1500" b="1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457200" lvl="0" indent="-323850" algn="l" rtl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Lato"/>
                        <a:buChar char="●"/>
                      </a:pPr>
                      <a:r>
                        <a:rPr lang="en-US" sz="1500" b="1" dirty="0">
                          <a:latin typeface="Lato"/>
                          <a:ea typeface="Lato"/>
                          <a:cs typeface="Lato"/>
                          <a:sym typeface="Lato"/>
                        </a:rPr>
                        <a:t>Caregiver Refusal</a:t>
                      </a:r>
                      <a:endParaRPr sz="1500" b="1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457200" lvl="0" indent="-323850" algn="l" rtl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Clr>
                          <a:schemeClr val="dk1"/>
                        </a:buClr>
                        <a:buSzPts val="1500"/>
                        <a:buFont typeface="Lato"/>
                        <a:buChar char="●"/>
                      </a:pPr>
                      <a:r>
                        <a:rPr lang="en-US" sz="1500" b="1" dirty="0">
                          <a:latin typeface="Lato"/>
                          <a:ea typeface="Lato"/>
                          <a:cs typeface="Lato"/>
                          <a:sym typeface="Lato"/>
                        </a:rPr>
                        <a:t>Other</a:t>
                      </a:r>
                      <a:endParaRPr sz="1500" b="1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0600" marR="90600" marT="90600" marB="9060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1EF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57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9223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Lato Black"/>
                <a:ea typeface="Lato Black"/>
                <a:cs typeface="Lato Black"/>
                <a:sym typeface="Lato Black"/>
              </a:rPr>
              <a:t>Crosswalk Organization: Example </a:t>
            </a:r>
            <a:r>
              <a: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Lato Black"/>
                <a:ea typeface="Lato Black"/>
                <a:cs typeface="Lato Black"/>
                <a:sym typeface="Lato Black"/>
              </a:rPr>
              <a:t>(1 of 2)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Lato Black"/>
              <a:ea typeface="Lato Black"/>
              <a:cs typeface="Lato Black"/>
              <a:sym typeface="Lato Black"/>
            </a:endParaRPr>
          </a:p>
        </p:txBody>
      </p:sp>
      <p:pic>
        <p:nvPicPr>
          <p:cNvPr id="367" name="Google Shape;367;p57" descr="Picture of Language Instruction Educational Program (LIEP) Crosswalk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651575"/>
            <a:ext cx="9144000" cy="26416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368" name="Google Shape;368;p57"/>
          <p:cNvSpPr txBox="1"/>
          <p:nvPr/>
        </p:nvSpPr>
        <p:spPr>
          <a:xfrm>
            <a:off x="6390300" y="4606625"/>
            <a:ext cx="2753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5"/>
              </a:rPr>
              <a:t>2022 LIEP Crosswalk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9" name="Google Shape;369;p57" descr="Arrow pointing to first column of LIEP crosswalk which shows the names of the program models and associated reporting codes."/>
          <p:cNvSpPr/>
          <p:nvPr/>
        </p:nvSpPr>
        <p:spPr>
          <a:xfrm rot="1572820">
            <a:off x="597582" y="961241"/>
            <a:ext cx="415648" cy="831164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57" descr="Arrow pointing to second column of LIEP crosswalk which shows the descriptions of program models and the learners served by the programs."/>
          <p:cNvSpPr/>
          <p:nvPr/>
        </p:nvSpPr>
        <p:spPr>
          <a:xfrm rot="1572820">
            <a:off x="2906082" y="961241"/>
            <a:ext cx="415648" cy="831164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57" descr="Arrow pointing to third column of LIEP crosswalk which shows standards and outcomes associated with the program models."/>
          <p:cNvSpPr/>
          <p:nvPr/>
        </p:nvSpPr>
        <p:spPr>
          <a:xfrm rot="1572820">
            <a:off x="5708157" y="961241"/>
            <a:ext cx="415648" cy="831164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57" descr="Arrow pointing to fourth column of LIEP crosswalk which shows the federal and state requirements met by the various program models."/>
          <p:cNvSpPr/>
          <p:nvPr/>
        </p:nvSpPr>
        <p:spPr>
          <a:xfrm rot="1572820">
            <a:off x="8120607" y="961241"/>
            <a:ext cx="415648" cy="831164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58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9223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Lato Black"/>
                <a:ea typeface="Lato Black"/>
                <a:cs typeface="Lato Black"/>
                <a:sym typeface="Lato Black"/>
              </a:rPr>
              <a:t>Crosswalk Organization: Example </a:t>
            </a:r>
            <a:r>
              <a: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Lato Black"/>
                <a:ea typeface="Lato Black"/>
                <a:cs typeface="Lato Black"/>
                <a:sym typeface="Lato Black"/>
              </a:rPr>
              <a:t>(2 of 2)</a:t>
            </a:r>
          </a:p>
        </p:txBody>
      </p:sp>
      <p:pic>
        <p:nvPicPr>
          <p:cNvPr id="379" name="Google Shape;379;p58" descr="Picture of a representative row of the LIEP crosswalk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255568"/>
            <a:ext cx="9144001" cy="263236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380" name="Google Shape;380;p58" descr="Arrowing pointing to the Program Model - example, Dual language Two-Way Bilingual in column 1 of the LIEP crosswalk. "/>
          <p:cNvSpPr/>
          <p:nvPr/>
        </p:nvSpPr>
        <p:spPr>
          <a:xfrm rot="-497">
            <a:off x="1173975" y="2240500"/>
            <a:ext cx="2076000" cy="4350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Program Model</a:t>
            </a:r>
            <a:endParaRPr/>
          </a:p>
        </p:txBody>
      </p:sp>
      <p:sp>
        <p:nvSpPr>
          <p:cNvPr id="381" name="Google Shape;381;p58" descr="Arrowing pointing to the Reporting Code - example, BI-DLTW in column 1 of the LIEP crosswalk"/>
          <p:cNvSpPr/>
          <p:nvPr/>
        </p:nvSpPr>
        <p:spPr>
          <a:xfrm rot="2484">
            <a:off x="1173975" y="2807925"/>
            <a:ext cx="2076001" cy="433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Reporting Code</a:t>
            </a:r>
            <a:endParaRPr/>
          </a:p>
        </p:txBody>
      </p:sp>
      <p:sp>
        <p:nvSpPr>
          <p:cNvPr id="382" name="Google Shape;382;p58"/>
          <p:cNvSpPr txBox="1"/>
          <p:nvPr/>
        </p:nvSpPr>
        <p:spPr>
          <a:xfrm>
            <a:off x="5505300" y="4352850"/>
            <a:ext cx="3638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5"/>
              </a:rPr>
              <a:t>2022 LIEP Crosswalk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59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9223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Lato Black"/>
                <a:ea typeface="Lato Black"/>
                <a:cs typeface="Lato Black"/>
                <a:sym typeface="Lato Black"/>
              </a:rPr>
              <a:t>Closeup: Models and Codes</a:t>
            </a:r>
          </a:p>
        </p:txBody>
      </p:sp>
      <p:pic>
        <p:nvPicPr>
          <p:cNvPr id="389" name="Google Shape;389;p59" descr="Close up of one square of the LIEP crosswalk showing the program model name and associated reporting code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73912" y="1148434"/>
            <a:ext cx="3596175" cy="36559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390" name="Google Shape;390;p5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98204" y="2438312"/>
            <a:ext cx="2260200" cy="225699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custDataLst>
      <p:tags r:id="rId1"/>
    </p:custData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60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9223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Lato Black"/>
                <a:ea typeface="Lato Black"/>
                <a:cs typeface="Lato Black"/>
                <a:sym typeface="Lato Black"/>
              </a:rPr>
              <a:t>LIEP Models and Codes (Bilingual)</a:t>
            </a:r>
          </a:p>
        </p:txBody>
      </p:sp>
      <p:pic>
        <p:nvPicPr>
          <p:cNvPr id="397" name="Google Shape;397;p60" descr="List of bilingual program models and associated reporting codes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8920" y="921600"/>
            <a:ext cx="3645864" cy="4153320"/>
          </a:xfrm>
          <a:prstGeom prst="rect">
            <a:avLst/>
          </a:prstGeom>
          <a:noFill/>
          <a:ln w="9525" cap="flat" cmpd="sng">
            <a:solidFill>
              <a:srgbClr val="9E9E9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398" name="Google Shape;398;p6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67850" y="2600325"/>
            <a:ext cx="1741500" cy="17415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custDataLst>
      <p:tags r:id="rId1"/>
    </p:custData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6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9223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Lato Black"/>
                <a:ea typeface="Lato Black"/>
                <a:cs typeface="Lato Black"/>
                <a:sym typeface="Lato Black"/>
              </a:rPr>
              <a:t>LIEP Models and Codes (ESL)</a:t>
            </a:r>
          </a:p>
        </p:txBody>
      </p:sp>
      <p:pic>
        <p:nvPicPr>
          <p:cNvPr id="405" name="Google Shape;405;p61" descr="List of ESL program models and associated codes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32888" y="921600"/>
            <a:ext cx="4218248" cy="4135032"/>
          </a:xfrm>
          <a:prstGeom prst="rect">
            <a:avLst/>
          </a:prstGeom>
          <a:noFill/>
          <a:ln w="9525" cap="flat" cmpd="sng">
            <a:solidFill>
              <a:srgbClr val="9E9E9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406" name="Google Shape;406;p6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29275" y="2001825"/>
            <a:ext cx="1741500" cy="17415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custDataLst>
      <p:tags r:id="rId1"/>
    </p:custData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62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9223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Lato Black"/>
                <a:ea typeface="Lato Black"/>
                <a:cs typeface="Lato Black"/>
                <a:sym typeface="Lato Black"/>
              </a:rPr>
              <a:t>No LIEP Codes</a:t>
            </a:r>
          </a:p>
        </p:txBody>
      </p:sp>
      <p:pic>
        <p:nvPicPr>
          <p:cNvPr id="413" name="Google Shape;413;p62" descr="Close up of description of &quot;MISS&quot; code (used to indicate that no LIEP is available) and the &quot;REF&quot; code (used to indicate caregiver refusal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9072" y="921607"/>
            <a:ext cx="5749012" cy="4153314"/>
          </a:xfrm>
          <a:prstGeom prst="rect">
            <a:avLst/>
          </a:prstGeom>
          <a:noFill/>
          <a:ln w="9525" cap="flat" cmpd="sng">
            <a:solidFill>
              <a:srgbClr val="9E9E9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414" name="Google Shape;414;p6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04050" y="2333025"/>
            <a:ext cx="1741500" cy="17415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3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9223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Lato Black"/>
                <a:ea typeface="Lato Black"/>
                <a:cs typeface="Lato Black"/>
                <a:sym typeface="Lato Black"/>
              </a:rPr>
              <a:t>Caregiver Refusal</a:t>
            </a:r>
          </a:p>
        </p:txBody>
      </p:sp>
      <p:sp>
        <p:nvSpPr>
          <p:cNvPr id="421" name="Google Shape;421;p63"/>
          <p:cNvSpPr txBox="1"/>
          <p:nvPr/>
        </p:nvSpPr>
        <p:spPr>
          <a:xfrm>
            <a:off x="471947" y="1148400"/>
            <a:ext cx="8249265" cy="3374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</a:pPr>
            <a:r>
              <a:rPr lang="en-US" sz="1800" b="1" dirty="0">
                <a:latin typeface="Lato"/>
                <a:ea typeface="Lato"/>
                <a:cs typeface="Lato"/>
                <a:sym typeface="Lato"/>
              </a:rPr>
              <a:t>Caregivers have a right to decline or opt their children out of a school district’s EL program or out of particular EL services  </a:t>
            </a:r>
            <a:endParaRPr sz="1800" b="1" dirty="0"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Lato"/>
              <a:buChar char="●"/>
            </a:pPr>
            <a:r>
              <a:rPr lang="en-US" sz="1800" b="1" dirty="0">
                <a:latin typeface="Lato"/>
                <a:ea typeface="Lato"/>
                <a:cs typeface="Lato"/>
                <a:sym typeface="Lato"/>
              </a:rPr>
              <a:t>Decision must be knowing and voluntary</a:t>
            </a:r>
            <a:endParaRPr sz="1800" b="1" dirty="0"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Lato"/>
              <a:buChar char="●"/>
            </a:pPr>
            <a:r>
              <a:rPr lang="en-US" sz="1800" b="1" dirty="0">
                <a:latin typeface="Lato"/>
                <a:ea typeface="Lato"/>
                <a:cs typeface="Lato"/>
                <a:sym typeface="Lato"/>
              </a:rPr>
              <a:t>Upon opting out, students retain their EL status and LEAs must still take affirmative steps and appropriate action in providing access to the educational program</a:t>
            </a:r>
            <a:endParaRPr sz="1800" b="1" dirty="0"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Lato"/>
              <a:buChar char="●"/>
            </a:pPr>
            <a:r>
              <a:rPr lang="en-US" sz="1800" b="1" dirty="0">
                <a:latin typeface="Lato"/>
                <a:ea typeface="Lato"/>
                <a:cs typeface="Lato"/>
                <a:sym typeface="Lato"/>
              </a:rPr>
              <a:t>Annual proficiency testing is still required </a:t>
            </a:r>
            <a:endParaRPr sz="1800" b="1" dirty="0"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Font typeface="Lato"/>
              <a:buChar char="●"/>
            </a:pPr>
            <a:r>
              <a:rPr lang="en-US" sz="1800" b="1" dirty="0">
                <a:latin typeface="Lato"/>
                <a:ea typeface="Lato"/>
                <a:cs typeface="Lato"/>
                <a:sym typeface="Lato"/>
              </a:rPr>
              <a:t>Monitoring  for two years</a:t>
            </a:r>
            <a:endParaRPr dirty="0">
              <a:latin typeface="Lato"/>
              <a:ea typeface="Lato"/>
              <a:cs typeface="Lato"/>
              <a:sym typeface="Lato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8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9223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Lato Black"/>
                <a:ea typeface="Lato Black"/>
                <a:cs typeface="Lato Black"/>
                <a:sym typeface="Lato Black"/>
              </a:rPr>
              <a:t>Session Goals</a:t>
            </a:r>
          </a:p>
        </p:txBody>
      </p:sp>
      <p:sp>
        <p:nvSpPr>
          <p:cNvPr id="136" name="Google Shape;136;p28"/>
          <p:cNvSpPr txBox="1">
            <a:spLocks noGrp="1"/>
          </p:cNvSpPr>
          <p:nvPr>
            <p:ph type="body" idx="2"/>
          </p:nvPr>
        </p:nvSpPr>
        <p:spPr>
          <a:xfrm>
            <a:off x="471947" y="1099325"/>
            <a:ext cx="8249265" cy="3141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457200" lvl="0" indent="-369570" algn="l" rtl="0">
              <a:spcBef>
                <a:spcPts val="0"/>
              </a:spcBef>
              <a:spcAft>
                <a:spcPts val="0"/>
              </a:spcAft>
              <a:buSzPct val="100000"/>
              <a:buFont typeface="Lato"/>
              <a:buChar char="•"/>
            </a:pPr>
            <a:r>
              <a:rPr lang="en-US" dirty="0"/>
              <a:t>Understand who English Learners (ELs) are</a:t>
            </a:r>
            <a:endParaRPr dirty="0"/>
          </a:p>
          <a:p>
            <a:pPr marL="457200" lvl="0" indent="-369570" algn="l" rtl="0">
              <a:spcBef>
                <a:spcPts val="0"/>
              </a:spcBef>
              <a:spcAft>
                <a:spcPts val="0"/>
              </a:spcAft>
              <a:buSzPct val="100000"/>
              <a:buFont typeface="Lato"/>
              <a:buChar char="•"/>
            </a:pPr>
            <a:r>
              <a:rPr lang="en-US" dirty="0"/>
              <a:t>Understand why data is collected for ELs</a:t>
            </a:r>
            <a:endParaRPr dirty="0"/>
          </a:p>
          <a:p>
            <a:pPr marL="457200" lvl="0" indent="-369570" algn="l" rtl="0">
              <a:spcBef>
                <a:spcPts val="0"/>
              </a:spcBef>
              <a:spcAft>
                <a:spcPts val="0"/>
              </a:spcAft>
              <a:buSzPct val="100000"/>
              <a:buFont typeface="Lato"/>
              <a:buChar char="•"/>
            </a:pPr>
            <a:r>
              <a:rPr lang="en-US" dirty="0"/>
              <a:t>Understand what data is collected for ELs (EL Data Elements)</a:t>
            </a:r>
            <a:endParaRPr dirty="0"/>
          </a:p>
          <a:p>
            <a:pPr marL="457200" lvl="0" indent="-369570" algn="l" rtl="0">
              <a:spcBef>
                <a:spcPts val="0"/>
              </a:spcBef>
              <a:spcAft>
                <a:spcPts val="0"/>
              </a:spcAft>
              <a:buSzPct val="100000"/>
              <a:buFont typeface="Lato"/>
              <a:buChar char="•"/>
            </a:pPr>
            <a:r>
              <a:rPr lang="en-US" dirty="0"/>
              <a:t>Explore Language Instruction/LIEP data</a:t>
            </a:r>
            <a:endParaRPr dirty="0"/>
          </a:p>
          <a:p>
            <a:pPr marL="457200" lvl="0" indent="-369570" algn="l" rtl="0">
              <a:spcBef>
                <a:spcPts val="0"/>
              </a:spcBef>
              <a:spcAft>
                <a:spcPts val="0"/>
              </a:spcAft>
              <a:buSzPct val="100000"/>
              <a:buFont typeface="Lato"/>
              <a:buChar char="•"/>
            </a:pPr>
            <a:r>
              <a:rPr lang="en-US" dirty="0"/>
              <a:t>Become familiar with LIEP crosswalk</a:t>
            </a:r>
            <a:endParaRPr dirty="0"/>
          </a:p>
          <a:p>
            <a:pPr marL="457200" lvl="0" indent="-369570" algn="l" rtl="0">
              <a:spcBef>
                <a:spcPts val="0"/>
              </a:spcBef>
              <a:spcAft>
                <a:spcPts val="0"/>
              </a:spcAft>
              <a:buSzPct val="100000"/>
              <a:buFont typeface="Lato"/>
              <a:buChar char="•"/>
            </a:pPr>
            <a:r>
              <a:rPr lang="en-US" dirty="0"/>
              <a:t>Q&amp;A</a:t>
            </a:r>
            <a:endParaRPr dirty="0"/>
          </a:p>
        </p:txBody>
      </p:sp>
      <p:pic>
        <p:nvPicPr>
          <p:cNvPr id="137" name="Google Shape;137;p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4775" y="2830173"/>
            <a:ext cx="2579350" cy="18263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custDataLst>
      <p:tags r:id="rId1"/>
    </p:custData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A0463-A22A-B945-B06A-A560BC9A120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16258" y="-914400"/>
            <a:ext cx="7886700" cy="914400"/>
          </a:xfrm>
        </p:spPr>
        <p:txBody>
          <a:bodyPr spcFirstLastPara="1" wrap="square" lIns="91425" tIns="45700" rIns="91425" bIns="45700" anchor="b" anchorCtr="0">
            <a:normAutofit/>
          </a:bodyPr>
          <a:lstStyle/>
          <a:p>
            <a:r>
              <a:rPr lang="en-US" dirty="0"/>
              <a:t>LIEP Crosswalk Close Up</a:t>
            </a:r>
          </a:p>
        </p:txBody>
      </p:sp>
      <p:pic>
        <p:nvPicPr>
          <p:cNvPr id="429" name="Google Shape;429;p64" descr="Close up of two program model descriptions one the LIEP crosswalk (Dual Language Education-Two Way and Dual Language Education-Developmental) with arrows pointing to the descriptions of the learners served in the programs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9550" y="70650"/>
            <a:ext cx="8195675" cy="5002200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64" descr="Arrow pointing to the description of the learners served in a Dual Language Education-Two-Way Bilingual program."/>
          <p:cNvSpPr/>
          <p:nvPr/>
        </p:nvSpPr>
        <p:spPr>
          <a:xfrm>
            <a:off x="1979250" y="2336825"/>
            <a:ext cx="904500" cy="234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64" descr="Arrow pointing to the description of the learners served in a Dual Language Education-Developmental Bilingual program."/>
          <p:cNvSpPr/>
          <p:nvPr/>
        </p:nvSpPr>
        <p:spPr>
          <a:xfrm>
            <a:off x="1979250" y="4203725"/>
            <a:ext cx="904500" cy="234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custDataLst>
      <p:tags r:id="rId1"/>
    </p:custData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65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9223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Lato Black"/>
                <a:ea typeface="Lato Black"/>
                <a:cs typeface="Lato Black"/>
                <a:sym typeface="Lato Black"/>
              </a:rPr>
              <a:t>LIEP Flowcharts</a:t>
            </a:r>
          </a:p>
        </p:txBody>
      </p:sp>
      <p:sp>
        <p:nvSpPr>
          <p:cNvPr id="438" name="Google Shape;438;p65"/>
          <p:cNvSpPr txBox="1">
            <a:spLocks noGrp="1"/>
          </p:cNvSpPr>
          <p:nvPr>
            <p:ph type="body" idx="2"/>
          </p:nvPr>
        </p:nvSpPr>
        <p:spPr>
          <a:xfrm>
            <a:off x="475975" y="1086825"/>
            <a:ext cx="3908400" cy="786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/>
              <a:t>Decision-making tools</a:t>
            </a:r>
            <a:endParaRPr dirty="0"/>
          </a:p>
        </p:txBody>
      </p:sp>
      <p:sp>
        <p:nvSpPr>
          <p:cNvPr id="440" name="Google Shape;440;p65"/>
          <p:cNvSpPr txBox="1"/>
          <p:nvPr/>
        </p:nvSpPr>
        <p:spPr>
          <a:xfrm>
            <a:off x="475975" y="1811400"/>
            <a:ext cx="2790300" cy="9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400" b="1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4"/>
              </a:rPr>
              <a:t>Version A: Learner Outcomes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41" name="Google Shape;441;p65" descr="Picture of LIEP Flowchart Version A.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33900" y="1086813"/>
            <a:ext cx="4308300" cy="2428074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65"/>
          <p:cNvSpPr txBox="1"/>
          <p:nvPr/>
        </p:nvSpPr>
        <p:spPr>
          <a:xfrm>
            <a:off x="475975" y="3253875"/>
            <a:ext cx="4095900" cy="9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400" b="1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6"/>
              </a:rPr>
              <a:t>Version B: Language of Instruction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42" name="Google Shape;442;p65" descr="Picture of LIEP Flowchart Version B.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08000" y="2527763"/>
            <a:ext cx="4308301" cy="2431121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66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9223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Lato Black"/>
                <a:ea typeface="Lato Black"/>
                <a:cs typeface="Lato Black"/>
                <a:sym typeface="Lato Black"/>
              </a:rPr>
              <a:t>LIEP Crosswalk: Explore</a:t>
            </a:r>
          </a:p>
        </p:txBody>
      </p:sp>
      <p:sp>
        <p:nvSpPr>
          <p:cNvPr id="448" name="Google Shape;448;p66"/>
          <p:cNvSpPr txBox="1">
            <a:spLocks noGrp="1"/>
          </p:cNvSpPr>
          <p:nvPr>
            <p:ph type="body" idx="2"/>
          </p:nvPr>
        </p:nvSpPr>
        <p:spPr>
          <a:xfrm>
            <a:off x="462116" y="1496075"/>
            <a:ext cx="8239432" cy="196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lnSpc>
                <a:spcPct val="115000"/>
              </a:lnSpc>
              <a:spcBef>
                <a:spcPts val="1000"/>
              </a:spcBef>
            </a:pPr>
            <a:r>
              <a:rPr lang="en-US" sz="1800" dirty="0"/>
              <a:t>Open and review the </a:t>
            </a:r>
            <a:r>
              <a:rPr lang="en-US" sz="1800" u="sng" dirty="0">
                <a:solidFill>
                  <a:schemeClr val="hlink"/>
                </a:solidFill>
                <a:hlinkClick r:id="rId4"/>
              </a:rPr>
              <a:t>2022 LIEP Crosswalk</a:t>
            </a:r>
            <a:endParaRPr sz="1800" dirty="0"/>
          </a:p>
          <a:p>
            <a:pPr marL="285750" indent="-285750">
              <a:lnSpc>
                <a:spcPct val="115000"/>
              </a:lnSpc>
              <a:spcBef>
                <a:spcPts val="1000"/>
              </a:spcBef>
            </a:pPr>
            <a:r>
              <a:rPr lang="en-US" sz="1800" dirty="0"/>
              <a:t>What are the program models and reporting codes used in your district?</a:t>
            </a: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439"/>
              </a:spcAft>
              <a:buNone/>
            </a:pPr>
            <a:endParaRPr dirty="0"/>
          </a:p>
        </p:txBody>
      </p:sp>
      <p:pic>
        <p:nvPicPr>
          <p:cNvPr id="449" name="Google Shape;449;p6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54025" y="2860413"/>
            <a:ext cx="1998350" cy="189442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67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9223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Lato Black"/>
                <a:ea typeface="Lato Black"/>
                <a:cs typeface="Lato Black"/>
                <a:sym typeface="Lato Black"/>
              </a:rPr>
              <a:t>Program Search</a:t>
            </a:r>
          </a:p>
        </p:txBody>
      </p:sp>
      <p:sp>
        <p:nvSpPr>
          <p:cNvPr id="456" name="Google Shape;456;p67"/>
          <p:cNvSpPr txBox="1">
            <a:spLocks noGrp="1"/>
          </p:cNvSpPr>
          <p:nvPr>
            <p:ph type="body" idx="2"/>
          </p:nvPr>
        </p:nvSpPr>
        <p:spPr>
          <a:xfrm>
            <a:off x="408275" y="1197425"/>
            <a:ext cx="8327450" cy="3581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sz="1800" dirty="0"/>
              <a:t>What is the program code for the program model in which about 50% of students are native speakers of a target language and 50% are native speakers of English and instruction is provided in both languages?</a:t>
            </a:r>
            <a:endParaRPr sz="1800" dirty="0"/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-US" sz="1800" dirty="0"/>
              <a:t>What is the program model name for a program in which an EL educator pushes into a general education classroom and provides support in English?</a:t>
            </a:r>
            <a:endParaRPr sz="1800" dirty="0"/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AutoNum type="arabicPeriod"/>
            </a:pPr>
            <a:r>
              <a:rPr lang="en-US" sz="1800" dirty="0"/>
              <a:t>What is the program code used for programs that serve immigrant students in grade 2 or higher from different language groups who have been in the country for one year or less?</a:t>
            </a:r>
            <a:endParaRPr sz="1800" dirty="0"/>
          </a:p>
        </p:txBody>
      </p:sp>
      <p:sp>
        <p:nvSpPr>
          <p:cNvPr id="457" name="Google Shape;457;p67"/>
          <p:cNvSpPr txBox="1"/>
          <p:nvPr/>
        </p:nvSpPr>
        <p:spPr>
          <a:xfrm>
            <a:off x="5360425" y="4393400"/>
            <a:ext cx="3375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4"/>
              </a:rPr>
              <a:t>2022 LIEP Crosswalk</a:t>
            </a:r>
            <a:endParaRPr sz="18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68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9223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Lato Black"/>
                <a:ea typeface="Lato Black"/>
                <a:cs typeface="Lato Black"/>
                <a:sym typeface="Lato Black"/>
              </a:rPr>
              <a:t>?      !    </a:t>
            </a:r>
          </a:p>
        </p:txBody>
      </p:sp>
      <p:sp>
        <p:nvSpPr>
          <p:cNvPr id="464" name="Google Shape;464;p68"/>
          <p:cNvSpPr txBox="1">
            <a:spLocks noGrp="1"/>
          </p:cNvSpPr>
          <p:nvPr>
            <p:ph type="body" idx="2"/>
          </p:nvPr>
        </p:nvSpPr>
        <p:spPr>
          <a:xfrm>
            <a:off x="560439" y="2177013"/>
            <a:ext cx="4814209" cy="1329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What questions do you have?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What suggestions do you have?</a:t>
            </a:r>
            <a:endParaRPr dirty="0"/>
          </a:p>
        </p:txBody>
      </p:sp>
      <p:pic>
        <p:nvPicPr>
          <p:cNvPr id="465" name="Google Shape;465;p6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93006" y="1522625"/>
            <a:ext cx="2773292" cy="263837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custDataLst>
      <p:tags r:id="rId1"/>
    </p:custData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69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9223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Lato Black"/>
                <a:ea typeface="Lato Black"/>
                <a:cs typeface="Lato Black"/>
                <a:sym typeface="Lato Black"/>
              </a:rPr>
              <a:t>DPI Reference Resources</a:t>
            </a:r>
          </a:p>
        </p:txBody>
      </p:sp>
      <p:sp>
        <p:nvSpPr>
          <p:cNvPr id="471" name="Google Shape;471;p69"/>
          <p:cNvSpPr txBox="1">
            <a:spLocks noGrp="1"/>
          </p:cNvSpPr>
          <p:nvPr>
            <p:ph type="body" idx="2"/>
          </p:nvPr>
        </p:nvSpPr>
        <p:spPr>
          <a:xfrm>
            <a:off x="462116" y="1164675"/>
            <a:ext cx="6558884" cy="3531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lnSpc>
                <a:spcPct val="140000"/>
              </a:lnSpc>
              <a:buSzPct val="100000"/>
            </a:pPr>
            <a:r>
              <a:rPr lang="en-US" u="sng" dirty="0">
                <a:solidFill>
                  <a:schemeClr val="hlink"/>
                </a:solidFill>
                <a:hlinkClick r:id="rId4"/>
              </a:rPr>
              <a:t>LIEP Crosswalk (2022 Version)</a:t>
            </a:r>
            <a:endParaRPr dirty="0"/>
          </a:p>
          <a:p>
            <a:pPr marL="342900" indent="-342900">
              <a:lnSpc>
                <a:spcPct val="140000"/>
              </a:lnSpc>
              <a:spcBef>
                <a:spcPts val="439"/>
              </a:spcBef>
              <a:buSzPct val="100000"/>
            </a:pPr>
            <a:r>
              <a:rPr lang="en-US" u="sng" dirty="0" err="1">
                <a:solidFill>
                  <a:schemeClr val="hlink"/>
                </a:solidFill>
                <a:hlinkClick r:id="rId5"/>
              </a:rPr>
              <a:t>WISEdata</a:t>
            </a:r>
            <a:r>
              <a:rPr lang="en-US" u="sng" dirty="0">
                <a:solidFill>
                  <a:schemeClr val="hlink"/>
                </a:solidFill>
                <a:hlinkClick r:id="rId5"/>
              </a:rPr>
              <a:t> Language Instruction Services</a:t>
            </a:r>
            <a:endParaRPr dirty="0"/>
          </a:p>
          <a:p>
            <a:pPr marL="342900" indent="-342900">
              <a:lnSpc>
                <a:spcPct val="140000"/>
              </a:lnSpc>
              <a:spcBef>
                <a:spcPts val="439"/>
              </a:spcBef>
              <a:buSzPct val="100000"/>
            </a:pPr>
            <a:r>
              <a:rPr lang="en-US" u="sng" dirty="0" err="1">
                <a:solidFill>
                  <a:schemeClr val="hlink"/>
                </a:solidFill>
                <a:hlinkClick r:id="rId6"/>
              </a:rPr>
              <a:t>WISEdata</a:t>
            </a:r>
            <a:r>
              <a:rPr lang="en-US" u="sng" dirty="0">
                <a:solidFill>
                  <a:schemeClr val="hlink"/>
                </a:solidFill>
                <a:hlinkClick r:id="rId6"/>
              </a:rPr>
              <a:t> Language Instruction Services FAQs</a:t>
            </a:r>
            <a:endParaRPr dirty="0"/>
          </a:p>
          <a:p>
            <a:pPr marL="342900" indent="-342900">
              <a:lnSpc>
                <a:spcPct val="140000"/>
              </a:lnSpc>
              <a:spcBef>
                <a:spcPts val="439"/>
              </a:spcBef>
              <a:buSzPct val="100000"/>
            </a:pPr>
            <a:r>
              <a:rPr lang="en-US" u="sng" dirty="0">
                <a:solidFill>
                  <a:schemeClr val="hlink"/>
                </a:solidFill>
                <a:hlinkClick r:id="rId7"/>
              </a:rPr>
              <a:t>What Can I Teach Resource (2020 Version)</a:t>
            </a:r>
            <a:r>
              <a:rPr lang="en-US" dirty="0"/>
              <a:t> </a:t>
            </a:r>
            <a:endParaRPr dirty="0"/>
          </a:p>
          <a:p>
            <a:pPr marL="0" lvl="0" indent="0" algn="l" rtl="0">
              <a:lnSpc>
                <a:spcPct val="140000"/>
              </a:lnSpc>
              <a:spcBef>
                <a:spcPts val="439"/>
              </a:spcBef>
              <a:spcAft>
                <a:spcPts val="0"/>
              </a:spcAft>
              <a:buSzPts val="440"/>
              <a:buNone/>
            </a:pPr>
            <a:endParaRPr dirty="0"/>
          </a:p>
          <a:p>
            <a:pPr marL="0" lvl="0" indent="0" algn="l" rtl="0">
              <a:lnSpc>
                <a:spcPct val="140000"/>
              </a:lnSpc>
              <a:spcBef>
                <a:spcPts val="439"/>
              </a:spcBef>
              <a:spcAft>
                <a:spcPts val="0"/>
              </a:spcAft>
              <a:buSzPts val="440"/>
              <a:buNone/>
            </a:pPr>
            <a:endParaRPr dirty="0"/>
          </a:p>
          <a:p>
            <a:pPr marL="0" lvl="0" indent="0" algn="l" rtl="0">
              <a:lnSpc>
                <a:spcPct val="140000"/>
              </a:lnSpc>
              <a:spcBef>
                <a:spcPts val="439"/>
              </a:spcBef>
              <a:spcAft>
                <a:spcPts val="439"/>
              </a:spcAft>
              <a:buSzPts val="440"/>
              <a:buNone/>
            </a:pPr>
            <a:endParaRPr dirty="0"/>
          </a:p>
        </p:txBody>
      </p:sp>
      <p:pic>
        <p:nvPicPr>
          <p:cNvPr id="472" name="Google Shape;472;p6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334009" y="2479606"/>
            <a:ext cx="2464750" cy="259162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custDataLst>
      <p:tags r:id="rId1"/>
    </p:custData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70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9223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Lato Black"/>
                <a:ea typeface="Lato Black"/>
                <a:cs typeface="Lato Black"/>
                <a:sym typeface="Lato Black"/>
              </a:rPr>
              <a:t>DPI Contacts</a:t>
            </a:r>
          </a:p>
        </p:txBody>
      </p:sp>
      <p:sp>
        <p:nvSpPr>
          <p:cNvPr id="478" name="Google Shape;478;p70"/>
          <p:cNvSpPr txBox="1">
            <a:spLocks noGrp="1"/>
          </p:cNvSpPr>
          <p:nvPr>
            <p:ph type="body" idx="2"/>
          </p:nvPr>
        </p:nvSpPr>
        <p:spPr>
          <a:xfrm>
            <a:off x="462115" y="1397025"/>
            <a:ext cx="8259097" cy="305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buSzPct val="45833"/>
              <a:buNone/>
            </a:pPr>
            <a:r>
              <a:rPr lang="en-US" dirty="0"/>
              <a:t>Multilingual Learners &amp; Title III </a:t>
            </a:r>
            <a:endParaRPr dirty="0"/>
          </a:p>
          <a:p>
            <a:pPr marL="342900" indent="-342900">
              <a:lnSpc>
                <a:spcPct val="100000"/>
              </a:lnSpc>
              <a:spcBef>
                <a:spcPts val="439"/>
              </a:spcBef>
            </a:pPr>
            <a:r>
              <a:rPr lang="en-US" dirty="0"/>
              <a:t>Amy Maciolek </a:t>
            </a:r>
            <a:r>
              <a:rPr lang="en-US" u="sng" dirty="0">
                <a:solidFill>
                  <a:schemeClr val="hlink"/>
                </a:solidFill>
                <a:hlinkClick r:id="rId4"/>
              </a:rPr>
              <a:t>amy.maciolek@dpi.wi.gov</a:t>
            </a:r>
            <a:r>
              <a:rPr lang="en-US" dirty="0"/>
              <a:t> </a:t>
            </a:r>
            <a:endParaRPr dirty="0"/>
          </a:p>
          <a:p>
            <a:pPr marL="342900" indent="-342900">
              <a:lnSpc>
                <a:spcPct val="100000"/>
              </a:lnSpc>
              <a:spcBef>
                <a:spcPts val="439"/>
              </a:spcBef>
            </a:pPr>
            <a:endParaRPr dirty="0"/>
          </a:p>
          <a:p>
            <a:pPr marL="0" indent="0">
              <a:lnSpc>
                <a:spcPct val="100000"/>
              </a:lnSpc>
              <a:spcBef>
                <a:spcPts val="439"/>
              </a:spcBef>
              <a:buSzPct val="45833"/>
              <a:buNone/>
            </a:pPr>
            <a:r>
              <a:rPr lang="en-US" dirty="0"/>
              <a:t>Dual Language/Multilingual &amp; Multicultural Education </a:t>
            </a:r>
            <a:endParaRPr dirty="0"/>
          </a:p>
          <a:p>
            <a:pPr marL="342900" indent="-342900">
              <a:lnSpc>
                <a:spcPct val="100000"/>
              </a:lnSpc>
              <a:spcBef>
                <a:spcPts val="439"/>
              </a:spcBef>
            </a:pPr>
            <a:r>
              <a:rPr lang="en-US" dirty="0"/>
              <a:t>Tanya Morin </a:t>
            </a:r>
            <a:r>
              <a:rPr lang="en-US" u="sng" dirty="0">
                <a:solidFill>
                  <a:schemeClr val="hlink"/>
                </a:solidFill>
                <a:hlinkClick r:id="rId5"/>
              </a:rPr>
              <a:t>tanya.morin@dpi.wi.gov</a:t>
            </a:r>
            <a:r>
              <a:rPr lang="en-US" dirty="0"/>
              <a:t>  </a:t>
            </a:r>
            <a:endParaRPr dirty="0"/>
          </a:p>
          <a:p>
            <a:pPr marL="0" indent="0">
              <a:lnSpc>
                <a:spcPct val="100000"/>
              </a:lnSpc>
              <a:spcBef>
                <a:spcPts val="439"/>
              </a:spcBef>
              <a:buNone/>
            </a:pPr>
            <a:endParaRPr dirty="0"/>
          </a:p>
          <a:p>
            <a:pPr marL="0" indent="0">
              <a:lnSpc>
                <a:spcPct val="100000"/>
              </a:lnSpc>
              <a:spcBef>
                <a:spcPts val="439"/>
              </a:spcBef>
              <a:buNone/>
            </a:pPr>
            <a:r>
              <a:rPr lang="en-US" dirty="0"/>
              <a:t>World Language and Global Education</a:t>
            </a:r>
            <a:endParaRPr dirty="0"/>
          </a:p>
          <a:p>
            <a:pPr marL="342900" indent="-342900">
              <a:lnSpc>
                <a:spcPct val="100000"/>
              </a:lnSpc>
              <a:spcBef>
                <a:spcPts val="439"/>
              </a:spcBef>
              <a:buSzPct val="100000"/>
            </a:pPr>
            <a:r>
              <a:rPr lang="en-US" dirty="0"/>
              <a:t>Pam Delfosse </a:t>
            </a:r>
            <a:r>
              <a:rPr lang="en-US" u="sng" dirty="0">
                <a:solidFill>
                  <a:schemeClr val="hlink"/>
                </a:solidFill>
                <a:hlinkClick r:id="rId6"/>
              </a:rPr>
              <a:t>pamela.delfosse@dpi.wi.gov</a:t>
            </a:r>
            <a:r>
              <a:rPr lang="en-US" dirty="0"/>
              <a:t> </a:t>
            </a:r>
            <a:endParaRPr dirty="0"/>
          </a:p>
          <a:p>
            <a:pPr marL="0" lvl="0" indent="0" algn="l" rtl="0">
              <a:spcBef>
                <a:spcPts val="439"/>
              </a:spcBef>
              <a:spcAft>
                <a:spcPts val="439"/>
              </a:spcAft>
              <a:buNone/>
            </a:pPr>
            <a:endParaRPr dirty="0"/>
          </a:p>
        </p:txBody>
      </p:sp>
    </p:spTree>
    <p:custDataLst>
      <p:tags r:id="rId1"/>
    </p:custData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223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Questions?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0273" y="922338"/>
            <a:ext cx="8243454" cy="1243648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n-US" sz="3600" dirty="0"/>
              <a:t>Thank you!					Thank you!</a:t>
            </a:r>
          </a:p>
          <a:p>
            <a:pPr marL="0" lvl="0" indent="0" algn="ctr">
              <a:buNone/>
            </a:pPr>
            <a:endParaRPr lang="en-US" sz="3200" dirty="0"/>
          </a:p>
          <a:p>
            <a:pPr marL="0" lvl="0" indent="0" algn="ctr">
              <a:buNone/>
            </a:pPr>
            <a:r>
              <a:rPr lang="en-US" sz="3200" dirty="0"/>
              <a:t>Please scan the QR code to provide us with your feedback!</a:t>
            </a:r>
          </a:p>
        </p:txBody>
      </p:sp>
      <p:pic>
        <p:nvPicPr>
          <p:cNvPr id="4" name="Picture 3" descr="QR code to view evaluation form">
            <a:extLst>
              <a:ext uri="{FF2B5EF4-FFF2-40B4-BE49-F238E27FC236}">
                <a16:creationId xmlns:a16="http://schemas.microsoft.com/office/drawing/2014/main" id="{719B3CEC-BA4D-0041-A20C-E443411DF8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047" y="978924"/>
            <a:ext cx="2589905" cy="2589905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28319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9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9223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Lato Black"/>
                <a:ea typeface="Lato Black"/>
                <a:cs typeface="Lato Black"/>
                <a:sym typeface="Lato Black"/>
              </a:rPr>
              <a:t>Center English Learners with Data</a:t>
            </a:r>
          </a:p>
        </p:txBody>
      </p:sp>
      <p:sp>
        <p:nvSpPr>
          <p:cNvPr id="144" name="Google Shape;144;p29"/>
          <p:cNvSpPr txBox="1">
            <a:spLocks noGrp="1"/>
          </p:cNvSpPr>
          <p:nvPr>
            <p:ph type="body" idx="2"/>
          </p:nvPr>
        </p:nvSpPr>
        <p:spPr>
          <a:xfrm>
            <a:off x="4572001" y="1344168"/>
            <a:ext cx="4129548" cy="301455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indent="-365760">
              <a:lnSpc>
                <a:spcPct val="140000"/>
              </a:lnSpc>
              <a:buSzPct val="100000"/>
            </a:pPr>
            <a:r>
              <a:rPr lang="en-US" sz="2020" dirty="0"/>
              <a:t>You are tasked with uncovering the needs/strengths and successes/challenges of English Learner students in your district.</a:t>
            </a:r>
            <a:endParaRPr sz="2020" dirty="0"/>
          </a:p>
          <a:p>
            <a:pPr indent="-365760">
              <a:lnSpc>
                <a:spcPct val="140000"/>
              </a:lnSpc>
              <a:buSzPct val="100000"/>
            </a:pPr>
            <a:r>
              <a:rPr lang="en-US" sz="2020" dirty="0"/>
              <a:t>What information do you need to collect?</a:t>
            </a:r>
            <a:endParaRPr sz="2020" dirty="0"/>
          </a:p>
        </p:txBody>
      </p:sp>
      <p:pic>
        <p:nvPicPr>
          <p:cNvPr id="145" name="Google Shape;145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9400" y="1488025"/>
            <a:ext cx="4106772" cy="2737176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0"/>
          <p:cNvSpPr txBox="1">
            <a:spLocks noGrp="1"/>
          </p:cNvSpPr>
          <p:nvPr>
            <p:ph type="title"/>
          </p:nvPr>
        </p:nvSpPr>
        <p:spPr>
          <a:xfrm>
            <a:off x="342900" y="154475"/>
            <a:ext cx="86931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ato Black"/>
              <a:buNone/>
            </a:pPr>
            <a:r>
              <a:rPr lang="en-US" b="1" dirty="0"/>
              <a:t>English Learner Acronyms</a:t>
            </a:r>
            <a:endParaRPr dirty="0"/>
          </a:p>
        </p:txBody>
      </p:sp>
      <p:sp>
        <p:nvSpPr>
          <p:cNvPr id="151" name="Google Shape;151;p30"/>
          <p:cNvSpPr txBox="1">
            <a:spLocks noGrp="1"/>
          </p:cNvSpPr>
          <p:nvPr>
            <p:ph type="body" idx="1"/>
          </p:nvPr>
        </p:nvSpPr>
        <p:spPr>
          <a:xfrm>
            <a:off x="535064" y="1311750"/>
            <a:ext cx="2286300" cy="34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342900" lvl="0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•"/>
            </a:pPr>
            <a:r>
              <a:rPr lang="en-US" sz="1800" dirty="0"/>
              <a:t>EL</a:t>
            </a:r>
            <a:endParaRPr sz="1800" dirty="0"/>
          </a:p>
          <a:p>
            <a:pPr marL="342900" lvl="0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•"/>
            </a:pPr>
            <a:r>
              <a:rPr lang="en-US" sz="1800" dirty="0"/>
              <a:t>ELP or ELD</a:t>
            </a:r>
            <a:endParaRPr sz="1800" dirty="0"/>
          </a:p>
          <a:p>
            <a:pPr marL="342900" lvl="0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•"/>
            </a:pPr>
            <a:r>
              <a:rPr lang="en-US" sz="1800" dirty="0"/>
              <a:t>DLL</a:t>
            </a:r>
            <a:endParaRPr sz="1800" dirty="0"/>
          </a:p>
          <a:p>
            <a:pPr marL="342900" lvl="0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•"/>
            </a:pPr>
            <a:r>
              <a:rPr lang="en-US" sz="1800" dirty="0"/>
              <a:t>ML/MLL</a:t>
            </a:r>
            <a:endParaRPr sz="1800" dirty="0"/>
          </a:p>
          <a:p>
            <a:pPr marL="342900" lvl="0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•"/>
            </a:pPr>
            <a:r>
              <a:rPr lang="en-US" sz="1800" dirty="0"/>
              <a:t>ACCESS for ELLs </a:t>
            </a:r>
            <a:endParaRPr sz="1800" dirty="0"/>
          </a:p>
          <a:p>
            <a:pPr marL="342900" lvl="0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•"/>
            </a:pPr>
            <a:r>
              <a:rPr lang="en-US" sz="1800" dirty="0"/>
              <a:t>WIDA </a:t>
            </a:r>
            <a:endParaRPr sz="1800" dirty="0"/>
          </a:p>
          <a:p>
            <a:pPr marL="342900" lvl="0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•"/>
            </a:pPr>
            <a:r>
              <a:rPr lang="en-US" sz="1800" dirty="0"/>
              <a:t>Screener</a:t>
            </a:r>
            <a:endParaRPr sz="1800" dirty="0"/>
          </a:p>
          <a:p>
            <a:pPr marL="342900" lvl="0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•"/>
            </a:pPr>
            <a:r>
              <a:rPr lang="en-US" sz="1800" dirty="0"/>
              <a:t>LTEL</a:t>
            </a:r>
            <a:endParaRPr sz="1800" dirty="0"/>
          </a:p>
          <a:p>
            <a:pPr marL="3429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dirty="0"/>
          </a:p>
          <a:p>
            <a:pPr marL="165100" lvl="0" indent="-1270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  <p:sp>
        <p:nvSpPr>
          <p:cNvPr id="154" name="Google Shape;154;p30"/>
          <p:cNvSpPr txBox="1"/>
          <p:nvPr/>
        </p:nvSpPr>
        <p:spPr>
          <a:xfrm>
            <a:off x="2707345" y="1254144"/>
            <a:ext cx="1818600" cy="32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•"/>
            </a:pPr>
            <a:r>
              <a:rPr lang="en-US" sz="18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ELDS</a:t>
            </a:r>
            <a:endParaRPr sz="18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342900" lvl="0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•"/>
            </a:pPr>
            <a:r>
              <a:rPr lang="en-US" sz="18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Exited</a:t>
            </a:r>
            <a:endParaRPr sz="18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342900" lvl="0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•"/>
            </a:pPr>
            <a:r>
              <a:rPr lang="en-US" sz="18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LIEP</a:t>
            </a:r>
            <a:endParaRPr sz="18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342900" lvl="0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•"/>
            </a:pPr>
            <a:r>
              <a:rPr lang="en-US" sz="18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BLBC</a:t>
            </a:r>
            <a:endParaRPr sz="18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342900" lvl="0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•"/>
            </a:pPr>
            <a:r>
              <a:rPr lang="en-US" sz="18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ESL </a:t>
            </a:r>
            <a:endParaRPr sz="18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34290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Lato"/>
              <a:buChar char="•"/>
            </a:pPr>
            <a:r>
              <a:rPr lang="en-US" sz="18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LOTE</a:t>
            </a:r>
            <a:endParaRPr sz="18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34290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Lato"/>
              <a:buChar char="•"/>
            </a:pPr>
            <a:r>
              <a:rPr lang="en-US" sz="18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HLS</a:t>
            </a:r>
            <a:endParaRPr sz="18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34290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Lato"/>
              <a:buChar char="•"/>
            </a:pPr>
            <a:r>
              <a:rPr lang="en-US" sz="18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SLIPA</a:t>
            </a:r>
            <a:endParaRPr sz="18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3429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52" name="Google Shape;152;p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11950" y="1254144"/>
            <a:ext cx="4320883" cy="2880589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411938" y="4194594"/>
            <a:ext cx="2898900" cy="3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111111"/>
                </a:solidFill>
                <a:highlight>
                  <a:srgbClr val="F5F5F5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Photo by </a:t>
            </a:r>
            <a:r>
              <a:rPr lang="en-US" sz="800" u="sng">
                <a:solidFill>
                  <a:srgbClr val="767676"/>
                </a:solidFill>
                <a:latin typeface="Helvetica Neue"/>
                <a:ea typeface="Helvetica Neue"/>
                <a:cs typeface="Helvetica Neue"/>
                <a:sym typeface="Helvetica Neue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Farzad Mohsenvand</a:t>
            </a:r>
            <a:r>
              <a:rPr lang="en-US" sz="800">
                <a:solidFill>
                  <a:srgbClr val="111111"/>
                </a:solidFill>
                <a:highlight>
                  <a:srgbClr val="F5F5F5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on </a:t>
            </a:r>
            <a:r>
              <a:rPr lang="en-US" sz="800" u="sng">
                <a:solidFill>
                  <a:srgbClr val="767676"/>
                </a:solidFill>
                <a:latin typeface="Helvetica Neue"/>
                <a:ea typeface="Helvetica Neue"/>
                <a:cs typeface="Helvetica Neue"/>
                <a:sym typeface="Helvetica Neue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endParaRPr sz="11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5" name="Google Shape;155;p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411950" y="4386450"/>
            <a:ext cx="2502000" cy="3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7"/>
              </a:rPr>
              <a:t>timer: https://www.youtube.com/watch?v=CH50zuS8DD0y</a:t>
            </a:r>
            <a:endParaRPr sz="700">
              <a:latin typeface="Lato"/>
              <a:ea typeface="Lato"/>
              <a:cs typeface="Lato"/>
              <a:sym typeface="Lato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1"/>
          <p:cNvSpPr txBox="1">
            <a:spLocks noGrp="1"/>
          </p:cNvSpPr>
          <p:nvPr>
            <p:ph type="title"/>
          </p:nvPr>
        </p:nvSpPr>
        <p:spPr>
          <a:xfrm>
            <a:off x="342900" y="154475"/>
            <a:ext cx="83286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ato Black"/>
              <a:buNone/>
            </a:pPr>
            <a:r>
              <a:rPr lang="en-US" b="1" dirty="0"/>
              <a:t>English Learner Acronyms Explained</a:t>
            </a:r>
            <a:endParaRPr dirty="0"/>
          </a:p>
        </p:txBody>
      </p:sp>
      <p:sp>
        <p:nvSpPr>
          <p:cNvPr id="163" name="Google Shape;163;p31"/>
          <p:cNvSpPr txBox="1">
            <a:spLocks noGrp="1"/>
          </p:cNvSpPr>
          <p:nvPr>
            <p:ph type="body" idx="1"/>
          </p:nvPr>
        </p:nvSpPr>
        <p:spPr>
          <a:xfrm>
            <a:off x="472500" y="797375"/>
            <a:ext cx="4288200" cy="40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342900" lvl="0" indent="-2603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•"/>
            </a:pPr>
            <a:r>
              <a:rPr lang="en-US" sz="1500" dirty="0"/>
              <a:t>EL</a:t>
            </a:r>
            <a:r>
              <a:rPr lang="en-US" sz="1500" b="0" dirty="0"/>
              <a:t>- English Learner</a:t>
            </a:r>
            <a:endParaRPr sz="1500" b="0" dirty="0"/>
          </a:p>
          <a:p>
            <a:pPr marL="342900" lvl="0" indent="-2603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•"/>
            </a:pPr>
            <a:r>
              <a:rPr lang="en-US" sz="1500" dirty="0"/>
              <a:t>ELP/D</a:t>
            </a:r>
            <a:r>
              <a:rPr lang="en-US" sz="1500" b="0" dirty="0"/>
              <a:t> - English Language Proficiency/Development</a:t>
            </a:r>
            <a:endParaRPr sz="1500" b="0" dirty="0"/>
          </a:p>
          <a:p>
            <a:pPr marL="342900" lvl="0" indent="-2603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•"/>
            </a:pPr>
            <a:r>
              <a:rPr lang="en-US" sz="1500" dirty="0"/>
              <a:t>DLL-</a:t>
            </a:r>
            <a:r>
              <a:rPr lang="en-US" sz="1500" b="0" dirty="0"/>
              <a:t> Dual Language Learner</a:t>
            </a:r>
            <a:endParaRPr sz="1500" b="0" dirty="0"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300" b="0" dirty="0"/>
          </a:p>
          <a:p>
            <a:pPr marL="342900" lvl="0" indent="-260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-US" sz="1500" dirty="0"/>
              <a:t>ML/MLL</a:t>
            </a:r>
            <a:r>
              <a:rPr lang="en-US" sz="1500" b="0" dirty="0"/>
              <a:t> - Multilingual Learners (Emergent Bilingual)</a:t>
            </a:r>
            <a:endParaRPr sz="1500" b="0" dirty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0" dirty="0"/>
          </a:p>
          <a:p>
            <a:pPr marL="342900" lvl="0" indent="-260350" algn="l" rtl="0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-US" sz="1500" dirty="0"/>
              <a:t>ACCESS for ELLs</a:t>
            </a:r>
            <a:r>
              <a:rPr lang="en-US" sz="1500" b="0" dirty="0"/>
              <a:t> - Assessing Comprehension and Communication in English State-to-State for English Language Learners</a:t>
            </a:r>
            <a:endParaRPr sz="1500" dirty="0"/>
          </a:p>
          <a:p>
            <a:pPr marL="342900" lvl="0" indent="-260350" algn="l" rtl="0">
              <a:spcBef>
                <a:spcPts val="800"/>
              </a:spcBef>
              <a:spcAft>
                <a:spcPts val="0"/>
              </a:spcAft>
              <a:buSzPts val="1500"/>
              <a:buChar char="•"/>
            </a:pPr>
            <a:r>
              <a:rPr lang="en-US" sz="1500" dirty="0"/>
              <a:t>WIDA- </a:t>
            </a:r>
            <a:r>
              <a:rPr lang="en-US" sz="1500" b="0" dirty="0"/>
              <a:t>annual proficiency assessment organization</a:t>
            </a:r>
            <a:endParaRPr sz="1500" b="0" dirty="0"/>
          </a:p>
          <a:p>
            <a:pPr marL="342900" lvl="0" indent="-260350" algn="l" rtl="0">
              <a:spcBef>
                <a:spcPts val="800"/>
              </a:spcBef>
              <a:spcAft>
                <a:spcPts val="0"/>
              </a:spcAft>
              <a:buSzPts val="1500"/>
              <a:buChar char="•"/>
            </a:pPr>
            <a:r>
              <a:rPr lang="en-US" sz="1500" dirty="0"/>
              <a:t>Screener-</a:t>
            </a:r>
            <a:r>
              <a:rPr lang="en-US" sz="1500" b="0" dirty="0"/>
              <a:t>Initial Language Proficiency Screener used for Identification</a:t>
            </a:r>
            <a:endParaRPr sz="1500" b="0" dirty="0"/>
          </a:p>
          <a:p>
            <a:pPr marL="342900" lvl="0" indent="-260350" algn="l" rtl="0">
              <a:spcBef>
                <a:spcPts val="800"/>
              </a:spcBef>
              <a:spcAft>
                <a:spcPts val="0"/>
              </a:spcAft>
              <a:buSzPts val="1500"/>
              <a:buChar char="•"/>
            </a:pPr>
            <a:r>
              <a:rPr lang="en-US" sz="1500" dirty="0"/>
              <a:t>LTEL- </a:t>
            </a:r>
            <a:r>
              <a:rPr lang="en-US" sz="1500" b="0" dirty="0"/>
              <a:t>Long-term English Learner</a:t>
            </a:r>
            <a:endParaRPr b="0" dirty="0"/>
          </a:p>
          <a:p>
            <a:pPr marL="165100" lvl="0" indent="-1270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165100" lvl="0" indent="-1270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  <p:sp>
        <p:nvSpPr>
          <p:cNvPr id="162" name="Google Shape;162;p31"/>
          <p:cNvSpPr txBox="1">
            <a:spLocks noGrp="1"/>
          </p:cNvSpPr>
          <p:nvPr>
            <p:ph type="body" idx="2"/>
          </p:nvPr>
        </p:nvSpPr>
        <p:spPr>
          <a:xfrm>
            <a:off x="4572000" y="958649"/>
            <a:ext cx="4099500" cy="41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342900" lvl="0" indent="-260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-US" sz="1500" dirty="0"/>
              <a:t>ELDS- </a:t>
            </a:r>
            <a:r>
              <a:rPr lang="en-US" sz="1500" b="0" dirty="0"/>
              <a:t>English Language Development Standards</a:t>
            </a:r>
            <a:endParaRPr sz="1500" b="0" dirty="0"/>
          </a:p>
          <a:p>
            <a:pPr marL="3429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" b="0" dirty="0"/>
          </a:p>
          <a:p>
            <a:pPr marL="342900" lvl="0" indent="-260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-US" sz="1500" dirty="0"/>
              <a:t>Exited- </a:t>
            </a:r>
            <a:r>
              <a:rPr lang="en-US" sz="1400" b="0" dirty="0"/>
              <a:t>The time when an EL reaches native proficiency and is no longer served in an Language program.</a:t>
            </a:r>
            <a:endParaRPr sz="1500" dirty="0"/>
          </a:p>
          <a:p>
            <a:pPr marL="342900" lvl="0" indent="-260350" algn="l" rtl="0">
              <a:spcBef>
                <a:spcPts val="800"/>
              </a:spcBef>
              <a:spcAft>
                <a:spcPts val="0"/>
              </a:spcAft>
              <a:buSzPts val="1500"/>
              <a:buChar char="•"/>
            </a:pPr>
            <a:r>
              <a:rPr lang="en-US" sz="1500" dirty="0"/>
              <a:t>LIEP/Crosswalk</a:t>
            </a:r>
            <a:r>
              <a:rPr lang="en-US" sz="1500" b="0" dirty="0"/>
              <a:t> - Language Instruction Education Program /Document</a:t>
            </a:r>
            <a:endParaRPr sz="1500" b="0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300" b="0" dirty="0"/>
          </a:p>
          <a:p>
            <a:pPr marL="342900" lvl="0" indent="-260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-US" sz="1500" dirty="0"/>
              <a:t>BLBC</a:t>
            </a:r>
            <a:r>
              <a:rPr lang="en-US" sz="1500" b="0" dirty="0"/>
              <a:t> - Bilingual-Bicultural Program</a:t>
            </a:r>
            <a:endParaRPr sz="1500" b="0" dirty="0"/>
          </a:p>
          <a:p>
            <a:pPr marL="3429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0" dirty="0"/>
          </a:p>
          <a:p>
            <a:pPr marL="342900" lvl="0" indent="-260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-US" sz="1500" dirty="0"/>
              <a:t>ESL</a:t>
            </a:r>
            <a:r>
              <a:rPr lang="en-US" sz="1500" b="0" dirty="0"/>
              <a:t> - English as a Second Language </a:t>
            </a:r>
            <a:endParaRPr sz="1500" b="0" dirty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" b="0" dirty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  <a:p>
            <a:pPr marL="342900" lvl="0" indent="-260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-US" sz="1500" dirty="0"/>
              <a:t>LOTE -</a:t>
            </a:r>
            <a:r>
              <a:rPr lang="en-US" sz="1500" b="0" dirty="0"/>
              <a:t> Language other than English</a:t>
            </a:r>
            <a:endParaRPr sz="1500" b="0" dirty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0" dirty="0"/>
          </a:p>
          <a:p>
            <a:pPr marL="342900" lvl="0" indent="-260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-US" sz="1500" dirty="0"/>
              <a:t>HLS </a:t>
            </a:r>
            <a:r>
              <a:rPr lang="en-US" sz="1500" b="0" dirty="0"/>
              <a:t>- Home Language Survey</a:t>
            </a:r>
            <a:endParaRPr sz="1500" b="0" dirty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dirty="0"/>
          </a:p>
          <a:p>
            <a:pPr marL="342900" lvl="0" indent="-260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-US" sz="1500" dirty="0"/>
              <a:t>SLIPA-</a:t>
            </a:r>
            <a:r>
              <a:rPr lang="en-US" sz="1500" b="0" dirty="0"/>
              <a:t> Student Language Instruction Program Association</a:t>
            </a:r>
            <a:endParaRPr sz="1500" b="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3000" dirty="0"/>
          </a:p>
          <a:p>
            <a:pPr marL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26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3000" i="1" dirty="0"/>
          </a:p>
          <a:p>
            <a:pPr marL="165100" lvl="0" indent="-1270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3000" i="1" dirty="0"/>
          </a:p>
          <a:p>
            <a:pPr marL="165100" lvl="0" indent="-1270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3000" dirty="0"/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2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9223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Lato Black"/>
                <a:ea typeface="Lato Black"/>
                <a:cs typeface="Lato Black"/>
                <a:sym typeface="Lato Black"/>
              </a:rPr>
              <a:t>English Learner: Legal Definition</a:t>
            </a:r>
          </a:p>
        </p:txBody>
      </p:sp>
      <p:sp>
        <p:nvSpPr>
          <p:cNvPr id="170" name="Google Shape;170;p32"/>
          <p:cNvSpPr txBox="1"/>
          <p:nvPr/>
        </p:nvSpPr>
        <p:spPr>
          <a:xfrm>
            <a:off x="481781" y="921600"/>
            <a:ext cx="8219767" cy="3693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6576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 panose="020B0604020202020204" pitchFamily="34" charset="0"/>
              <a:buChar char="•"/>
            </a:pPr>
            <a:r>
              <a:rPr lang="en-US" sz="1900" b="1" dirty="0">
                <a:latin typeface="Lato"/>
                <a:ea typeface="Lato"/>
                <a:cs typeface="Lato"/>
                <a:sym typeface="Lato"/>
              </a:rPr>
              <a:t>A</a:t>
            </a:r>
            <a:r>
              <a:rPr lang="en-US" sz="1900" b="1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ged 3-21</a:t>
            </a:r>
            <a:endParaRPr sz="1900" b="1" i="0" u="none" strike="noStrike" cap="none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36576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 panose="020B0604020202020204" pitchFamily="34" charset="0"/>
              <a:buChar char="•"/>
            </a:pPr>
            <a:r>
              <a:rPr lang="en-US" sz="1900" b="1" dirty="0">
                <a:latin typeface="Lato"/>
                <a:ea typeface="Lato"/>
                <a:cs typeface="Lato"/>
                <a:sym typeface="Lato"/>
              </a:rPr>
              <a:t>E</a:t>
            </a:r>
            <a:r>
              <a:rPr lang="en-US" sz="1900" b="1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nrolled</a:t>
            </a:r>
            <a:r>
              <a:rPr lang="en-US" sz="1900" b="1" dirty="0">
                <a:latin typeface="Lato"/>
                <a:ea typeface="Lato"/>
                <a:cs typeface="Lato"/>
                <a:sym typeface="Lato"/>
              </a:rPr>
              <a:t>/</a:t>
            </a:r>
            <a:r>
              <a:rPr lang="en-US" sz="1900" b="1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preparing to enroll in elementary or secondary school</a:t>
            </a:r>
            <a:endParaRPr sz="1900" b="1" i="0" u="none" strike="noStrike" cap="none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36576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 panose="020B0604020202020204" pitchFamily="34" charset="0"/>
              <a:buChar char="•"/>
            </a:pPr>
            <a:r>
              <a:rPr lang="en-US" sz="1900" b="1" dirty="0">
                <a:latin typeface="Lato"/>
                <a:ea typeface="Lato"/>
                <a:cs typeface="Lato"/>
                <a:sym typeface="Lato"/>
              </a:rPr>
              <a:t>N</a:t>
            </a:r>
            <a:r>
              <a:rPr lang="en-US" sz="1900" b="1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ot born in U.S. or whose native language is a language other than English</a:t>
            </a:r>
            <a:endParaRPr sz="1900" b="1" dirty="0"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dirty="0">
                <a:latin typeface="Lato"/>
                <a:ea typeface="Lato"/>
                <a:cs typeface="Lato"/>
                <a:sym typeface="Lato"/>
              </a:rPr>
              <a:t>AND</a:t>
            </a:r>
            <a:endParaRPr sz="1900" b="1" dirty="0">
              <a:latin typeface="Lato"/>
              <a:ea typeface="Lato"/>
              <a:cs typeface="Lato"/>
              <a:sym typeface="Lato"/>
            </a:endParaRPr>
          </a:p>
          <a:p>
            <a:pPr marL="457200" marR="0" lvl="0" indent="-36576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 panose="020B0604020202020204" pitchFamily="34" charset="0"/>
              <a:buChar char="•"/>
            </a:pPr>
            <a:r>
              <a:rPr lang="en-US" sz="1900" b="1" dirty="0">
                <a:latin typeface="Lato"/>
                <a:ea typeface="Lato"/>
                <a:cs typeface="Lato"/>
                <a:sym typeface="Lato"/>
              </a:rPr>
              <a:t>W</a:t>
            </a:r>
            <a:r>
              <a:rPr lang="en-US" sz="1900" b="1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here difficulties in speaking, reading, writing, or understanding English language may be sufficient to deny the</a:t>
            </a:r>
            <a:r>
              <a:rPr lang="en-US" sz="1900" b="1" dirty="0">
                <a:latin typeface="Lato"/>
                <a:ea typeface="Lato"/>
                <a:cs typeface="Lato"/>
                <a:sym typeface="Lato"/>
              </a:rPr>
              <a:t>m:</a:t>
            </a:r>
            <a:endParaRPr sz="1900" b="1" i="0" u="none" strike="noStrike" cap="none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marR="0" lvl="1" indent="-164592" algn="l" rtl="0">
              <a:spcBef>
                <a:spcPts val="0"/>
              </a:spcBef>
              <a:spcAft>
                <a:spcPts val="180"/>
              </a:spcAft>
              <a:buClr>
                <a:srgbClr val="000000"/>
              </a:buClr>
              <a:buSzPts val="1800"/>
              <a:buFont typeface="Lato"/>
              <a:buChar char="○"/>
            </a:pPr>
            <a:r>
              <a:rPr lang="en-US" sz="1800" b="1" dirty="0">
                <a:latin typeface="Lato"/>
                <a:ea typeface="Lato"/>
                <a:cs typeface="Lato"/>
                <a:sym typeface="Lato"/>
              </a:rPr>
              <a:t>A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bility </a:t>
            </a:r>
            <a:r>
              <a:rPr lang="en-US" sz="1800" b="1" dirty="0">
                <a:latin typeface="Lato"/>
                <a:ea typeface="Lato"/>
                <a:cs typeface="Lato"/>
                <a:sym typeface="Lato"/>
              </a:rPr>
              <a:t>to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meet State’s proficient level of achievement on State assessmen</a:t>
            </a:r>
            <a:r>
              <a:rPr lang="en-US" sz="1800" b="1" dirty="0">
                <a:latin typeface="Lato"/>
                <a:ea typeface="Lato"/>
                <a:cs typeface="Lato"/>
                <a:sym typeface="Lato"/>
              </a:rPr>
              <a:t>t</a:t>
            </a:r>
            <a:endParaRPr sz="1800" b="1" i="0" u="none" strike="noStrike" cap="none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marR="0" lvl="1" indent="-164592" algn="l" rtl="0">
              <a:spcBef>
                <a:spcPts val="0"/>
              </a:spcBef>
              <a:spcAft>
                <a:spcPts val="180"/>
              </a:spcAft>
              <a:buClr>
                <a:srgbClr val="000000"/>
              </a:buClr>
              <a:buSzPts val="1800"/>
              <a:buFont typeface="Lato"/>
              <a:buChar char="○"/>
            </a:pPr>
            <a:r>
              <a:rPr lang="en-US" sz="1800" b="1" dirty="0">
                <a:latin typeface="Lato"/>
                <a:ea typeface="Lato"/>
                <a:cs typeface="Lato"/>
                <a:sym typeface="Lato"/>
              </a:rPr>
              <a:t>A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bility to successfully achieve in classrooms where language of instruction is English; or</a:t>
            </a:r>
            <a:endParaRPr sz="1800" b="1" i="0" u="none" strike="noStrike" cap="none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marR="0" lvl="1" indent="-164592" algn="l" rtl="0">
              <a:spcBef>
                <a:spcPts val="0"/>
              </a:spcBef>
              <a:spcAft>
                <a:spcPts val="180"/>
              </a:spcAft>
              <a:buClr>
                <a:srgbClr val="000000"/>
              </a:buClr>
              <a:buSzPts val="1800"/>
              <a:buFont typeface="Lato"/>
              <a:buChar char="○"/>
            </a:pPr>
            <a:r>
              <a:rPr lang="en-US" sz="1800" b="1" dirty="0">
                <a:latin typeface="Lato"/>
                <a:ea typeface="Lato"/>
                <a:cs typeface="Lato"/>
                <a:sym typeface="Lato"/>
              </a:rPr>
              <a:t>O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pportunity to participate fully in society</a:t>
            </a:r>
            <a:endParaRPr sz="1800" b="1" i="0" u="none" strike="noStrike" cap="none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3"/>
          <p:cNvSpPr txBox="1"/>
          <p:nvPr/>
        </p:nvSpPr>
        <p:spPr>
          <a:xfrm>
            <a:off x="543300" y="200225"/>
            <a:ext cx="7797600" cy="6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600" dirty="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Wisconsin English learners</a:t>
            </a:r>
            <a:endParaRPr sz="3600" i="0" u="none" strike="noStrike" cap="none" dirty="0">
              <a:solidFill>
                <a:srgbClr val="000000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Google Shape;181;p33" descr="Graph of number of English proficient students and English learner students in Wisconsin.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550" y="1128750"/>
            <a:ext cx="4644026" cy="2595025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78" name="Google Shape;178;p33"/>
          <p:cNvSpPr txBox="1"/>
          <p:nvPr/>
        </p:nvSpPr>
        <p:spPr>
          <a:xfrm>
            <a:off x="5551170" y="1128750"/>
            <a:ext cx="3179875" cy="28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457200" marR="0" lvl="0" indent="-36576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800" b="1" dirty="0">
                <a:latin typeface="Lato"/>
                <a:ea typeface="Lato"/>
                <a:cs typeface="Lato"/>
                <a:sym typeface="Lato"/>
              </a:rPr>
              <a:t>51,638 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represents 6.</a:t>
            </a:r>
            <a:r>
              <a:rPr lang="en-US" sz="1800" b="1" dirty="0">
                <a:latin typeface="Lato"/>
                <a:ea typeface="Lato"/>
                <a:cs typeface="Lato"/>
                <a:sym typeface="Lato"/>
              </a:rPr>
              <a:t>7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% of the current enrolled students reported.   </a:t>
            </a:r>
            <a:r>
              <a:rPr lang="en-US" sz="1800" b="1" dirty="0">
                <a:latin typeface="Lato"/>
                <a:ea typeface="Lato"/>
                <a:cs typeface="Lato"/>
                <a:sym typeface="Lato"/>
              </a:rPr>
              <a:t>(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SY21-22: 49,812)</a:t>
            </a:r>
            <a:endParaRPr sz="1800" b="1" dirty="0">
              <a:latin typeface="Lato"/>
              <a:ea typeface="Lato"/>
              <a:cs typeface="Lato"/>
              <a:sym typeface="Lato"/>
            </a:endParaRPr>
          </a:p>
          <a:p>
            <a:pPr marL="457200" marR="0" lvl="0" indent="-36576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800" b="1" dirty="0">
                <a:latin typeface="Lato"/>
                <a:ea typeface="Lato"/>
                <a:cs typeface="Lato"/>
                <a:sym typeface="Lato"/>
              </a:rPr>
              <a:t>Total School Population: 771,098</a:t>
            </a:r>
            <a:endParaRPr sz="1800" b="1" dirty="0">
              <a:latin typeface="Lato"/>
              <a:ea typeface="Lato"/>
              <a:cs typeface="Lato"/>
              <a:sym typeface="Lato"/>
            </a:endParaRPr>
          </a:p>
          <a:p>
            <a:pPr marL="457200" marR="0" lvl="0" indent="-36576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800" b="1" dirty="0">
                <a:latin typeface="Lato"/>
                <a:ea typeface="Lato"/>
                <a:cs typeface="Lato"/>
                <a:sym typeface="Lato"/>
              </a:rPr>
              <a:t>Nearly 80% of ELs identify Spanish as their first language. </a:t>
            </a:r>
            <a:endParaRPr sz="1800" b="1" dirty="0">
              <a:latin typeface="Lato"/>
              <a:ea typeface="Lato"/>
              <a:cs typeface="Lato"/>
              <a:sym typeface="Lato"/>
            </a:endParaRPr>
          </a:p>
          <a:p>
            <a:pPr marL="457200" marR="0" lvl="0" indent="-36576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•"/>
            </a:pPr>
            <a:endParaRPr sz="1100" b="0" i="0" u="none" strike="noStrike" cap="none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9" name="Google Shape;179;p33"/>
          <p:cNvSpPr txBox="1">
            <a:spLocks noGrp="1"/>
          </p:cNvSpPr>
          <p:nvPr>
            <p:ph type="title" idx="4294967295"/>
          </p:nvPr>
        </p:nvSpPr>
        <p:spPr>
          <a:xfrm>
            <a:off x="543300" y="3783900"/>
            <a:ext cx="4803900" cy="4617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2022-2023 EL Student Population, WISEdash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4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e29253c-7ca7-4828-a21c-8b156dc5eeb0">
      <Terms xmlns="http://schemas.microsoft.com/office/infopath/2007/PartnerControls"/>
    </lcf76f155ced4ddcb4097134ff3c332f>
    <TaxCatchAll xmlns="803f8043-e0fd-46e6-b51e-28e5cf4381cd" xsi:nil="true"/>
    <SharedWithUsers xmlns="803f8043-e0fd-46e6-b51e-28e5cf4381cd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472B2CDC8FC14BBFE76AB93B45B770" ma:contentTypeVersion="11" ma:contentTypeDescription="Create a new document." ma:contentTypeScope="" ma:versionID="5fbb905acabe216cb94fa86d869ebf3d">
  <xsd:schema xmlns:xsd="http://www.w3.org/2001/XMLSchema" xmlns:xs="http://www.w3.org/2001/XMLSchema" xmlns:p="http://schemas.microsoft.com/office/2006/metadata/properties" xmlns:ns2="803f8043-e0fd-46e6-b51e-28e5cf4381cd" xmlns:ns3="ce29253c-7ca7-4828-a21c-8b156dc5eeb0" targetNamespace="http://schemas.microsoft.com/office/2006/metadata/properties" ma:root="true" ma:fieldsID="9290ac37876d77ffdd8f4edd7cc90c19" ns2:_="" ns3:_="">
    <xsd:import namespace="803f8043-e0fd-46e6-b51e-28e5cf4381cd"/>
    <xsd:import namespace="ce29253c-7ca7-4828-a21c-8b156dc5eeb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3f8043-e0fd-46e6-b51e-28e5cf4381c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7b347f5c-391c-48c9-830b-ecdcf1f77c80}" ma:internalName="TaxCatchAll" ma:showField="CatchAllData" ma:web="803f8043-e0fd-46e6-b51e-28e5cf4381c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29253c-7ca7-4828-a21c-8b156dc5ee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15f17300-1e6c-40ba-91a1-269fcda3900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7E34D7-B746-4CA1-A0CE-5DB05DAA5EE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A5E6C67-0E15-458C-B49E-91B0C53FA9AE}">
  <ds:schemaRefs>
    <ds:schemaRef ds:uri="http://schemas.microsoft.com/office/infopath/2007/PartnerControls"/>
    <ds:schemaRef ds:uri="http://purl.org/dc/terms/"/>
    <ds:schemaRef ds:uri="http://schemas.openxmlformats.org/package/2006/metadata/core-properties"/>
    <ds:schemaRef ds:uri="53b6fa66-905b-41bc-bd6d-9745c0971c15"/>
    <ds:schemaRef ds:uri="http://schemas.microsoft.com/office/2006/documentManagement/types"/>
    <ds:schemaRef ds:uri="2e738f9a-aabc-43fa-ba56-f67ecbb3da8a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D361A12-83D7-4096-B9ED-BA9CBFC9C9F9}"/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2365</Words>
  <Application>Microsoft Office PowerPoint</Application>
  <PresentationFormat>On-screen Show (16:9)</PresentationFormat>
  <Paragraphs>390</Paragraphs>
  <Slides>47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47</vt:i4>
      </vt:variant>
    </vt:vector>
  </HeadingPairs>
  <TitlesOfParts>
    <vt:vector size="56" baseType="lpstr">
      <vt:lpstr>Arial</vt:lpstr>
      <vt:lpstr>Poppins</vt:lpstr>
      <vt:lpstr>Lato Black</vt:lpstr>
      <vt:lpstr>Calibri</vt:lpstr>
      <vt:lpstr>Lato</vt:lpstr>
      <vt:lpstr>Helvetica Neue</vt:lpstr>
      <vt:lpstr>Office Theme</vt:lpstr>
      <vt:lpstr>Office Theme</vt:lpstr>
      <vt:lpstr>Office Theme</vt:lpstr>
      <vt:lpstr>ESL and Bilingual Program Data: What’s New?</vt:lpstr>
      <vt:lpstr>Meet Your Presenters</vt:lpstr>
      <vt:lpstr>Who’s in the room?</vt:lpstr>
      <vt:lpstr>Session Goals</vt:lpstr>
      <vt:lpstr>Center English Learners with Data</vt:lpstr>
      <vt:lpstr>English Learner Acronyms</vt:lpstr>
      <vt:lpstr>English Learner Acronyms Explained</vt:lpstr>
      <vt:lpstr>English Learner: Legal Definition</vt:lpstr>
      <vt:lpstr>2022-2023 EL Student Population, WISEdash</vt:lpstr>
      <vt:lpstr>Why do we collect data?</vt:lpstr>
      <vt:lpstr>Title III: EL Data Reporting Requirements</vt:lpstr>
      <vt:lpstr>What data do we collect for English Learners?</vt:lpstr>
      <vt:lpstr>Turn and Talk: Collaboration</vt:lpstr>
      <vt:lpstr>Language Proficiency Data </vt:lpstr>
      <vt:lpstr>Immigrant Children and Youth</vt:lpstr>
      <vt:lpstr>Immigrant Data Determination/Collection</vt:lpstr>
      <vt:lpstr>Immigrant Children and Youth Grant</vt:lpstr>
      <vt:lpstr>Native or Primary Language</vt:lpstr>
      <vt:lpstr>Turn and Talk: Language Learners</vt:lpstr>
      <vt:lpstr>Today’s Data Focus: </vt:lpstr>
      <vt:lpstr>Learners</vt:lpstr>
      <vt:lpstr>Language Instruction Services</vt:lpstr>
      <vt:lpstr>Language of Instruction</vt:lpstr>
      <vt:lpstr>What is an LIEP?</vt:lpstr>
      <vt:lpstr>Reporting LIEP Data</vt:lpstr>
      <vt:lpstr>Language Instruction Data Reporting  Language Instruction Primary Service </vt:lpstr>
      <vt:lpstr>Language Instruction Beginning/End Dates</vt:lpstr>
      <vt:lpstr>Turn and Talk: Strengths and Challenges</vt:lpstr>
      <vt:lpstr>2022 LIEP Crosswalk</vt:lpstr>
      <vt:lpstr>Data Enhancements</vt:lpstr>
      <vt:lpstr>Overview of 2022 LIEP Crosswalk</vt:lpstr>
      <vt:lpstr>Revised LIEPs</vt:lpstr>
      <vt:lpstr>Crosswalk Organization: Example (1 of 2)</vt:lpstr>
      <vt:lpstr>Crosswalk Organization: Example (2 of 2)</vt:lpstr>
      <vt:lpstr>Closeup: Models and Codes</vt:lpstr>
      <vt:lpstr>LIEP Models and Codes (Bilingual)</vt:lpstr>
      <vt:lpstr>LIEP Models and Codes (ESL)</vt:lpstr>
      <vt:lpstr>No LIEP Codes</vt:lpstr>
      <vt:lpstr>Caregiver Refusal</vt:lpstr>
      <vt:lpstr>LIEP Crosswalk Close Up</vt:lpstr>
      <vt:lpstr>LIEP Flowcharts</vt:lpstr>
      <vt:lpstr>LIEP Crosswalk: Explore</vt:lpstr>
      <vt:lpstr>Program Search</vt:lpstr>
      <vt:lpstr>?      !    </vt:lpstr>
      <vt:lpstr>DPI Reference Resources</vt:lpstr>
      <vt:lpstr>DPI Contacts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Stringfellow, Kina F. DPI</cp:lastModifiedBy>
  <cp:revision>4</cp:revision>
  <dcterms:modified xsi:type="dcterms:W3CDTF">2024-02-27T13:47:48Z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0x010100D9472B2CDC8FC14BBFE76AB93B45B770</vt:lpwstr>
  </property>
  <property fmtid="{D5CDD505-2E9C-101B-9397-08002B2CF9AE}" pid="3" name="ArticulateGUID">
    <vt:lpwstr>B10560D2-C332-4F41-BE18-55317162D6E6</vt:lpwstr>
  </property>
  <property fmtid="{D5CDD505-2E9C-101B-9397-08002B2CF9AE}" pid="4" name="ArticulatePath">
    <vt:lpwstr>https://widpiprd.sharepoint.com/sites/M365CG-WISEdataConference/Shared Documents/General/2024 WISEdata Conference/Slide Decks/ESL and Bilingual Program Data_What's New_2024</vt:lpwstr>
  </property>
  <property fmtid="{D5CDD505-2E9C-101B-9397-08002B2CF9AE}" pid="5" name="MediaServiceImageTags">
    <vt:lpwstr/>
  </property>
  <property fmtid="{D5CDD505-2E9C-101B-9397-08002B2CF9AE}" pid="6" name="_MarkAsFinal">
    <vt:bool>true</vt:bool>
  </property>
  <property fmtid="{D5CDD505-2E9C-101B-9397-08002B2CF9AE}" pid="7" name="Order">
    <vt:r8>52000</vt:r8>
  </property>
  <property fmtid="{D5CDD505-2E9C-101B-9397-08002B2CF9AE}" pid="8" name="xd_Signature">
    <vt:bool>false</vt:bool>
  </property>
  <property fmtid="{D5CDD505-2E9C-101B-9397-08002B2CF9AE}" pid="9" name="xd_ProgID">
    <vt:lpwstr/>
  </property>
  <property fmtid="{D5CDD505-2E9C-101B-9397-08002B2CF9AE}" pid="10" name="_SourceUrl">
    <vt:lpwstr/>
  </property>
  <property fmtid="{D5CDD505-2E9C-101B-9397-08002B2CF9AE}" pid="11" name="_SharedFileIndex">
    <vt:lpwstr/>
  </property>
  <property fmtid="{D5CDD505-2E9C-101B-9397-08002B2CF9AE}" pid="12" name="ComplianceAssetId">
    <vt:lpwstr/>
  </property>
  <property fmtid="{D5CDD505-2E9C-101B-9397-08002B2CF9AE}" pid="13" name="TemplateUrl">
    <vt:lpwstr/>
  </property>
  <property fmtid="{D5CDD505-2E9C-101B-9397-08002B2CF9AE}" pid="14" name="_ExtendedDescription">
    <vt:lpwstr/>
  </property>
  <property fmtid="{D5CDD505-2E9C-101B-9397-08002B2CF9AE}" pid="15" name="TriggerFlowInfo">
    <vt:lpwstr/>
  </property>
</Properties>
</file>