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28"/>
  </p:notesMasterIdLst>
  <p:sldIdLst>
    <p:sldId id="257" r:id="rId5"/>
    <p:sldId id="292" r:id="rId6"/>
    <p:sldId id="266" r:id="rId7"/>
    <p:sldId id="261" r:id="rId8"/>
    <p:sldId id="295" r:id="rId9"/>
    <p:sldId id="260" r:id="rId10"/>
    <p:sldId id="296" r:id="rId11"/>
    <p:sldId id="262" r:id="rId12"/>
    <p:sldId id="294" r:id="rId13"/>
    <p:sldId id="288" r:id="rId14"/>
    <p:sldId id="263" r:id="rId15"/>
    <p:sldId id="264" r:id="rId16"/>
    <p:sldId id="268" r:id="rId17"/>
    <p:sldId id="269" r:id="rId18"/>
    <p:sldId id="267" r:id="rId19"/>
    <p:sldId id="265" r:id="rId20"/>
    <p:sldId id="293" r:id="rId21"/>
    <p:sldId id="297" r:id="rId22"/>
    <p:sldId id="289" r:id="rId23"/>
    <p:sldId id="282" r:id="rId24"/>
    <p:sldId id="290" r:id="rId25"/>
    <p:sldId id="283" r:id="rId26"/>
    <p:sldId id="299" r:id="rId27"/>
  </p:sldIdLst>
  <p:sldSz cx="9144000" cy="5143500" type="screen16x9"/>
  <p:notesSz cx="6858000" cy="9144000"/>
  <p:custDataLst>
    <p:tags r:id="rId29"/>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3399"/>
    <a:srgbClr val="F2F8EC"/>
    <a:srgbClr val="DBECCC"/>
    <a:srgbClr val="262087"/>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712" autoAdjust="0"/>
  </p:normalViewPr>
  <p:slideViewPr>
    <p:cSldViewPr snapToGrid="0">
      <p:cViewPr varScale="1">
        <p:scale>
          <a:sx n="133" d="100"/>
          <a:sy n="133" d="100"/>
        </p:scale>
        <p:origin x="144" y="384"/>
      </p:cViewPr>
      <p:guideLst>
        <p:guide pos="2880"/>
        <p:guide orient="horz" pos="2358"/>
        <p:guide orient="horz" pos="2868"/>
        <p:guide pos="2863"/>
        <p:guide pos="2856"/>
      </p:guideLst>
    </p:cSldViewPr>
  </p:slideViewPr>
  <p:outlineViewPr>
    <p:cViewPr>
      <p:scale>
        <a:sx n="33" d="100"/>
        <a:sy n="33" d="100"/>
      </p:scale>
      <p:origin x="0" y="-3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ontz, Gabrielle E.   DPI" userId="0e87dca7-9c85-4686-81de-6667c5387956" providerId="ADAL" clId="{294B96C8-12E9-498D-A094-47119F0AF864}"/>
    <pc:docChg chg="modSld">
      <pc:chgData name="Koontz, Gabrielle E.   DPI" userId="0e87dca7-9c85-4686-81de-6667c5387956" providerId="ADAL" clId="{294B96C8-12E9-498D-A094-47119F0AF864}" dt="2024-02-22T16:18:56.881" v="18" actId="20577"/>
      <pc:docMkLst>
        <pc:docMk/>
      </pc:docMkLst>
      <pc:sldChg chg="modSp mod">
        <pc:chgData name="Koontz, Gabrielle E.   DPI" userId="0e87dca7-9c85-4686-81de-6667c5387956" providerId="ADAL" clId="{294B96C8-12E9-498D-A094-47119F0AF864}" dt="2024-02-22T16:16:14.269" v="7" actId="20577"/>
        <pc:sldMkLst>
          <pc:docMk/>
          <pc:sldMk cId="2009083" sldId="260"/>
        </pc:sldMkLst>
        <pc:spChg chg="mod">
          <ac:chgData name="Koontz, Gabrielle E.   DPI" userId="0e87dca7-9c85-4686-81de-6667c5387956" providerId="ADAL" clId="{294B96C8-12E9-498D-A094-47119F0AF864}" dt="2024-02-22T16:16:14.269" v="7" actId="20577"/>
          <ac:spMkLst>
            <pc:docMk/>
            <pc:sldMk cId="2009083" sldId="260"/>
            <ac:spMk id="7" creationId="{9E724FD3-EF55-C551-B875-EC57D875D5AD}"/>
          </ac:spMkLst>
        </pc:spChg>
      </pc:sldChg>
      <pc:sldChg chg="modSp mod">
        <pc:chgData name="Koontz, Gabrielle E.   DPI" userId="0e87dca7-9c85-4686-81de-6667c5387956" providerId="ADAL" clId="{294B96C8-12E9-498D-A094-47119F0AF864}" dt="2024-02-22T16:17:56.302" v="12" actId="20577"/>
        <pc:sldMkLst>
          <pc:docMk/>
          <pc:sldMk cId="1081491384" sldId="268"/>
        </pc:sldMkLst>
        <pc:spChg chg="mod">
          <ac:chgData name="Koontz, Gabrielle E.   DPI" userId="0e87dca7-9c85-4686-81de-6667c5387956" providerId="ADAL" clId="{294B96C8-12E9-498D-A094-47119F0AF864}" dt="2024-02-22T16:17:56.302" v="12" actId="20577"/>
          <ac:spMkLst>
            <pc:docMk/>
            <pc:sldMk cId="1081491384" sldId="268"/>
            <ac:spMk id="10" creationId="{4767FF35-2A58-AC1E-08E1-5B6111D3B2E4}"/>
          </ac:spMkLst>
        </pc:spChg>
      </pc:sldChg>
      <pc:sldChg chg="modSp mod">
        <pc:chgData name="Koontz, Gabrielle E.   DPI" userId="0e87dca7-9c85-4686-81de-6667c5387956" providerId="ADAL" clId="{294B96C8-12E9-498D-A094-47119F0AF864}" dt="2024-02-22T16:15:20.036" v="5" actId="20577"/>
        <pc:sldMkLst>
          <pc:docMk/>
          <pc:sldMk cId="2988058728" sldId="292"/>
        </pc:sldMkLst>
        <pc:spChg chg="mod">
          <ac:chgData name="Koontz, Gabrielle E.   DPI" userId="0e87dca7-9c85-4686-81de-6667c5387956" providerId="ADAL" clId="{294B96C8-12E9-498D-A094-47119F0AF864}" dt="2024-02-22T16:15:20.036" v="5" actId="20577"/>
          <ac:spMkLst>
            <pc:docMk/>
            <pc:sldMk cId="2988058728" sldId="292"/>
            <ac:spMk id="3" creationId="{2F725A6D-0FDB-C318-9FDC-E755D75F90D3}"/>
          </ac:spMkLst>
        </pc:spChg>
      </pc:sldChg>
      <pc:sldChg chg="modSp mod">
        <pc:chgData name="Koontz, Gabrielle E.   DPI" userId="0e87dca7-9c85-4686-81de-6667c5387956" providerId="ADAL" clId="{294B96C8-12E9-498D-A094-47119F0AF864}" dt="2024-02-22T16:18:56.881" v="18" actId="20577"/>
        <pc:sldMkLst>
          <pc:docMk/>
          <pc:sldMk cId="1371650002" sldId="293"/>
        </pc:sldMkLst>
        <pc:spChg chg="mod">
          <ac:chgData name="Koontz, Gabrielle E.   DPI" userId="0e87dca7-9c85-4686-81de-6667c5387956" providerId="ADAL" clId="{294B96C8-12E9-498D-A094-47119F0AF864}" dt="2024-02-22T16:18:56.881" v="18" actId="20577"/>
          <ac:spMkLst>
            <pc:docMk/>
            <pc:sldMk cId="1371650002" sldId="293"/>
            <ac:spMk id="3" creationId="{DD63604E-6D56-7DBF-58F7-D7099924CF02}"/>
          </ac:spMkLst>
        </pc:spChg>
      </pc:sldChg>
      <pc:sldChg chg="modSp mod">
        <pc:chgData name="Koontz, Gabrielle E.   DPI" userId="0e87dca7-9c85-4686-81de-6667c5387956" providerId="ADAL" clId="{294B96C8-12E9-498D-A094-47119F0AF864}" dt="2024-02-22T16:16:45.228" v="9" actId="20577"/>
        <pc:sldMkLst>
          <pc:docMk/>
          <pc:sldMk cId="1885216284" sldId="296"/>
        </pc:sldMkLst>
        <pc:spChg chg="mod">
          <ac:chgData name="Koontz, Gabrielle E.   DPI" userId="0e87dca7-9c85-4686-81de-6667c5387956" providerId="ADAL" clId="{294B96C8-12E9-498D-A094-47119F0AF864}" dt="2024-02-22T16:16:45.228" v="9" actId="20577"/>
          <ac:spMkLst>
            <pc:docMk/>
            <pc:sldMk cId="1885216284" sldId="296"/>
            <ac:spMk id="9" creationId="{239FDD7C-29EF-B1EB-A41F-842DB90597D1}"/>
          </ac:spMkLst>
        </pc:spChg>
      </pc:sldChg>
    </pc:docChg>
  </pc:docChgLst>
  <pc:docChgLst>
    <pc:chgData name="Mueller, Brittany A.   DPI" userId="S::brittany.mueller@dpi.wi.gov::1c636fe5-da7a-488a-a5c9-e6e7995610a5" providerId="AD" clId="Web-{6406560A-EDA5-6C3C-AD38-B7A21E027B61}"/>
    <pc:docChg chg="modSld">
      <pc:chgData name="Mueller, Brittany A.   DPI" userId="S::brittany.mueller@dpi.wi.gov::1c636fe5-da7a-488a-a5c9-e6e7995610a5" providerId="AD" clId="Web-{6406560A-EDA5-6C3C-AD38-B7A21E027B61}" dt="2024-02-21T17:55:29.758" v="227"/>
      <pc:docMkLst>
        <pc:docMk/>
      </pc:docMkLst>
      <pc:sldChg chg="modSp">
        <pc:chgData name="Mueller, Brittany A.   DPI" userId="S::brittany.mueller@dpi.wi.gov::1c636fe5-da7a-488a-a5c9-e6e7995610a5" providerId="AD" clId="Web-{6406560A-EDA5-6C3C-AD38-B7A21E027B61}" dt="2024-02-21T17:40:36.447" v="76"/>
        <pc:sldMkLst>
          <pc:docMk/>
          <pc:sldMk cId="2009083" sldId="260"/>
        </pc:sldMkLst>
        <pc:picChg chg="mod">
          <ac:chgData name="Mueller, Brittany A.   DPI" userId="S::brittany.mueller@dpi.wi.gov::1c636fe5-da7a-488a-a5c9-e6e7995610a5" providerId="AD" clId="Web-{6406560A-EDA5-6C3C-AD38-B7A21E027B61}" dt="2024-02-21T17:40:36.447" v="76"/>
          <ac:picMkLst>
            <pc:docMk/>
            <pc:sldMk cId="2009083" sldId="260"/>
            <ac:picMk id="5" creationId="{D8677DB8-BA8F-CA07-BA7B-D32FF4284E95}"/>
          </ac:picMkLst>
        </pc:picChg>
      </pc:sldChg>
      <pc:sldChg chg="modSp">
        <pc:chgData name="Mueller, Brittany A.   DPI" userId="S::brittany.mueller@dpi.wi.gov::1c636fe5-da7a-488a-a5c9-e6e7995610a5" providerId="AD" clId="Web-{6406560A-EDA5-6C3C-AD38-B7A21E027B61}" dt="2024-02-21T17:46:21.599" v="111"/>
        <pc:sldMkLst>
          <pc:docMk/>
          <pc:sldMk cId="2069058170" sldId="263"/>
        </pc:sldMkLst>
        <pc:picChg chg="mod">
          <ac:chgData name="Mueller, Brittany A.   DPI" userId="S::brittany.mueller@dpi.wi.gov::1c636fe5-da7a-488a-a5c9-e6e7995610a5" providerId="AD" clId="Web-{6406560A-EDA5-6C3C-AD38-B7A21E027B61}" dt="2024-02-21T17:46:21.599" v="111"/>
          <ac:picMkLst>
            <pc:docMk/>
            <pc:sldMk cId="2069058170" sldId="263"/>
            <ac:picMk id="5" creationId="{D3934E1B-FA07-84AC-3AE0-E1FB109D82CE}"/>
          </ac:picMkLst>
        </pc:picChg>
      </pc:sldChg>
      <pc:sldChg chg="modSp">
        <pc:chgData name="Mueller, Brittany A.   DPI" userId="S::brittany.mueller@dpi.wi.gov::1c636fe5-da7a-488a-a5c9-e6e7995610a5" providerId="AD" clId="Web-{6406560A-EDA5-6C3C-AD38-B7A21E027B61}" dt="2024-02-21T17:50:22.717" v="151"/>
        <pc:sldMkLst>
          <pc:docMk/>
          <pc:sldMk cId="294144282" sldId="265"/>
        </pc:sldMkLst>
        <pc:picChg chg="mod">
          <ac:chgData name="Mueller, Brittany A.   DPI" userId="S::brittany.mueller@dpi.wi.gov::1c636fe5-da7a-488a-a5c9-e6e7995610a5" providerId="AD" clId="Web-{6406560A-EDA5-6C3C-AD38-B7A21E027B61}" dt="2024-02-21T17:50:22.717" v="151"/>
          <ac:picMkLst>
            <pc:docMk/>
            <pc:sldMk cId="294144282" sldId="265"/>
            <ac:picMk id="6" creationId="{AC4146C4-833E-ADEE-D52D-2039484F5007}"/>
          </ac:picMkLst>
        </pc:picChg>
      </pc:sldChg>
      <pc:sldChg chg="modSp">
        <pc:chgData name="Mueller, Brittany A.   DPI" userId="S::brittany.mueller@dpi.wi.gov::1c636fe5-da7a-488a-a5c9-e6e7995610a5" providerId="AD" clId="Web-{6406560A-EDA5-6C3C-AD38-B7A21E027B61}" dt="2024-02-21T17:48:34.245" v="135"/>
        <pc:sldMkLst>
          <pc:docMk/>
          <pc:sldMk cId="1078859042" sldId="269"/>
        </pc:sldMkLst>
        <pc:picChg chg="mod">
          <ac:chgData name="Mueller, Brittany A.   DPI" userId="S::brittany.mueller@dpi.wi.gov::1c636fe5-da7a-488a-a5c9-e6e7995610a5" providerId="AD" clId="Web-{6406560A-EDA5-6C3C-AD38-B7A21E027B61}" dt="2024-02-21T17:48:34.245" v="135"/>
          <ac:picMkLst>
            <pc:docMk/>
            <pc:sldMk cId="1078859042" sldId="269"/>
            <ac:picMk id="3" creationId="{FF9CA9D7-5656-4D4D-D920-04098DBA5A6E}"/>
          </ac:picMkLst>
        </pc:picChg>
      </pc:sldChg>
      <pc:sldChg chg="modSp">
        <pc:chgData name="Mueller, Brittany A.   DPI" userId="S::brittany.mueller@dpi.wi.gov::1c636fe5-da7a-488a-a5c9-e6e7995610a5" providerId="AD" clId="Web-{6406560A-EDA5-6C3C-AD38-B7A21E027B61}" dt="2024-02-21T17:54:42.272" v="220"/>
        <pc:sldMkLst>
          <pc:docMk/>
          <pc:sldMk cId="3245045353" sldId="282"/>
        </pc:sldMkLst>
        <pc:picChg chg="mod">
          <ac:chgData name="Mueller, Brittany A.   DPI" userId="S::brittany.mueller@dpi.wi.gov::1c636fe5-da7a-488a-a5c9-e6e7995610a5" providerId="AD" clId="Web-{6406560A-EDA5-6C3C-AD38-B7A21E027B61}" dt="2024-02-21T17:53:48.755" v="208"/>
          <ac:picMkLst>
            <pc:docMk/>
            <pc:sldMk cId="3245045353" sldId="282"/>
            <ac:picMk id="9" creationId="{A8B03A20-5BDE-DA8A-DE9C-86DB33AB835E}"/>
          </ac:picMkLst>
        </pc:picChg>
        <pc:picChg chg="mod">
          <ac:chgData name="Mueller, Brittany A.   DPI" userId="S::brittany.mueller@dpi.wi.gov::1c636fe5-da7a-488a-a5c9-e6e7995610a5" providerId="AD" clId="Web-{6406560A-EDA5-6C3C-AD38-B7A21E027B61}" dt="2024-02-21T17:54:42.272" v="220"/>
          <ac:picMkLst>
            <pc:docMk/>
            <pc:sldMk cId="3245045353" sldId="282"/>
            <ac:picMk id="11" creationId="{D6E7BDA9-E9E0-349B-8B31-065A1775AD51}"/>
          </ac:picMkLst>
        </pc:picChg>
      </pc:sldChg>
      <pc:sldChg chg="modSp">
        <pc:chgData name="Mueller, Brittany A.   DPI" userId="S::brittany.mueller@dpi.wi.gov::1c636fe5-da7a-488a-a5c9-e6e7995610a5" providerId="AD" clId="Web-{6406560A-EDA5-6C3C-AD38-B7A21E027B61}" dt="2024-02-21T17:44:30.002" v="89"/>
        <pc:sldMkLst>
          <pc:docMk/>
          <pc:sldMk cId="1517177291" sldId="288"/>
        </pc:sldMkLst>
        <pc:picChg chg="mod">
          <ac:chgData name="Mueller, Brittany A.   DPI" userId="S::brittany.mueller@dpi.wi.gov::1c636fe5-da7a-488a-a5c9-e6e7995610a5" providerId="AD" clId="Web-{6406560A-EDA5-6C3C-AD38-B7A21E027B61}" dt="2024-02-21T17:44:30.002" v="89"/>
          <ac:picMkLst>
            <pc:docMk/>
            <pc:sldMk cId="1517177291" sldId="288"/>
            <ac:picMk id="3" creationId="{62608407-0055-4455-A70C-39BF137DA130}"/>
          </ac:picMkLst>
        </pc:picChg>
      </pc:sldChg>
      <pc:sldChg chg="modSp">
        <pc:chgData name="Mueller, Brittany A.   DPI" userId="S::brittany.mueller@dpi.wi.gov::1c636fe5-da7a-488a-a5c9-e6e7995610a5" providerId="AD" clId="Web-{6406560A-EDA5-6C3C-AD38-B7A21E027B61}" dt="2024-02-21T17:53:01.035" v="190"/>
        <pc:sldMkLst>
          <pc:docMk/>
          <pc:sldMk cId="1830319684" sldId="289"/>
        </pc:sldMkLst>
        <pc:picChg chg="mod">
          <ac:chgData name="Mueller, Brittany A.   DPI" userId="S::brittany.mueller@dpi.wi.gov::1c636fe5-da7a-488a-a5c9-e6e7995610a5" providerId="AD" clId="Web-{6406560A-EDA5-6C3C-AD38-B7A21E027B61}" dt="2024-02-21T17:53:01.035" v="190"/>
          <ac:picMkLst>
            <pc:docMk/>
            <pc:sldMk cId="1830319684" sldId="289"/>
            <ac:picMk id="9" creationId="{139601E5-95E3-CF0A-E444-56DB9BF04F33}"/>
          </ac:picMkLst>
        </pc:picChg>
      </pc:sldChg>
      <pc:sldChg chg="addSp delSp modSp">
        <pc:chgData name="Mueller, Brittany A.   DPI" userId="S::brittany.mueller@dpi.wi.gov::1c636fe5-da7a-488a-a5c9-e6e7995610a5" providerId="AD" clId="Web-{6406560A-EDA5-6C3C-AD38-B7A21E027B61}" dt="2024-02-21T17:55:29.758" v="227"/>
        <pc:sldMkLst>
          <pc:docMk/>
          <pc:sldMk cId="4230913187" sldId="290"/>
        </pc:sldMkLst>
        <pc:spChg chg="add del mod">
          <ac:chgData name="Mueller, Brittany A.   DPI" userId="S::brittany.mueller@dpi.wi.gov::1c636fe5-da7a-488a-a5c9-e6e7995610a5" providerId="AD" clId="Web-{6406560A-EDA5-6C3C-AD38-B7A21E027B61}" dt="2024-02-21T17:55:05.726" v="223"/>
          <ac:spMkLst>
            <pc:docMk/>
            <pc:sldMk cId="4230913187" sldId="290"/>
            <ac:spMk id="3" creationId="{7E9D2CEC-803C-4039-D0F5-57DC4C733CF2}"/>
          </ac:spMkLst>
        </pc:spChg>
        <pc:picChg chg="mod">
          <ac:chgData name="Mueller, Brittany A.   DPI" userId="S::brittany.mueller@dpi.wi.gov::1c636fe5-da7a-488a-a5c9-e6e7995610a5" providerId="AD" clId="Web-{6406560A-EDA5-6C3C-AD38-B7A21E027B61}" dt="2024-02-21T17:55:29.758" v="227"/>
          <ac:picMkLst>
            <pc:docMk/>
            <pc:sldMk cId="4230913187" sldId="290"/>
            <ac:picMk id="6" creationId="{786D5D86-A0EF-EDD9-2062-CA4702783C90}"/>
          </ac:picMkLst>
        </pc:picChg>
      </pc:sldChg>
      <pc:sldChg chg="addSp delSp modSp">
        <pc:chgData name="Mueller, Brittany A.   DPI" userId="S::brittany.mueller@dpi.wi.gov::1c636fe5-da7a-488a-a5c9-e6e7995610a5" providerId="AD" clId="Web-{6406560A-EDA5-6C3C-AD38-B7A21E027B61}" dt="2024-02-21T17:31:10.366" v="39"/>
        <pc:sldMkLst>
          <pc:docMk/>
          <pc:sldMk cId="4087456660" sldId="295"/>
        </pc:sldMkLst>
        <pc:spChg chg="mod">
          <ac:chgData name="Mueller, Brittany A.   DPI" userId="S::brittany.mueller@dpi.wi.gov::1c636fe5-da7a-488a-a5c9-e6e7995610a5" providerId="AD" clId="Web-{6406560A-EDA5-6C3C-AD38-B7A21E027B61}" dt="2024-02-21T17:26:35.279" v="3" actId="20577"/>
          <ac:spMkLst>
            <pc:docMk/>
            <pc:sldMk cId="4087456660" sldId="295"/>
            <ac:spMk id="2" creationId="{00000000-0000-0000-0000-000000000000}"/>
          </ac:spMkLst>
        </pc:spChg>
        <pc:spChg chg="add del mod">
          <ac:chgData name="Mueller, Brittany A.   DPI" userId="S::brittany.mueller@dpi.wi.gov::1c636fe5-da7a-488a-a5c9-e6e7995610a5" providerId="AD" clId="Web-{6406560A-EDA5-6C3C-AD38-B7A21E027B61}" dt="2024-02-21T17:27:06.670" v="6"/>
          <ac:spMkLst>
            <pc:docMk/>
            <pc:sldMk cId="4087456660" sldId="295"/>
            <ac:spMk id="3" creationId="{F0133C1C-C9BE-A982-D4D4-3955A92231FB}"/>
          </ac:spMkLst>
        </pc:spChg>
        <pc:picChg chg="mod">
          <ac:chgData name="Mueller, Brittany A.   DPI" userId="S::brittany.mueller@dpi.wi.gov::1c636fe5-da7a-488a-a5c9-e6e7995610a5" providerId="AD" clId="Web-{6406560A-EDA5-6C3C-AD38-B7A21E027B61}" dt="2024-02-21T17:28:56.690" v="27"/>
          <ac:picMkLst>
            <pc:docMk/>
            <pc:sldMk cId="4087456660" sldId="295"/>
            <ac:picMk id="7" creationId="{DE494C1A-8FFA-AB56-5697-AEDEF33C3D3E}"/>
          </ac:picMkLst>
        </pc:picChg>
        <pc:picChg chg="mod">
          <ac:chgData name="Mueller, Brittany A.   DPI" userId="S::brittany.mueller@dpi.wi.gov::1c636fe5-da7a-488a-a5c9-e6e7995610a5" providerId="AD" clId="Web-{6406560A-EDA5-6C3C-AD38-B7A21E027B61}" dt="2024-02-21T17:31:10.366" v="39"/>
          <ac:picMkLst>
            <pc:docMk/>
            <pc:sldMk cId="4087456660" sldId="295"/>
            <ac:picMk id="9" creationId="{279C90CC-8202-C5F1-844F-DE8CB646EA19}"/>
          </ac:picMkLst>
        </pc:picChg>
      </pc:sldChg>
      <pc:sldChg chg="modSp">
        <pc:chgData name="Mueller, Brittany A.   DPI" userId="S::brittany.mueller@dpi.wi.gov::1c636fe5-da7a-488a-a5c9-e6e7995610a5" providerId="AD" clId="Web-{6406560A-EDA5-6C3C-AD38-B7A21E027B61}" dt="2024-02-21T17:39:56.274" v="59"/>
        <pc:sldMkLst>
          <pc:docMk/>
          <pc:sldMk cId="1885216284" sldId="296"/>
        </pc:sldMkLst>
        <pc:picChg chg="mod">
          <ac:chgData name="Mueller, Brittany A.   DPI" userId="S::brittany.mueller@dpi.wi.gov::1c636fe5-da7a-488a-a5c9-e6e7995610a5" providerId="AD" clId="Web-{6406560A-EDA5-6C3C-AD38-B7A21E027B61}" dt="2024-02-21T17:39:56.274" v="59"/>
          <ac:picMkLst>
            <pc:docMk/>
            <pc:sldMk cId="1885216284" sldId="296"/>
            <ac:picMk id="8" creationId="{4606A254-7E91-10AA-EFD0-32FEF327A105}"/>
          </ac:picMkLst>
        </pc:picChg>
      </pc:sldChg>
      <pc:sldChg chg="modSp">
        <pc:chgData name="Mueller, Brittany A.   DPI" userId="S::brittany.mueller@dpi.wi.gov::1c636fe5-da7a-488a-a5c9-e6e7995610a5" providerId="AD" clId="Web-{6406560A-EDA5-6C3C-AD38-B7A21E027B61}" dt="2024-02-21T17:52:07.470" v="177"/>
        <pc:sldMkLst>
          <pc:docMk/>
          <pc:sldMk cId="918634410" sldId="297"/>
        </pc:sldMkLst>
        <pc:picChg chg="mod">
          <ac:chgData name="Mueller, Brittany A.   DPI" userId="S::brittany.mueller@dpi.wi.gov::1c636fe5-da7a-488a-a5c9-e6e7995610a5" providerId="AD" clId="Web-{6406560A-EDA5-6C3C-AD38-B7A21E027B61}" dt="2024-02-21T17:52:07.470" v="177"/>
          <ac:picMkLst>
            <pc:docMk/>
            <pc:sldMk cId="918634410" sldId="297"/>
            <ac:picMk id="8" creationId="{CE2500C6-ACCC-DBD0-BA5B-224BAEAFDE34}"/>
          </ac:picMkLst>
        </pc:picChg>
        <pc:picChg chg="mod">
          <ac:chgData name="Mueller, Brittany A.   DPI" userId="S::brittany.mueller@dpi.wi.gov::1c636fe5-da7a-488a-a5c9-e6e7995610a5" providerId="AD" clId="Web-{6406560A-EDA5-6C3C-AD38-B7A21E027B61}" dt="2024-02-21T17:51:36.235" v="168"/>
          <ac:picMkLst>
            <pc:docMk/>
            <pc:sldMk cId="918634410" sldId="297"/>
            <ac:picMk id="10" creationId="{6D94F2A2-FDA9-1101-D2B3-CBB7E068B56F}"/>
          </ac:picMkLst>
        </pc:picChg>
      </pc:sldChg>
    </pc:docChg>
  </pc:docChgLst>
  <pc:docChgLst>
    <pc:chgData name="Stringfellow, Kina F. DPI" userId="002858cf-6d8d-4f58-b096-3c8ddc1070aa" providerId="ADAL" clId="{9A661D16-3331-4CE4-85BE-AE759628F846}"/>
    <pc:docChg chg="undo redo custSel addSld delSld modSld replTag delTag">
      <pc:chgData name="Stringfellow, Kina F. DPI" userId="002858cf-6d8d-4f58-b096-3c8ddc1070aa" providerId="ADAL" clId="{9A661D16-3331-4CE4-85BE-AE759628F846}" dt="2024-02-26T15:55:56.710" v="3579"/>
      <pc:docMkLst>
        <pc:docMk/>
      </pc:docMkLst>
      <pc:sldChg chg="replTag delTag">
        <pc:chgData name="Stringfellow, Kina F. DPI" userId="002858cf-6d8d-4f58-b096-3c8ddc1070aa" providerId="ADAL" clId="{9A661D16-3331-4CE4-85BE-AE759628F846}" dt="2024-02-26T15:46:21.767" v="2642"/>
        <pc:sldMkLst>
          <pc:docMk/>
          <pc:sldMk cId="4185322060" sldId="257"/>
        </pc:sldMkLst>
      </pc:sldChg>
      <pc:sldChg chg="delSp modSp mod replTag delTag">
        <pc:chgData name="Stringfellow, Kina F. DPI" userId="002858cf-6d8d-4f58-b096-3c8ddc1070aa" providerId="ADAL" clId="{9A661D16-3331-4CE4-85BE-AE759628F846}" dt="2024-02-26T15:52:36.762" v="3475" actId="33553"/>
        <pc:sldMkLst>
          <pc:docMk/>
          <pc:sldMk cId="2009083" sldId="260"/>
        </pc:sldMkLst>
        <pc:spChg chg="mod">
          <ac:chgData name="Stringfellow, Kina F. DPI" userId="002858cf-6d8d-4f58-b096-3c8ddc1070aa" providerId="ADAL" clId="{9A661D16-3331-4CE4-85BE-AE759628F846}" dt="2024-02-26T15:52:36.762" v="3475" actId="33553"/>
          <ac:spMkLst>
            <pc:docMk/>
            <pc:sldMk cId="2009083" sldId="260"/>
            <ac:spMk id="2" creationId="{00000000-0000-0000-0000-000000000000}"/>
          </ac:spMkLst>
        </pc:spChg>
        <pc:spChg chg="del mod">
          <ac:chgData name="Stringfellow, Kina F. DPI" userId="002858cf-6d8d-4f58-b096-3c8ddc1070aa" providerId="ADAL" clId="{9A661D16-3331-4CE4-85BE-AE759628F846}" dt="2024-02-19T18:52:19.020" v="49" actId="478"/>
          <ac:spMkLst>
            <pc:docMk/>
            <pc:sldMk cId="2009083" sldId="260"/>
            <ac:spMk id="4" creationId="{18ABCD30-1846-D04F-A038-1AC257B6C159}"/>
          </ac:spMkLst>
        </pc:spChg>
        <pc:spChg chg="mod">
          <ac:chgData name="Stringfellow, Kina F. DPI" userId="002858cf-6d8d-4f58-b096-3c8ddc1070aa" providerId="ADAL" clId="{9A661D16-3331-4CE4-85BE-AE759628F846}" dt="2024-02-19T19:54:08.144" v="1150" actId="3064"/>
          <ac:spMkLst>
            <pc:docMk/>
            <pc:sldMk cId="2009083" sldId="260"/>
            <ac:spMk id="7" creationId="{9E724FD3-EF55-C551-B875-EC57D875D5AD}"/>
          </ac:spMkLst>
        </pc:spChg>
        <pc:spChg chg="del mod">
          <ac:chgData name="Stringfellow, Kina F. DPI" userId="002858cf-6d8d-4f58-b096-3c8ddc1070aa" providerId="ADAL" clId="{9A661D16-3331-4CE4-85BE-AE759628F846}" dt="2024-02-19T19:07:53.595" v="378" actId="478"/>
          <ac:spMkLst>
            <pc:docMk/>
            <pc:sldMk cId="2009083" sldId="260"/>
            <ac:spMk id="9" creationId="{239FDD7C-29EF-B1EB-A41F-842DB90597D1}"/>
          </ac:spMkLst>
        </pc:spChg>
        <pc:picChg chg="mod">
          <ac:chgData name="Stringfellow, Kina F. DPI" userId="002858cf-6d8d-4f58-b096-3c8ddc1070aa" providerId="ADAL" clId="{9A661D16-3331-4CE4-85BE-AE759628F846}" dt="2024-02-19T19:20:43.529" v="561" actId="1582"/>
          <ac:picMkLst>
            <pc:docMk/>
            <pc:sldMk cId="2009083" sldId="260"/>
            <ac:picMk id="5" creationId="{D8677DB8-BA8F-CA07-BA7B-D32FF4284E95}"/>
          </ac:picMkLst>
        </pc:picChg>
        <pc:picChg chg="del mod">
          <ac:chgData name="Stringfellow, Kina F. DPI" userId="002858cf-6d8d-4f58-b096-3c8ddc1070aa" providerId="ADAL" clId="{9A661D16-3331-4CE4-85BE-AE759628F846}" dt="2024-02-19T19:07:50.995" v="377" actId="478"/>
          <ac:picMkLst>
            <pc:docMk/>
            <pc:sldMk cId="2009083" sldId="260"/>
            <ac:picMk id="8" creationId="{4606A254-7E91-10AA-EFD0-32FEF327A105}"/>
          </ac:picMkLst>
        </pc:picChg>
      </pc:sldChg>
      <pc:sldChg chg="addSp delSp modSp mod replTag delTag">
        <pc:chgData name="Stringfellow, Kina F. DPI" userId="002858cf-6d8d-4f58-b096-3c8ddc1070aa" providerId="ADAL" clId="{9A661D16-3331-4CE4-85BE-AE759628F846}" dt="2024-02-26T15:54:17.850" v="3506"/>
        <pc:sldMkLst>
          <pc:docMk/>
          <pc:sldMk cId="1138151341" sldId="261"/>
        </pc:sldMkLst>
        <pc:spChg chg="mod">
          <ac:chgData name="Stringfellow, Kina F. DPI" userId="002858cf-6d8d-4f58-b096-3c8ddc1070aa" providerId="ADAL" clId="{9A661D16-3331-4CE4-85BE-AE759628F846}" dt="2024-02-26T15:53:01.453" v="3485" actId="33553"/>
          <ac:spMkLst>
            <pc:docMk/>
            <pc:sldMk cId="1138151341" sldId="261"/>
            <ac:spMk id="2" creationId="{00000000-0000-0000-0000-000000000000}"/>
          </ac:spMkLst>
        </pc:spChg>
        <pc:spChg chg="add mod">
          <ac:chgData name="Stringfellow, Kina F. DPI" userId="002858cf-6d8d-4f58-b096-3c8ddc1070aa" providerId="ADAL" clId="{9A661D16-3331-4CE4-85BE-AE759628F846}" dt="2024-02-26T15:52:52.549" v="3484" actId="13244"/>
          <ac:spMkLst>
            <pc:docMk/>
            <pc:sldMk cId="1138151341" sldId="261"/>
            <ac:spMk id="5" creationId="{710BDB71-77BB-2C03-4E1A-EAE47FCBE8E1}"/>
          </ac:spMkLst>
        </pc:spChg>
        <pc:spChg chg="del mod">
          <ac:chgData name="Stringfellow, Kina F. DPI" userId="002858cf-6d8d-4f58-b096-3c8ddc1070aa" providerId="ADAL" clId="{9A661D16-3331-4CE4-85BE-AE759628F846}" dt="2024-02-26T15:52:48.603" v="3483" actId="478"/>
          <ac:spMkLst>
            <pc:docMk/>
            <pc:sldMk cId="1138151341" sldId="261"/>
            <ac:spMk id="6" creationId="{02F05A6D-FD96-404F-96DC-1EAAFDBB2B02}"/>
          </ac:spMkLst>
        </pc:spChg>
        <pc:picChg chg="mod">
          <ac:chgData name="Stringfellow, Kina F. DPI" userId="002858cf-6d8d-4f58-b096-3c8ddc1070aa" providerId="ADAL" clId="{9A661D16-3331-4CE4-85BE-AE759628F846}" dt="2024-02-19T20:05:42.008" v="1783" actId="962"/>
          <ac:picMkLst>
            <pc:docMk/>
            <pc:sldMk cId="1138151341" sldId="261"/>
            <ac:picMk id="4" creationId="{BC4AD014-EC24-67D0-EEA9-53005CE8DAEF}"/>
          </ac:picMkLst>
        </pc:picChg>
        <pc:picChg chg="del">
          <ac:chgData name="Stringfellow, Kina F. DPI" userId="002858cf-6d8d-4f58-b096-3c8ddc1070aa" providerId="ADAL" clId="{9A661D16-3331-4CE4-85BE-AE759628F846}" dt="2024-02-19T19:01:24.121" v="191" actId="478"/>
          <ac:picMkLst>
            <pc:docMk/>
            <pc:sldMk cId="1138151341" sldId="261"/>
            <ac:picMk id="7" creationId="{DE494C1A-8FFA-AB56-5697-AEDEF33C3D3E}"/>
          </ac:picMkLst>
        </pc:picChg>
        <pc:picChg chg="del">
          <ac:chgData name="Stringfellow, Kina F. DPI" userId="002858cf-6d8d-4f58-b096-3c8ddc1070aa" providerId="ADAL" clId="{9A661D16-3331-4CE4-85BE-AE759628F846}" dt="2024-02-19T19:01:25.746" v="192" actId="478"/>
          <ac:picMkLst>
            <pc:docMk/>
            <pc:sldMk cId="1138151341" sldId="261"/>
            <ac:picMk id="9" creationId="{279C90CC-8202-C5F1-844F-DE8CB646EA19}"/>
          </ac:picMkLst>
        </pc:picChg>
        <pc:cxnChg chg="del mod">
          <ac:chgData name="Stringfellow, Kina F. DPI" userId="002858cf-6d8d-4f58-b096-3c8ddc1070aa" providerId="ADAL" clId="{9A661D16-3331-4CE4-85BE-AE759628F846}" dt="2024-02-19T19:01:26.392" v="193" actId="478"/>
          <ac:cxnSpMkLst>
            <pc:docMk/>
            <pc:sldMk cId="1138151341" sldId="261"/>
            <ac:cxnSpMk id="11" creationId="{D2A7CA40-EA4B-9EE3-E932-AEB110C27D96}"/>
          </ac:cxnSpMkLst>
        </pc:cxnChg>
      </pc:sldChg>
      <pc:sldChg chg="addSp delSp modSp mod replTag delTag">
        <pc:chgData name="Stringfellow, Kina F. DPI" userId="002858cf-6d8d-4f58-b096-3c8ddc1070aa" providerId="ADAL" clId="{9A661D16-3331-4CE4-85BE-AE759628F846}" dt="2024-02-20T22:12:57.974" v="2090" actId="962"/>
        <pc:sldMkLst>
          <pc:docMk/>
          <pc:sldMk cId="508557549" sldId="262"/>
        </pc:sldMkLst>
        <pc:spChg chg="mod">
          <ac:chgData name="Stringfellow, Kina F. DPI" userId="002858cf-6d8d-4f58-b096-3c8ddc1070aa" providerId="ADAL" clId="{9A661D16-3331-4CE4-85BE-AE759628F846}" dt="2024-02-19T19:16:46.199" v="517" actId="20577"/>
          <ac:spMkLst>
            <pc:docMk/>
            <pc:sldMk cId="508557549" sldId="262"/>
            <ac:spMk id="2" creationId="{00000000-0000-0000-0000-000000000000}"/>
          </ac:spMkLst>
        </pc:spChg>
        <pc:spChg chg="mod ord">
          <ac:chgData name="Stringfellow, Kina F. DPI" userId="002858cf-6d8d-4f58-b096-3c8ddc1070aa" providerId="ADAL" clId="{9A661D16-3331-4CE4-85BE-AE759628F846}" dt="2024-02-19T19:16:28.312" v="495" actId="207"/>
          <ac:spMkLst>
            <pc:docMk/>
            <pc:sldMk cId="508557549" sldId="262"/>
            <ac:spMk id="6" creationId="{4F90ABF9-DF0B-E24F-E41F-230A549906FD}"/>
          </ac:spMkLst>
        </pc:spChg>
        <pc:picChg chg="add mod">
          <ac:chgData name="Stringfellow, Kina F. DPI" userId="002858cf-6d8d-4f58-b096-3c8ddc1070aa" providerId="ADAL" clId="{9A661D16-3331-4CE4-85BE-AE759628F846}" dt="2024-02-20T22:12:57.974" v="2090" actId="962"/>
          <ac:picMkLst>
            <pc:docMk/>
            <pc:sldMk cId="508557549" sldId="262"/>
            <ac:picMk id="5" creationId="{0BFF2DEF-C745-78AA-AD5F-78012122C799}"/>
          </ac:picMkLst>
        </pc:picChg>
        <pc:picChg chg="del">
          <ac:chgData name="Stringfellow, Kina F. DPI" userId="002858cf-6d8d-4f58-b096-3c8ddc1070aa" providerId="ADAL" clId="{9A661D16-3331-4CE4-85BE-AE759628F846}" dt="2024-02-19T19:13:57.533" v="397" actId="478"/>
          <ac:picMkLst>
            <pc:docMk/>
            <pc:sldMk cId="508557549" sldId="262"/>
            <ac:picMk id="7" creationId="{1661693C-9300-C4B3-D222-1B1C3460B258}"/>
          </ac:picMkLst>
        </pc:picChg>
      </pc:sldChg>
      <pc:sldChg chg="modSp mod replTag delTag">
        <pc:chgData name="Stringfellow, Kina F. DPI" userId="002858cf-6d8d-4f58-b096-3c8ddc1070aa" providerId="ADAL" clId="{9A661D16-3331-4CE4-85BE-AE759628F846}" dt="2024-02-19T19:53:50.142" v="1134"/>
        <pc:sldMkLst>
          <pc:docMk/>
          <pc:sldMk cId="2069058170" sldId="263"/>
        </pc:sldMkLst>
        <pc:spChg chg="mod">
          <ac:chgData name="Stringfellow, Kina F. DPI" userId="002858cf-6d8d-4f58-b096-3c8ddc1070aa" providerId="ADAL" clId="{9A661D16-3331-4CE4-85BE-AE759628F846}" dt="2024-02-19T19:53:49.038" v="1132" actId="3064"/>
          <ac:spMkLst>
            <pc:docMk/>
            <pc:sldMk cId="2069058170" sldId="263"/>
            <ac:spMk id="6" creationId="{C2C2DFEA-829D-AB67-35BB-EDB496C8C37A}"/>
          </ac:spMkLst>
        </pc:spChg>
        <pc:picChg chg="mod">
          <ac:chgData name="Stringfellow, Kina F. DPI" userId="002858cf-6d8d-4f58-b096-3c8ddc1070aa" providerId="ADAL" clId="{9A661D16-3331-4CE4-85BE-AE759628F846}" dt="2024-02-19T19:25:16.757" v="617" actId="1582"/>
          <ac:picMkLst>
            <pc:docMk/>
            <pc:sldMk cId="2069058170" sldId="263"/>
            <ac:picMk id="5" creationId="{D3934E1B-FA07-84AC-3AE0-E1FB109D82CE}"/>
          </ac:picMkLst>
        </pc:picChg>
      </pc:sldChg>
      <pc:sldChg chg="modSp mod replTag delTag">
        <pc:chgData name="Stringfellow, Kina F. DPI" userId="002858cf-6d8d-4f58-b096-3c8ddc1070aa" providerId="ADAL" clId="{9A661D16-3331-4CE4-85BE-AE759628F846}" dt="2024-02-20T20:03:15.265" v="2026" actId="962"/>
        <pc:sldMkLst>
          <pc:docMk/>
          <pc:sldMk cId="2880522022" sldId="264"/>
        </pc:sldMkLst>
        <pc:picChg chg="mod">
          <ac:chgData name="Stringfellow, Kina F. DPI" userId="002858cf-6d8d-4f58-b096-3c8ddc1070aa" providerId="ADAL" clId="{9A661D16-3331-4CE4-85BE-AE759628F846}" dt="2024-02-20T20:03:15.265" v="2026" actId="962"/>
          <ac:picMkLst>
            <pc:docMk/>
            <pc:sldMk cId="2880522022" sldId="264"/>
            <ac:picMk id="3" creationId="{04D98DE0-DE57-D528-FE2B-AD12AAF7D2D8}"/>
          </ac:picMkLst>
        </pc:picChg>
      </pc:sldChg>
      <pc:sldChg chg="addSp delSp modSp mod replTag delTag modNotesTx">
        <pc:chgData name="Stringfellow, Kina F. DPI" userId="002858cf-6d8d-4f58-b096-3c8ddc1070aa" providerId="ADAL" clId="{9A661D16-3331-4CE4-85BE-AE759628F846}" dt="2024-02-26T15:55:10.256" v="3550" actId="20577"/>
        <pc:sldMkLst>
          <pc:docMk/>
          <pc:sldMk cId="294144282" sldId="265"/>
        </pc:sldMkLst>
        <pc:spChg chg="mod">
          <ac:chgData name="Stringfellow, Kina F. DPI" userId="002858cf-6d8d-4f58-b096-3c8ddc1070aa" providerId="ADAL" clId="{9A661D16-3331-4CE4-85BE-AE759628F846}" dt="2024-02-26T15:55:10.256" v="3550" actId="20577"/>
          <ac:spMkLst>
            <pc:docMk/>
            <pc:sldMk cId="294144282" sldId="265"/>
            <ac:spMk id="2" creationId="{F8DB2080-1EEC-A84E-AA07-B8BE52A29F42}"/>
          </ac:spMkLst>
        </pc:spChg>
        <pc:spChg chg="del mod">
          <ac:chgData name="Stringfellow, Kina F. DPI" userId="002858cf-6d8d-4f58-b096-3c8ddc1070aa" providerId="ADAL" clId="{9A661D16-3331-4CE4-85BE-AE759628F846}" dt="2024-02-26T15:53:47.096" v="3497" actId="478"/>
          <ac:spMkLst>
            <pc:docMk/>
            <pc:sldMk cId="294144282" sldId="265"/>
            <ac:spMk id="3" creationId="{73713874-326F-6643-B809-2077DDBB1C2D}"/>
          </ac:spMkLst>
        </pc:spChg>
        <pc:spChg chg="mod">
          <ac:chgData name="Stringfellow, Kina F. DPI" userId="002858cf-6d8d-4f58-b096-3c8ddc1070aa" providerId="ADAL" clId="{9A661D16-3331-4CE4-85BE-AE759628F846}" dt="2024-02-19T19:43:25.178" v="984" actId="1076"/>
          <ac:spMkLst>
            <pc:docMk/>
            <pc:sldMk cId="294144282" sldId="265"/>
            <ac:spMk id="7" creationId="{99867DB1-1670-10FB-DB81-DCBDC61187B4}"/>
          </ac:spMkLst>
        </pc:spChg>
        <pc:picChg chg="add mod">
          <ac:chgData name="Stringfellow, Kina F. DPI" userId="002858cf-6d8d-4f58-b096-3c8ddc1070aa" providerId="ADAL" clId="{9A661D16-3331-4CE4-85BE-AE759628F846}" dt="2024-02-19T20:07:44.420" v="2004" actId="962"/>
          <ac:picMkLst>
            <pc:docMk/>
            <pc:sldMk cId="294144282" sldId="265"/>
            <ac:picMk id="4" creationId="{DD9DAFED-BE1F-3805-B751-3F1E4BBCC6DC}"/>
          </ac:picMkLst>
        </pc:picChg>
        <pc:picChg chg="mod modCrop">
          <ac:chgData name="Stringfellow, Kina F. DPI" userId="002858cf-6d8d-4f58-b096-3c8ddc1070aa" providerId="ADAL" clId="{9A661D16-3331-4CE4-85BE-AE759628F846}" dt="2024-02-26T15:53:54.766" v="3498" actId="13244"/>
          <ac:picMkLst>
            <pc:docMk/>
            <pc:sldMk cId="294144282" sldId="265"/>
            <ac:picMk id="6" creationId="{AC4146C4-833E-ADEE-D52D-2039484F5007}"/>
          </ac:picMkLst>
        </pc:picChg>
        <pc:picChg chg="del">
          <ac:chgData name="Stringfellow, Kina F. DPI" userId="002858cf-6d8d-4f58-b096-3c8ddc1070aa" providerId="ADAL" clId="{9A661D16-3331-4CE4-85BE-AE759628F846}" dt="2024-02-19T19:41:39.820" v="952" actId="478"/>
          <ac:picMkLst>
            <pc:docMk/>
            <pc:sldMk cId="294144282" sldId="265"/>
            <ac:picMk id="9" creationId="{89BF85DD-B8B1-CFE2-1FE7-73EF2B42408E}"/>
          </ac:picMkLst>
        </pc:picChg>
        <pc:picChg chg="del">
          <ac:chgData name="Stringfellow, Kina F. DPI" userId="002858cf-6d8d-4f58-b096-3c8ddc1070aa" providerId="ADAL" clId="{9A661D16-3331-4CE4-85BE-AE759628F846}" dt="2024-02-19T19:41:38.349" v="951" actId="478"/>
          <ac:picMkLst>
            <pc:docMk/>
            <pc:sldMk cId="294144282" sldId="265"/>
            <ac:picMk id="11" creationId="{7F91CCE4-BB83-137A-B945-A0C0B4BEE4E2}"/>
          </ac:picMkLst>
        </pc:picChg>
      </pc:sldChg>
      <pc:sldChg chg="modSp mod replTag delTag">
        <pc:chgData name="Stringfellow, Kina F. DPI" userId="002858cf-6d8d-4f58-b096-3c8ddc1070aa" providerId="ADAL" clId="{9A661D16-3331-4CE4-85BE-AE759628F846}" dt="2024-02-19T19:54:12.491" v="1156"/>
        <pc:sldMkLst>
          <pc:docMk/>
          <pc:sldMk cId="175779891" sldId="266"/>
        </pc:sldMkLst>
        <pc:spChg chg="mod">
          <ac:chgData name="Stringfellow, Kina F. DPI" userId="002858cf-6d8d-4f58-b096-3c8ddc1070aa" providerId="ADAL" clId="{9A661D16-3331-4CE4-85BE-AE759628F846}" dt="2024-02-19T18:45:02.051" v="19" actId="33553"/>
          <ac:spMkLst>
            <pc:docMk/>
            <pc:sldMk cId="175779891" sldId="266"/>
            <ac:spMk id="2" creationId="{610C1F68-29D5-B6DA-13C5-665DD544CB6C}"/>
          </ac:spMkLst>
        </pc:spChg>
        <pc:spChg chg="mod">
          <ac:chgData name="Stringfellow, Kina F. DPI" userId="002858cf-6d8d-4f58-b096-3c8ddc1070aa" providerId="ADAL" clId="{9A661D16-3331-4CE4-85BE-AE759628F846}" dt="2024-02-19T19:04:05.772" v="239" actId="948"/>
          <ac:spMkLst>
            <pc:docMk/>
            <pc:sldMk cId="175779891" sldId="266"/>
            <ac:spMk id="3" creationId="{4E98E19C-299E-6E90-E498-E1E42A1E3CD4}"/>
          </ac:spMkLst>
        </pc:spChg>
      </pc:sldChg>
      <pc:sldChg chg="addSp delSp modSp mod replTag delTag modNotesTx">
        <pc:chgData name="Stringfellow, Kina F. DPI" userId="002858cf-6d8d-4f58-b096-3c8ddc1070aa" providerId="ADAL" clId="{9A661D16-3331-4CE4-85BE-AE759628F846}" dt="2024-02-26T15:54:52.394" v="3534" actId="20577"/>
        <pc:sldMkLst>
          <pc:docMk/>
          <pc:sldMk cId="854454065" sldId="267"/>
        </pc:sldMkLst>
        <pc:spChg chg="mod">
          <ac:chgData name="Stringfellow, Kina F. DPI" userId="002858cf-6d8d-4f58-b096-3c8ddc1070aa" providerId="ADAL" clId="{9A661D16-3331-4CE4-85BE-AE759628F846}" dt="2024-02-26T15:54:52.394" v="3534" actId="20577"/>
          <ac:spMkLst>
            <pc:docMk/>
            <pc:sldMk cId="854454065" sldId="267"/>
            <ac:spMk id="2" creationId="{4BE37443-EA17-D6EB-3DE7-75D21F1417D2}"/>
          </ac:spMkLst>
        </pc:spChg>
        <pc:spChg chg="add mod">
          <ac:chgData name="Stringfellow, Kina F. DPI" userId="002858cf-6d8d-4f58-b096-3c8ddc1070aa" providerId="ADAL" clId="{9A661D16-3331-4CE4-85BE-AE759628F846}" dt="2024-02-19T19:53:42.741" v="1125" actId="3064"/>
          <ac:spMkLst>
            <pc:docMk/>
            <pc:sldMk cId="854454065" sldId="267"/>
            <ac:spMk id="5" creationId="{10B39FBE-FF06-EB62-A358-8619A78A09EA}"/>
          </ac:spMkLst>
        </pc:spChg>
        <pc:spChg chg="mod">
          <ac:chgData name="Stringfellow, Kina F. DPI" userId="002858cf-6d8d-4f58-b096-3c8ddc1070aa" providerId="ADAL" clId="{9A661D16-3331-4CE4-85BE-AE759628F846}" dt="2024-02-19T19:53:30.215" v="1113" actId="3064"/>
          <ac:spMkLst>
            <pc:docMk/>
            <pc:sldMk cId="854454065" sldId="267"/>
            <ac:spMk id="8" creationId="{E523486B-1F9E-775F-079B-0E2886C0171F}"/>
          </ac:spMkLst>
        </pc:spChg>
        <pc:picChg chg="add del mod">
          <ac:chgData name="Stringfellow, Kina F. DPI" userId="002858cf-6d8d-4f58-b096-3c8ddc1070aa" providerId="ADAL" clId="{9A661D16-3331-4CE4-85BE-AE759628F846}" dt="2024-02-19T19:36:33.236" v="824" actId="478"/>
          <ac:picMkLst>
            <pc:docMk/>
            <pc:sldMk cId="854454065" sldId="267"/>
            <ac:picMk id="3" creationId="{F8F09CFF-D2C4-A922-009F-7110A0E31067}"/>
          </ac:picMkLst>
        </pc:picChg>
        <pc:picChg chg="del mod modCrop">
          <ac:chgData name="Stringfellow, Kina F. DPI" userId="002858cf-6d8d-4f58-b096-3c8ddc1070aa" providerId="ADAL" clId="{9A661D16-3331-4CE4-85BE-AE759628F846}" dt="2024-02-19T19:34:10.100" v="729" actId="478"/>
          <ac:picMkLst>
            <pc:docMk/>
            <pc:sldMk cId="854454065" sldId="267"/>
            <ac:picMk id="4" creationId="{E234B0ED-E8AC-04BA-5C23-3EF4962C51C9}"/>
          </ac:picMkLst>
        </pc:picChg>
        <pc:picChg chg="del mod">
          <ac:chgData name="Stringfellow, Kina F. DPI" userId="002858cf-6d8d-4f58-b096-3c8ddc1070aa" providerId="ADAL" clId="{9A661D16-3331-4CE4-85BE-AE759628F846}" dt="2024-02-19T19:35:27.523" v="742" actId="21"/>
          <ac:picMkLst>
            <pc:docMk/>
            <pc:sldMk cId="854454065" sldId="267"/>
            <ac:picMk id="11" creationId="{0C02F4C8-32A0-C305-461A-7976C3788F1C}"/>
          </ac:picMkLst>
        </pc:picChg>
        <pc:picChg chg="mod modCrop">
          <ac:chgData name="Stringfellow, Kina F. DPI" userId="002858cf-6d8d-4f58-b096-3c8ddc1070aa" providerId="ADAL" clId="{9A661D16-3331-4CE4-85BE-AE759628F846}" dt="2024-02-19T20:07:37.088" v="1998" actId="962"/>
          <ac:picMkLst>
            <pc:docMk/>
            <pc:sldMk cId="854454065" sldId="267"/>
            <ac:picMk id="13" creationId="{A83EBFB7-058C-1DFD-A72B-7DE355B165A2}"/>
          </ac:picMkLst>
        </pc:picChg>
        <pc:picChg chg="add mod">
          <ac:chgData name="Stringfellow, Kina F. DPI" userId="002858cf-6d8d-4f58-b096-3c8ddc1070aa" providerId="ADAL" clId="{9A661D16-3331-4CE4-85BE-AE759628F846}" dt="2024-02-19T19:42:07.878" v="961" actId="1076"/>
          <ac:picMkLst>
            <pc:docMk/>
            <pc:sldMk cId="854454065" sldId="267"/>
            <ac:picMk id="1026" creationId="{50CD392A-BE2B-EF7B-60D5-5A3B55BFB8EB}"/>
          </ac:picMkLst>
        </pc:picChg>
      </pc:sldChg>
      <pc:sldChg chg="addSp modSp mod replTag delTag">
        <pc:chgData name="Stringfellow, Kina F. DPI" userId="002858cf-6d8d-4f58-b096-3c8ddc1070aa" providerId="ADAL" clId="{9A661D16-3331-4CE4-85BE-AE759628F846}" dt="2024-02-20T20:03:53.152" v="2038"/>
        <pc:sldMkLst>
          <pc:docMk/>
          <pc:sldMk cId="1081491384" sldId="268"/>
        </pc:sldMkLst>
        <pc:spChg chg="mod">
          <ac:chgData name="Stringfellow, Kina F. DPI" userId="002858cf-6d8d-4f58-b096-3c8ddc1070aa" providerId="ADAL" clId="{9A661D16-3331-4CE4-85BE-AE759628F846}" dt="2024-02-19T18:51:31.237" v="26" actId="33553"/>
          <ac:spMkLst>
            <pc:docMk/>
            <pc:sldMk cId="1081491384" sldId="268"/>
            <ac:spMk id="2" creationId="{EAB4EF43-74A9-46E4-B728-CD548C529871}"/>
          </ac:spMkLst>
        </pc:spChg>
        <pc:spChg chg="add mod">
          <ac:chgData name="Stringfellow, Kina F. DPI" userId="002858cf-6d8d-4f58-b096-3c8ddc1070aa" providerId="ADAL" clId="{9A661D16-3331-4CE4-85BE-AE759628F846}" dt="2024-02-19T19:29:15.877" v="700" actId="962"/>
          <ac:spMkLst>
            <pc:docMk/>
            <pc:sldMk cId="1081491384" sldId="268"/>
            <ac:spMk id="3" creationId="{18E50C40-2955-DEE5-2320-090FB010CA7A}"/>
          </ac:spMkLst>
        </pc:spChg>
        <pc:spChg chg="mod">
          <ac:chgData name="Stringfellow, Kina F. DPI" userId="002858cf-6d8d-4f58-b096-3c8ddc1070aa" providerId="ADAL" clId="{9A661D16-3331-4CE4-85BE-AE759628F846}" dt="2024-02-19T19:53:37.390" v="1120" actId="3064"/>
          <ac:spMkLst>
            <pc:docMk/>
            <pc:sldMk cId="1081491384" sldId="268"/>
            <ac:spMk id="10" creationId="{4767FF35-2A58-AC1E-08E1-5B6111D3B2E4}"/>
          </ac:spMkLst>
        </pc:spChg>
        <pc:picChg chg="mod">
          <ac:chgData name="Stringfellow, Kina F. DPI" userId="002858cf-6d8d-4f58-b096-3c8ddc1070aa" providerId="ADAL" clId="{9A661D16-3331-4CE4-85BE-AE759628F846}" dt="2024-02-20T20:03:37.752" v="2036" actId="962"/>
          <ac:picMkLst>
            <pc:docMk/>
            <pc:sldMk cId="1081491384" sldId="268"/>
            <ac:picMk id="5" creationId="{60FE2B73-5F20-D370-2F9B-5360F62D8589}"/>
          </ac:picMkLst>
        </pc:picChg>
        <pc:cxnChg chg="mod">
          <ac:chgData name="Stringfellow, Kina F. DPI" userId="002858cf-6d8d-4f58-b096-3c8ddc1070aa" providerId="ADAL" clId="{9A661D16-3331-4CE4-85BE-AE759628F846}" dt="2024-02-19T19:29:13.638" v="699" actId="962"/>
          <ac:cxnSpMkLst>
            <pc:docMk/>
            <pc:sldMk cId="1081491384" sldId="268"/>
            <ac:cxnSpMk id="6" creationId="{431CD110-30DB-2D87-9BB5-BE90C1FD1279}"/>
          </ac:cxnSpMkLst>
        </pc:cxnChg>
      </pc:sldChg>
      <pc:sldChg chg="addSp modSp mod replTag delTag">
        <pc:chgData name="Stringfellow, Kina F. DPI" userId="002858cf-6d8d-4f58-b096-3c8ddc1070aa" providerId="ADAL" clId="{9A661D16-3331-4CE4-85BE-AE759628F846}" dt="2024-02-19T20:07:16.948" v="1820"/>
        <pc:sldMkLst>
          <pc:docMk/>
          <pc:sldMk cId="1078859042" sldId="269"/>
        </pc:sldMkLst>
        <pc:spChg chg="mod">
          <ac:chgData name="Stringfellow, Kina F. DPI" userId="002858cf-6d8d-4f58-b096-3c8ddc1070aa" providerId="ADAL" clId="{9A661D16-3331-4CE4-85BE-AE759628F846}" dt="2024-02-19T18:51:37.042" v="28" actId="33553"/>
          <ac:spMkLst>
            <pc:docMk/>
            <pc:sldMk cId="1078859042" sldId="269"/>
            <ac:spMk id="2" creationId="{16F656B6-6AEF-9AE8-0CD7-A62FF2BE6E2E}"/>
          </ac:spMkLst>
        </pc:spChg>
        <pc:spChg chg="add mod">
          <ac:chgData name="Stringfellow, Kina F. DPI" userId="002858cf-6d8d-4f58-b096-3c8ddc1070aa" providerId="ADAL" clId="{9A661D16-3331-4CE4-85BE-AE759628F846}" dt="2024-02-19T19:29:19.174" v="707" actId="962"/>
          <ac:spMkLst>
            <pc:docMk/>
            <pc:sldMk cId="1078859042" sldId="269"/>
            <ac:spMk id="4" creationId="{F82FB212-2F14-B02A-4C94-D3EAA3FA20B1}"/>
          </ac:spMkLst>
        </pc:spChg>
        <pc:spChg chg="add mod">
          <ac:chgData name="Stringfellow, Kina F. DPI" userId="002858cf-6d8d-4f58-b096-3c8ddc1070aa" providerId="ADAL" clId="{9A661D16-3331-4CE4-85BE-AE759628F846}" dt="2024-02-19T19:29:21.376" v="708" actId="962"/>
          <ac:spMkLst>
            <pc:docMk/>
            <pc:sldMk cId="1078859042" sldId="269"/>
            <ac:spMk id="5" creationId="{CA0D9272-1E59-CC5A-3465-8FD34ABFE6E5}"/>
          </ac:spMkLst>
        </pc:spChg>
        <pc:picChg chg="mod">
          <ac:chgData name="Stringfellow, Kina F. DPI" userId="002858cf-6d8d-4f58-b096-3c8ddc1070aa" providerId="ADAL" clId="{9A661D16-3331-4CE4-85BE-AE759628F846}" dt="2024-02-19T19:27:54.515" v="665" actId="1582"/>
          <ac:picMkLst>
            <pc:docMk/>
            <pc:sldMk cId="1078859042" sldId="269"/>
            <ac:picMk id="3" creationId="{FF9CA9D7-5656-4D4D-D920-04098DBA5A6E}"/>
          </ac:picMkLst>
        </pc:picChg>
      </pc:sldChg>
      <pc:sldChg chg="modSp mod replTag delTag">
        <pc:chgData name="Stringfellow, Kina F. DPI" userId="002858cf-6d8d-4f58-b096-3c8ddc1070aa" providerId="ADAL" clId="{9A661D16-3331-4CE4-85BE-AE759628F846}" dt="2024-02-26T15:55:20.794" v="3552"/>
        <pc:sldMkLst>
          <pc:docMk/>
          <pc:sldMk cId="3245045353" sldId="282"/>
        </pc:sldMkLst>
        <pc:spChg chg="mod">
          <ac:chgData name="Stringfellow, Kina F. DPI" userId="002858cf-6d8d-4f58-b096-3c8ddc1070aa" providerId="ADAL" clId="{9A661D16-3331-4CE4-85BE-AE759628F846}" dt="2024-02-19T18:51:53.582" v="40" actId="33553"/>
          <ac:spMkLst>
            <pc:docMk/>
            <pc:sldMk cId="3245045353" sldId="282"/>
            <ac:spMk id="2" creationId="{E9F87923-4F10-5FD1-3F12-014CBC5C82D8}"/>
          </ac:spMkLst>
        </pc:spChg>
        <pc:picChg chg="mod">
          <ac:chgData name="Stringfellow, Kina F. DPI" userId="002858cf-6d8d-4f58-b096-3c8ddc1070aa" providerId="ADAL" clId="{9A661D16-3331-4CE4-85BE-AE759628F846}" dt="2024-02-19T19:55:13.473" v="1172" actId="1076"/>
          <ac:picMkLst>
            <pc:docMk/>
            <pc:sldMk cId="3245045353" sldId="282"/>
            <ac:picMk id="9" creationId="{A8B03A20-5BDE-DA8A-DE9C-86DB33AB835E}"/>
          </ac:picMkLst>
        </pc:picChg>
        <pc:picChg chg="mod">
          <ac:chgData name="Stringfellow, Kina F. DPI" userId="002858cf-6d8d-4f58-b096-3c8ddc1070aa" providerId="ADAL" clId="{9A661D16-3331-4CE4-85BE-AE759628F846}" dt="2024-02-19T19:55:18.389" v="1173" actId="1076"/>
          <ac:picMkLst>
            <pc:docMk/>
            <pc:sldMk cId="3245045353" sldId="282"/>
            <ac:picMk id="11" creationId="{D6E7BDA9-E9E0-349B-8B31-065A1775AD51}"/>
          </ac:picMkLst>
        </pc:picChg>
        <pc:picChg chg="mod">
          <ac:chgData name="Stringfellow, Kina F. DPI" userId="002858cf-6d8d-4f58-b096-3c8ddc1070aa" providerId="ADAL" clId="{9A661D16-3331-4CE4-85BE-AE759628F846}" dt="2024-02-26T15:52:24.975" v="3471" actId="962"/>
          <ac:picMkLst>
            <pc:docMk/>
            <pc:sldMk cId="3245045353" sldId="282"/>
            <ac:picMk id="17" creationId="{9739D966-0BFE-A3C6-E7E6-117A194A0035}"/>
          </ac:picMkLst>
        </pc:picChg>
        <pc:cxnChg chg="mod">
          <ac:chgData name="Stringfellow, Kina F. DPI" userId="002858cf-6d8d-4f58-b096-3c8ddc1070aa" providerId="ADAL" clId="{9A661D16-3331-4CE4-85BE-AE759628F846}" dt="2024-02-26T15:50:49.333" v="2989" actId="962"/>
          <ac:cxnSpMkLst>
            <pc:docMk/>
            <pc:sldMk cId="3245045353" sldId="282"/>
            <ac:cxnSpMk id="13" creationId="{47DE1F8F-2548-5959-5F14-B46F285DA063}"/>
          </ac:cxnSpMkLst>
        </pc:cxnChg>
        <pc:cxnChg chg="mod">
          <ac:chgData name="Stringfellow, Kina F. DPI" userId="002858cf-6d8d-4f58-b096-3c8ddc1070aa" providerId="ADAL" clId="{9A661D16-3331-4CE4-85BE-AE759628F846}" dt="2024-02-26T15:52:30.866" v="3472" actId="962"/>
          <ac:cxnSpMkLst>
            <pc:docMk/>
            <pc:sldMk cId="3245045353" sldId="282"/>
            <ac:cxnSpMk id="19" creationId="{C4795925-7762-6192-9A6F-DBA553CA147A}"/>
          </ac:cxnSpMkLst>
        </pc:cxnChg>
      </pc:sldChg>
      <pc:sldChg chg="modSp mod replTag delTag">
        <pc:chgData name="Stringfellow, Kina F. DPI" userId="002858cf-6d8d-4f58-b096-3c8ddc1070aa" providerId="ADAL" clId="{9A661D16-3331-4CE4-85BE-AE759628F846}" dt="2024-02-19T19:58:22.012" v="1232" actId="113"/>
        <pc:sldMkLst>
          <pc:docMk/>
          <pc:sldMk cId="4105790877" sldId="283"/>
        </pc:sldMkLst>
        <pc:spChg chg="mod">
          <ac:chgData name="Stringfellow, Kina F. DPI" userId="002858cf-6d8d-4f58-b096-3c8ddc1070aa" providerId="ADAL" clId="{9A661D16-3331-4CE4-85BE-AE759628F846}" dt="2024-02-19T18:52:02.380" v="44" actId="33553"/>
          <ac:spMkLst>
            <pc:docMk/>
            <pc:sldMk cId="4105790877" sldId="283"/>
            <ac:spMk id="2" creationId="{9FCCC941-D043-92BD-17E1-80E9D3E82E49}"/>
          </ac:spMkLst>
        </pc:spChg>
        <pc:spChg chg="mod">
          <ac:chgData name="Stringfellow, Kina F. DPI" userId="002858cf-6d8d-4f58-b096-3c8ddc1070aa" providerId="ADAL" clId="{9A661D16-3331-4CE4-85BE-AE759628F846}" dt="2024-02-19T19:58:22.012" v="1232" actId="113"/>
          <ac:spMkLst>
            <pc:docMk/>
            <pc:sldMk cId="4105790877" sldId="283"/>
            <ac:spMk id="3" creationId="{7A95AEBE-C3DC-F2F5-9A2C-C0AD70945F3B}"/>
          </ac:spMkLst>
        </pc:spChg>
      </pc:sldChg>
      <pc:sldChg chg="modSp mod replTag delTag">
        <pc:chgData name="Stringfellow, Kina F. DPI" userId="002858cf-6d8d-4f58-b096-3c8ddc1070aa" providerId="ADAL" clId="{9A661D16-3331-4CE4-85BE-AE759628F846}" dt="2024-02-20T22:17:23.799" v="2096"/>
        <pc:sldMkLst>
          <pc:docMk/>
          <pc:sldMk cId="1517177291" sldId="288"/>
        </pc:sldMkLst>
        <pc:spChg chg="mod">
          <ac:chgData name="Stringfellow, Kina F. DPI" userId="002858cf-6d8d-4f58-b096-3c8ddc1070aa" providerId="ADAL" clId="{9A661D16-3331-4CE4-85BE-AE759628F846}" dt="2024-02-19T18:51:27.533" v="23" actId="33553"/>
          <ac:spMkLst>
            <pc:docMk/>
            <pc:sldMk cId="1517177291" sldId="288"/>
            <ac:spMk id="2" creationId="{7ECA688C-7A3F-CECE-6F42-1D20B5D91257}"/>
          </ac:spMkLst>
        </pc:spChg>
        <pc:picChg chg="mod">
          <ac:chgData name="Stringfellow, Kina F. DPI" userId="002858cf-6d8d-4f58-b096-3c8ddc1070aa" providerId="ADAL" clId="{9A661D16-3331-4CE4-85BE-AE759628F846}" dt="2024-02-19T19:24:58.754" v="608" actId="1076"/>
          <ac:picMkLst>
            <pc:docMk/>
            <pc:sldMk cId="1517177291" sldId="288"/>
            <ac:picMk id="3" creationId="{62608407-0055-4455-A70C-39BF137DA130}"/>
          </ac:picMkLst>
        </pc:picChg>
      </pc:sldChg>
      <pc:sldChg chg="addSp delSp modSp mod replTag delTag">
        <pc:chgData name="Stringfellow, Kina F. DPI" userId="002858cf-6d8d-4f58-b096-3c8ddc1070aa" providerId="ADAL" clId="{9A661D16-3331-4CE4-85BE-AE759628F846}" dt="2024-02-26T15:55:22.183" v="3554"/>
        <pc:sldMkLst>
          <pc:docMk/>
          <pc:sldMk cId="1830319684" sldId="289"/>
        </pc:sldMkLst>
        <pc:spChg chg="mod">
          <ac:chgData name="Stringfellow, Kina F. DPI" userId="002858cf-6d8d-4f58-b096-3c8ddc1070aa" providerId="ADAL" clId="{9A661D16-3331-4CE4-85BE-AE759628F846}" dt="2024-02-19T18:51:49.130" v="38" actId="33553"/>
          <ac:spMkLst>
            <pc:docMk/>
            <pc:sldMk cId="1830319684" sldId="289"/>
            <ac:spMk id="2" creationId="{53E42D00-F500-515B-D5F3-F6E03E15DA89}"/>
          </ac:spMkLst>
        </pc:spChg>
        <pc:spChg chg="mod">
          <ac:chgData name="Stringfellow, Kina F. DPI" userId="002858cf-6d8d-4f58-b096-3c8ddc1070aa" providerId="ADAL" clId="{9A661D16-3331-4CE4-85BE-AE759628F846}" dt="2024-02-19T19:53:13.477" v="1099" actId="3064"/>
          <ac:spMkLst>
            <pc:docMk/>
            <pc:sldMk cId="1830319684" sldId="289"/>
            <ac:spMk id="3" creationId="{78AB1203-9FF1-E45B-13F7-C4FF3D59A7AC}"/>
          </ac:spMkLst>
        </pc:spChg>
        <pc:spChg chg="add mod">
          <ac:chgData name="Stringfellow, Kina F. DPI" userId="002858cf-6d8d-4f58-b096-3c8ddc1070aa" providerId="ADAL" clId="{9A661D16-3331-4CE4-85BE-AE759628F846}" dt="2024-02-19T19:52:57.448" v="1098" actId="962"/>
          <ac:spMkLst>
            <pc:docMk/>
            <pc:sldMk cId="1830319684" sldId="289"/>
            <ac:spMk id="4" creationId="{D92119A1-9DA0-831A-0ECA-3986945D2453}"/>
          </ac:spMkLst>
        </pc:spChg>
        <pc:spChg chg="add del mod">
          <ac:chgData name="Stringfellow, Kina F. DPI" userId="002858cf-6d8d-4f58-b096-3c8ddc1070aa" providerId="ADAL" clId="{9A661D16-3331-4CE4-85BE-AE759628F846}" dt="2024-02-19T19:52:19.270" v="1091"/>
          <ac:spMkLst>
            <pc:docMk/>
            <pc:sldMk cId="1830319684" sldId="289"/>
            <ac:spMk id="5" creationId="{C3E45ED9-C37B-D8DD-021B-10BAFEB3FC3E}"/>
          </ac:spMkLst>
        </pc:spChg>
        <pc:cxnChg chg="mod">
          <ac:chgData name="Stringfellow, Kina F. DPI" userId="002858cf-6d8d-4f58-b096-3c8ddc1070aa" providerId="ADAL" clId="{9A661D16-3331-4CE4-85BE-AE759628F846}" dt="2024-02-19T19:52:57.448" v="1098" actId="962"/>
          <ac:cxnSpMkLst>
            <pc:docMk/>
            <pc:sldMk cId="1830319684" sldId="289"/>
            <ac:cxnSpMk id="7" creationId="{BA42F37D-987E-6C8A-46D6-3B36EF9E5D04}"/>
          </ac:cxnSpMkLst>
        </pc:cxnChg>
      </pc:sldChg>
      <pc:sldChg chg="modSp mod replTag delTag">
        <pc:chgData name="Stringfellow, Kina F. DPI" userId="002858cf-6d8d-4f58-b096-3c8ddc1070aa" providerId="ADAL" clId="{9A661D16-3331-4CE4-85BE-AE759628F846}" dt="2024-02-19T19:57:38.098" v="1216" actId="20577"/>
        <pc:sldMkLst>
          <pc:docMk/>
          <pc:sldMk cId="4230913187" sldId="290"/>
        </pc:sldMkLst>
        <pc:spChg chg="mod">
          <ac:chgData name="Stringfellow, Kina F. DPI" userId="002858cf-6d8d-4f58-b096-3c8ddc1070aa" providerId="ADAL" clId="{9A661D16-3331-4CE4-85BE-AE759628F846}" dt="2024-02-19T18:51:57.058" v="42" actId="33553"/>
          <ac:spMkLst>
            <pc:docMk/>
            <pc:sldMk cId="4230913187" sldId="290"/>
            <ac:spMk id="2" creationId="{7DB3DFBD-AC14-570D-925F-255C8D8428A8}"/>
          </ac:spMkLst>
        </pc:spChg>
        <pc:spChg chg="mod">
          <ac:chgData name="Stringfellow, Kina F. DPI" userId="002858cf-6d8d-4f58-b096-3c8ddc1070aa" providerId="ADAL" clId="{9A661D16-3331-4CE4-85BE-AE759628F846}" dt="2024-02-19T19:57:38.098" v="1216" actId="20577"/>
          <ac:spMkLst>
            <pc:docMk/>
            <pc:sldMk cId="4230913187" sldId="290"/>
            <ac:spMk id="7" creationId="{1DA6E22E-832C-8E31-2407-8895C0BB2284}"/>
          </ac:spMkLst>
        </pc:spChg>
        <pc:picChg chg="mod">
          <ac:chgData name="Stringfellow, Kina F. DPI" userId="002858cf-6d8d-4f58-b096-3c8ddc1070aa" providerId="ADAL" clId="{9A661D16-3331-4CE4-85BE-AE759628F846}" dt="2024-02-19T19:56:37.006" v="1192" actId="1076"/>
          <ac:picMkLst>
            <pc:docMk/>
            <pc:sldMk cId="4230913187" sldId="290"/>
            <ac:picMk id="6" creationId="{786D5D86-A0EF-EDD9-2062-CA4702783C90}"/>
          </ac:picMkLst>
        </pc:picChg>
      </pc:sldChg>
      <pc:sldChg chg="modSp del mod replTag delTag">
        <pc:chgData name="Stringfellow, Kina F. DPI" userId="002858cf-6d8d-4f58-b096-3c8ddc1070aa" providerId="ADAL" clId="{9A661D16-3331-4CE4-85BE-AE759628F846}" dt="2024-02-26T15:55:45.993" v="3568" actId="47"/>
        <pc:sldMkLst>
          <pc:docMk/>
          <pc:sldMk cId="2604096871" sldId="291"/>
        </pc:sldMkLst>
        <pc:spChg chg="mod">
          <ac:chgData name="Stringfellow, Kina F. DPI" userId="002858cf-6d8d-4f58-b096-3c8ddc1070aa" providerId="ADAL" clId="{9A661D16-3331-4CE4-85BE-AE759628F846}" dt="2024-02-19T18:52:10.510" v="46" actId="33553"/>
          <ac:spMkLst>
            <pc:docMk/>
            <pc:sldMk cId="2604096871" sldId="291"/>
            <ac:spMk id="2" creationId="{7BB0661E-F170-A9AA-CADA-6AD73C4B5342}"/>
          </ac:spMkLst>
        </pc:spChg>
      </pc:sldChg>
      <pc:sldChg chg="modSp mod replTag delTag">
        <pc:chgData name="Stringfellow, Kina F. DPI" userId="002858cf-6d8d-4f58-b096-3c8ddc1070aa" providerId="ADAL" clId="{9A661D16-3331-4CE4-85BE-AE759628F846}" dt="2024-02-19T20:03:06.745" v="1329"/>
        <pc:sldMkLst>
          <pc:docMk/>
          <pc:sldMk cId="2988058728" sldId="292"/>
        </pc:sldMkLst>
        <pc:spChg chg="mod">
          <ac:chgData name="Stringfellow, Kina F. DPI" userId="002858cf-6d8d-4f58-b096-3c8ddc1070aa" providerId="ADAL" clId="{9A661D16-3331-4CE4-85BE-AE759628F846}" dt="2024-02-19T18:44:57.439" v="17" actId="33553"/>
          <ac:spMkLst>
            <pc:docMk/>
            <pc:sldMk cId="2988058728" sldId="292"/>
            <ac:spMk id="2" creationId="{3EB0E1C5-B429-C2FE-FE50-8F17EDC04684}"/>
          </ac:spMkLst>
        </pc:spChg>
        <pc:spChg chg="mod">
          <ac:chgData name="Stringfellow, Kina F. DPI" userId="002858cf-6d8d-4f58-b096-3c8ddc1070aa" providerId="ADAL" clId="{9A661D16-3331-4CE4-85BE-AE759628F846}" dt="2024-02-19T19:03:37.521" v="232" actId="2710"/>
          <ac:spMkLst>
            <pc:docMk/>
            <pc:sldMk cId="2988058728" sldId="292"/>
            <ac:spMk id="3" creationId="{2F725A6D-0FDB-C318-9FDC-E755D75F90D3}"/>
          </ac:spMkLst>
        </pc:spChg>
      </pc:sldChg>
      <pc:sldChg chg="addSp delSp modSp mod replTag delTag">
        <pc:chgData name="Stringfellow, Kina F. DPI" userId="002858cf-6d8d-4f58-b096-3c8ddc1070aa" providerId="ADAL" clId="{9A661D16-3331-4CE4-85BE-AE759628F846}" dt="2024-02-26T15:55:56.710" v="3579"/>
        <pc:sldMkLst>
          <pc:docMk/>
          <pc:sldMk cId="1371650002" sldId="293"/>
        </pc:sldMkLst>
        <pc:spChg chg="mod">
          <ac:chgData name="Stringfellow, Kina F. DPI" userId="002858cf-6d8d-4f58-b096-3c8ddc1070aa" providerId="ADAL" clId="{9A661D16-3331-4CE4-85BE-AE759628F846}" dt="2024-02-19T18:51:45.119" v="35" actId="33553"/>
          <ac:spMkLst>
            <pc:docMk/>
            <pc:sldMk cId="1371650002" sldId="293"/>
            <ac:spMk id="2" creationId="{6E893CAA-9299-7E98-D0E0-588B3D189BD3}"/>
          </ac:spMkLst>
        </pc:spChg>
        <pc:spChg chg="mod">
          <ac:chgData name="Stringfellow, Kina F. DPI" userId="002858cf-6d8d-4f58-b096-3c8ddc1070aa" providerId="ADAL" clId="{9A661D16-3331-4CE4-85BE-AE759628F846}" dt="2024-02-19T19:53:19.829" v="1104" actId="3064"/>
          <ac:spMkLst>
            <pc:docMk/>
            <pc:sldMk cId="1371650002" sldId="293"/>
            <ac:spMk id="3" creationId="{DD63604E-6D56-7DBF-58F7-D7099924CF02}"/>
          </ac:spMkLst>
        </pc:spChg>
        <pc:picChg chg="del">
          <ac:chgData name="Stringfellow, Kina F. DPI" userId="002858cf-6d8d-4f58-b096-3c8ddc1070aa" providerId="ADAL" clId="{9A661D16-3331-4CE4-85BE-AE759628F846}" dt="2024-02-19T19:48:20.316" v="990" actId="478"/>
          <ac:picMkLst>
            <pc:docMk/>
            <pc:sldMk cId="1371650002" sldId="293"/>
            <ac:picMk id="4" creationId="{1915F38D-A92A-77FA-CD61-A1E3FF793B5A}"/>
          </ac:picMkLst>
        </pc:picChg>
        <pc:picChg chg="add del mod">
          <ac:chgData name="Stringfellow, Kina F. DPI" userId="002858cf-6d8d-4f58-b096-3c8ddc1070aa" providerId="ADAL" clId="{9A661D16-3331-4CE4-85BE-AE759628F846}" dt="2024-02-19T19:51:20.154" v="1065" actId="478"/>
          <ac:picMkLst>
            <pc:docMk/>
            <pc:sldMk cId="1371650002" sldId="293"/>
            <ac:picMk id="8" creationId="{CE2500C6-ACCC-DBD0-BA5B-224BAEAFDE34}"/>
          </ac:picMkLst>
        </pc:picChg>
        <pc:picChg chg="add del mod">
          <ac:chgData name="Stringfellow, Kina F. DPI" userId="002858cf-6d8d-4f58-b096-3c8ddc1070aa" providerId="ADAL" clId="{9A661D16-3331-4CE4-85BE-AE759628F846}" dt="2024-02-19T19:51:19.506" v="1064" actId="478"/>
          <ac:picMkLst>
            <pc:docMk/>
            <pc:sldMk cId="1371650002" sldId="293"/>
            <ac:picMk id="10" creationId="{6D94F2A2-FDA9-1101-D2B3-CBB7E068B56F}"/>
          </ac:picMkLst>
        </pc:picChg>
        <pc:cxnChg chg="del">
          <ac:chgData name="Stringfellow, Kina F. DPI" userId="002858cf-6d8d-4f58-b096-3c8ddc1070aa" providerId="ADAL" clId="{9A661D16-3331-4CE4-85BE-AE759628F846}" dt="2024-02-19T19:48:21.485" v="991" actId="478"/>
          <ac:cxnSpMkLst>
            <pc:docMk/>
            <pc:sldMk cId="1371650002" sldId="293"/>
            <ac:cxnSpMk id="5" creationId="{D84F292C-C573-BF54-1610-58E2E1342879}"/>
          </ac:cxnSpMkLst>
        </pc:cxnChg>
        <pc:cxnChg chg="del">
          <ac:chgData name="Stringfellow, Kina F. DPI" userId="002858cf-6d8d-4f58-b096-3c8ddc1070aa" providerId="ADAL" clId="{9A661D16-3331-4CE4-85BE-AE759628F846}" dt="2024-02-19T19:48:22.244" v="992" actId="478"/>
          <ac:cxnSpMkLst>
            <pc:docMk/>
            <pc:sldMk cId="1371650002" sldId="293"/>
            <ac:cxnSpMk id="6" creationId="{48222CBC-D01A-D32C-BF5E-C0A3EA2914C6}"/>
          </ac:cxnSpMkLst>
        </pc:cxnChg>
      </pc:sldChg>
      <pc:sldChg chg="addSp delSp modSp mod replTag delTag">
        <pc:chgData name="Stringfellow, Kina F. DPI" userId="002858cf-6d8d-4f58-b096-3c8ddc1070aa" providerId="ADAL" clId="{9A661D16-3331-4CE4-85BE-AE759628F846}" dt="2024-02-26T15:50:42.731" v="2986" actId="962"/>
        <pc:sldMkLst>
          <pc:docMk/>
          <pc:sldMk cId="4196469058" sldId="294"/>
        </pc:sldMkLst>
        <pc:spChg chg="mod">
          <ac:chgData name="Stringfellow, Kina F. DPI" userId="002858cf-6d8d-4f58-b096-3c8ddc1070aa" providerId="ADAL" clId="{9A661D16-3331-4CE4-85BE-AE759628F846}" dt="2024-02-19T18:51:24.087" v="21" actId="33553"/>
          <ac:spMkLst>
            <pc:docMk/>
            <pc:sldMk cId="4196469058" sldId="294"/>
            <ac:spMk id="2" creationId="{DEA9B06E-CBC5-F045-7978-CD5841B789A1}"/>
          </ac:spMkLst>
        </pc:spChg>
        <pc:spChg chg="del mod">
          <ac:chgData name="Stringfellow, Kina F. DPI" userId="002858cf-6d8d-4f58-b096-3c8ddc1070aa" providerId="ADAL" clId="{9A661D16-3331-4CE4-85BE-AE759628F846}" dt="2024-02-19T19:19:20.629" v="536" actId="478"/>
          <ac:spMkLst>
            <pc:docMk/>
            <pc:sldMk cId="4196469058" sldId="294"/>
            <ac:spMk id="7" creationId="{F03CBC38-A758-1826-A4AB-4AE7090DBC65}"/>
          </ac:spMkLst>
        </pc:spChg>
        <pc:spChg chg="add mod">
          <ac:chgData name="Stringfellow, Kina F. DPI" userId="002858cf-6d8d-4f58-b096-3c8ddc1070aa" providerId="ADAL" clId="{9A661D16-3331-4CE4-85BE-AE759628F846}" dt="2024-02-19T20:06:53.415" v="1804" actId="962"/>
          <ac:spMkLst>
            <pc:docMk/>
            <pc:sldMk cId="4196469058" sldId="294"/>
            <ac:spMk id="8" creationId="{3C1FF6C5-9644-4402-FA25-8769CBDB7FE6}"/>
          </ac:spMkLst>
        </pc:spChg>
        <pc:picChg chg="add mod">
          <ac:chgData name="Stringfellow, Kina F. DPI" userId="002858cf-6d8d-4f58-b096-3c8ddc1070aa" providerId="ADAL" clId="{9A661D16-3331-4CE4-85BE-AE759628F846}" dt="2024-02-26T15:50:42.731" v="2986" actId="962"/>
          <ac:picMkLst>
            <pc:docMk/>
            <pc:sldMk cId="4196469058" sldId="294"/>
            <ac:picMk id="4" creationId="{CAE7A1EF-3642-9380-1041-C8F5F96D1498}"/>
          </ac:picMkLst>
        </pc:picChg>
        <pc:picChg chg="add mod ord modCrop">
          <ac:chgData name="Stringfellow, Kina F. DPI" userId="002858cf-6d8d-4f58-b096-3c8ddc1070aa" providerId="ADAL" clId="{9A661D16-3331-4CE4-85BE-AE759628F846}" dt="2024-02-21T13:59:02.215" v="2640" actId="962"/>
          <ac:picMkLst>
            <pc:docMk/>
            <pc:sldMk cId="4196469058" sldId="294"/>
            <ac:picMk id="6" creationId="{41B5A24B-72B7-6084-1468-4C4D29B152F6}"/>
          </ac:picMkLst>
        </pc:picChg>
        <pc:picChg chg="del">
          <ac:chgData name="Stringfellow, Kina F. DPI" userId="002858cf-6d8d-4f58-b096-3c8ddc1070aa" providerId="ADAL" clId="{9A661D16-3331-4CE4-85BE-AE759628F846}" dt="2024-02-19T19:18:06.373" v="522" actId="478"/>
          <ac:picMkLst>
            <pc:docMk/>
            <pc:sldMk cId="4196469058" sldId="294"/>
            <ac:picMk id="9" creationId="{418E2984-A360-3839-DD8E-C06F09806E05}"/>
          </ac:picMkLst>
        </pc:picChg>
        <pc:cxnChg chg="add mod">
          <ac:chgData name="Stringfellow, Kina F. DPI" userId="002858cf-6d8d-4f58-b096-3c8ddc1070aa" providerId="ADAL" clId="{9A661D16-3331-4CE4-85BE-AE759628F846}" dt="2024-02-19T20:06:47.817" v="1801" actId="962"/>
          <ac:cxnSpMkLst>
            <pc:docMk/>
            <pc:sldMk cId="4196469058" sldId="294"/>
            <ac:cxnSpMk id="11" creationId="{FA7641C9-ADFA-3619-EA3C-4B889A85D28C}"/>
          </ac:cxnSpMkLst>
        </pc:cxnChg>
        <pc:cxnChg chg="add mod">
          <ac:chgData name="Stringfellow, Kina F. DPI" userId="002858cf-6d8d-4f58-b096-3c8ddc1070aa" providerId="ADAL" clId="{9A661D16-3331-4CE4-85BE-AE759628F846}" dt="2024-02-19T20:06:45.789" v="1800" actId="962"/>
          <ac:cxnSpMkLst>
            <pc:docMk/>
            <pc:sldMk cId="4196469058" sldId="294"/>
            <ac:cxnSpMk id="12" creationId="{53E3CB49-9BC6-9279-6152-E55D3851BFC0}"/>
          </ac:cxnSpMkLst>
        </pc:cxnChg>
        <pc:cxnChg chg="add mod">
          <ac:chgData name="Stringfellow, Kina F. DPI" userId="002858cf-6d8d-4f58-b096-3c8ddc1070aa" providerId="ADAL" clId="{9A661D16-3331-4CE4-85BE-AE759628F846}" dt="2024-02-19T20:06:50.687" v="1802" actId="962"/>
          <ac:cxnSpMkLst>
            <pc:docMk/>
            <pc:sldMk cId="4196469058" sldId="294"/>
            <ac:cxnSpMk id="14" creationId="{E60F2CA7-B433-C0ED-B9D7-C1BC5442AA58}"/>
          </ac:cxnSpMkLst>
        </pc:cxnChg>
      </pc:sldChg>
      <pc:sldChg chg="addSp delSp modSp add mod replTag delTag">
        <pc:chgData name="Stringfellow, Kina F. DPI" userId="002858cf-6d8d-4f58-b096-3c8ddc1070aa" providerId="ADAL" clId="{9A661D16-3331-4CE4-85BE-AE759628F846}" dt="2024-02-26T15:54:32.153" v="3515" actId="20577"/>
        <pc:sldMkLst>
          <pc:docMk/>
          <pc:sldMk cId="4087456660" sldId="295"/>
        </pc:sldMkLst>
        <pc:spChg chg="mod">
          <ac:chgData name="Stringfellow, Kina F. DPI" userId="002858cf-6d8d-4f58-b096-3c8ddc1070aa" providerId="ADAL" clId="{9A661D16-3331-4CE4-85BE-AE759628F846}" dt="2024-02-26T15:54:32.153" v="3515" actId="20577"/>
          <ac:spMkLst>
            <pc:docMk/>
            <pc:sldMk cId="4087456660" sldId="295"/>
            <ac:spMk id="2" creationId="{00000000-0000-0000-0000-000000000000}"/>
          </ac:spMkLst>
        </pc:spChg>
        <pc:spChg chg="add mod">
          <ac:chgData name="Stringfellow, Kina F. DPI" userId="002858cf-6d8d-4f58-b096-3c8ddc1070aa" providerId="ADAL" clId="{9A661D16-3331-4CE4-85BE-AE759628F846}" dt="2024-02-26T15:53:34.801" v="3492" actId="13244"/>
          <ac:spMkLst>
            <pc:docMk/>
            <pc:sldMk cId="4087456660" sldId="295"/>
            <ac:spMk id="5" creationId="{AB115927-557D-3F67-DE38-A544E2FA299C}"/>
          </ac:spMkLst>
        </pc:spChg>
        <pc:spChg chg="del mod">
          <ac:chgData name="Stringfellow, Kina F. DPI" userId="002858cf-6d8d-4f58-b096-3c8ddc1070aa" providerId="ADAL" clId="{9A661D16-3331-4CE4-85BE-AE759628F846}" dt="2024-02-26T15:53:08.114" v="3490" actId="478"/>
          <ac:spMkLst>
            <pc:docMk/>
            <pc:sldMk cId="4087456660" sldId="295"/>
            <ac:spMk id="6" creationId="{02F05A6D-FD96-404F-96DC-1EAAFDBB2B02}"/>
          </ac:spMkLst>
        </pc:spChg>
        <pc:picChg chg="del">
          <ac:chgData name="Stringfellow, Kina F. DPI" userId="002858cf-6d8d-4f58-b096-3c8ddc1070aa" providerId="ADAL" clId="{9A661D16-3331-4CE4-85BE-AE759628F846}" dt="2024-02-19T19:01:21.394" v="186" actId="478"/>
          <ac:picMkLst>
            <pc:docMk/>
            <pc:sldMk cId="4087456660" sldId="295"/>
            <ac:picMk id="4" creationId="{BC4AD014-EC24-67D0-EEA9-53005CE8DAEF}"/>
          </ac:picMkLst>
        </pc:picChg>
        <pc:picChg chg="mod">
          <ac:chgData name="Stringfellow, Kina F. DPI" userId="002858cf-6d8d-4f58-b096-3c8ddc1070aa" providerId="ADAL" clId="{9A661D16-3331-4CE4-85BE-AE759628F846}" dt="2024-02-19T19:05:19.306" v="297" actId="1582"/>
          <ac:picMkLst>
            <pc:docMk/>
            <pc:sldMk cId="4087456660" sldId="295"/>
            <ac:picMk id="7" creationId="{DE494C1A-8FFA-AB56-5697-AEDEF33C3D3E}"/>
          </ac:picMkLst>
        </pc:picChg>
        <pc:picChg chg="mod">
          <ac:chgData name="Stringfellow, Kina F. DPI" userId="002858cf-6d8d-4f58-b096-3c8ddc1070aa" providerId="ADAL" clId="{9A661D16-3331-4CE4-85BE-AE759628F846}" dt="2024-02-19T19:05:19.306" v="297" actId="1582"/>
          <ac:picMkLst>
            <pc:docMk/>
            <pc:sldMk cId="4087456660" sldId="295"/>
            <ac:picMk id="9" creationId="{279C90CC-8202-C5F1-844F-DE8CB646EA19}"/>
          </ac:picMkLst>
        </pc:picChg>
        <pc:cxnChg chg="mod">
          <ac:chgData name="Stringfellow, Kina F. DPI" userId="002858cf-6d8d-4f58-b096-3c8ddc1070aa" providerId="ADAL" clId="{9A661D16-3331-4CE4-85BE-AE759628F846}" dt="2024-02-19T19:02:28.446" v="208" actId="14100"/>
          <ac:cxnSpMkLst>
            <pc:docMk/>
            <pc:sldMk cId="4087456660" sldId="295"/>
            <ac:cxnSpMk id="11" creationId="{D2A7CA40-EA4B-9EE3-E932-AEB110C27D96}"/>
          </ac:cxnSpMkLst>
        </pc:cxnChg>
      </pc:sldChg>
      <pc:sldChg chg="delSp modSp add mod replTag delTag">
        <pc:chgData name="Stringfellow, Kina F. DPI" userId="002858cf-6d8d-4f58-b096-3c8ddc1070aa" providerId="ADAL" clId="{9A661D16-3331-4CE4-85BE-AE759628F846}" dt="2024-02-26T15:52:40.057" v="3478" actId="33553"/>
        <pc:sldMkLst>
          <pc:docMk/>
          <pc:sldMk cId="1885216284" sldId="296"/>
        </pc:sldMkLst>
        <pc:spChg chg="mod">
          <ac:chgData name="Stringfellow, Kina F. DPI" userId="002858cf-6d8d-4f58-b096-3c8ddc1070aa" providerId="ADAL" clId="{9A661D16-3331-4CE4-85BE-AE759628F846}" dt="2024-02-26T15:52:40.057" v="3478" actId="33553"/>
          <ac:spMkLst>
            <pc:docMk/>
            <pc:sldMk cId="1885216284" sldId="296"/>
            <ac:spMk id="2" creationId="{00000000-0000-0000-0000-000000000000}"/>
          </ac:spMkLst>
        </pc:spChg>
        <pc:spChg chg="del">
          <ac:chgData name="Stringfellow, Kina F. DPI" userId="002858cf-6d8d-4f58-b096-3c8ddc1070aa" providerId="ADAL" clId="{9A661D16-3331-4CE4-85BE-AE759628F846}" dt="2024-02-19T19:06:48.106" v="360" actId="478"/>
          <ac:spMkLst>
            <pc:docMk/>
            <pc:sldMk cId="1885216284" sldId="296"/>
            <ac:spMk id="7" creationId="{9E724FD3-EF55-C551-B875-EC57D875D5AD}"/>
          </ac:spMkLst>
        </pc:spChg>
        <pc:spChg chg="mod">
          <ac:chgData name="Stringfellow, Kina F. DPI" userId="002858cf-6d8d-4f58-b096-3c8ddc1070aa" providerId="ADAL" clId="{9A661D16-3331-4CE4-85BE-AE759628F846}" dt="2024-02-19T19:54:03.590" v="1145" actId="3064"/>
          <ac:spMkLst>
            <pc:docMk/>
            <pc:sldMk cId="1885216284" sldId="296"/>
            <ac:spMk id="9" creationId="{239FDD7C-29EF-B1EB-A41F-842DB90597D1}"/>
          </ac:spMkLst>
        </pc:spChg>
        <pc:picChg chg="del">
          <ac:chgData name="Stringfellow, Kina F. DPI" userId="002858cf-6d8d-4f58-b096-3c8ddc1070aa" providerId="ADAL" clId="{9A661D16-3331-4CE4-85BE-AE759628F846}" dt="2024-02-19T19:06:45.651" v="359" actId="478"/>
          <ac:picMkLst>
            <pc:docMk/>
            <pc:sldMk cId="1885216284" sldId="296"/>
            <ac:picMk id="5" creationId="{D8677DB8-BA8F-CA07-BA7B-D32FF4284E95}"/>
          </ac:picMkLst>
        </pc:picChg>
        <pc:picChg chg="mod">
          <ac:chgData name="Stringfellow, Kina F. DPI" userId="002858cf-6d8d-4f58-b096-3c8ddc1070aa" providerId="ADAL" clId="{9A661D16-3331-4CE4-85BE-AE759628F846}" dt="2024-02-19T19:20:37.403" v="555" actId="208"/>
          <ac:picMkLst>
            <pc:docMk/>
            <pc:sldMk cId="1885216284" sldId="296"/>
            <ac:picMk id="8" creationId="{4606A254-7E91-10AA-EFD0-32FEF327A105}"/>
          </ac:picMkLst>
        </pc:picChg>
      </pc:sldChg>
      <pc:sldChg chg="addSp delSp modSp add mod replTag delTag">
        <pc:chgData name="Stringfellow, Kina F. DPI" userId="002858cf-6d8d-4f58-b096-3c8ddc1070aa" providerId="ADAL" clId="{9A661D16-3331-4CE4-85BE-AE759628F846}" dt="2024-02-26T15:54:10.714" v="3502" actId="13244"/>
        <pc:sldMkLst>
          <pc:docMk/>
          <pc:sldMk cId="918634410" sldId="297"/>
        </pc:sldMkLst>
        <pc:spChg chg="mod">
          <ac:chgData name="Stringfellow, Kina F. DPI" userId="002858cf-6d8d-4f58-b096-3c8ddc1070aa" providerId="ADAL" clId="{9A661D16-3331-4CE4-85BE-AE759628F846}" dt="2024-02-19T19:50:22.801" v="1037" actId="20577"/>
          <ac:spMkLst>
            <pc:docMk/>
            <pc:sldMk cId="918634410" sldId="297"/>
            <ac:spMk id="2" creationId="{6E893CAA-9299-7E98-D0E0-588B3D189BD3}"/>
          </ac:spMkLst>
        </pc:spChg>
        <pc:spChg chg="del">
          <ac:chgData name="Stringfellow, Kina F. DPI" userId="002858cf-6d8d-4f58-b096-3c8ddc1070aa" providerId="ADAL" clId="{9A661D16-3331-4CE4-85BE-AE759628F846}" dt="2024-02-19T19:50:25.849" v="1038" actId="478"/>
          <ac:spMkLst>
            <pc:docMk/>
            <pc:sldMk cId="918634410" sldId="297"/>
            <ac:spMk id="3" creationId="{DD63604E-6D56-7DBF-58F7-D7099924CF02}"/>
          </ac:spMkLst>
        </pc:spChg>
        <pc:picChg chg="mod">
          <ac:chgData name="Stringfellow, Kina F. DPI" userId="002858cf-6d8d-4f58-b096-3c8ddc1070aa" providerId="ADAL" clId="{9A661D16-3331-4CE4-85BE-AE759628F846}" dt="2024-02-19T19:50:45.537" v="1044" actId="1076"/>
          <ac:picMkLst>
            <pc:docMk/>
            <pc:sldMk cId="918634410" sldId="297"/>
            <ac:picMk id="8" creationId="{CE2500C6-ACCC-DBD0-BA5B-224BAEAFDE34}"/>
          </ac:picMkLst>
        </pc:picChg>
        <pc:picChg chg="mod">
          <ac:chgData name="Stringfellow, Kina F. DPI" userId="002858cf-6d8d-4f58-b096-3c8ddc1070aa" providerId="ADAL" clId="{9A661D16-3331-4CE4-85BE-AE759628F846}" dt="2024-02-26T15:54:10.714" v="3502" actId="13244"/>
          <ac:picMkLst>
            <pc:docMk/>
            <pc:sldMk cId="918634410" sldId="297"/>
            <ac:picMk id="10" creationId="{6D94F2A2-FDA9-1101-D2B3-CBB7E068B56F}"/>
          </ac:picMkLst>
        </pc:picChg>
        <pc:cxnChg chg="add mod">
          <ac:chgData name="Stringfellow, Kina F. DPI" userId="002858cf-6d8d-4f58-b096-3c8ddc1070aa" providerId="ADAL" clId="{9A661D16-3331-4CE4-85BE-AE759628F846}" dt="2024-02-19T19:51:02.369" v="1055" actId="14100"/>
          <ac:cxnSpMkLst>
            <pc:docMk/>
            <pc:sldMk cId="918634410" sldId="297"/>
            <ac:cxnSpMk id="4" creationId="{E66DBAC0-041A-21D4-E744-4C90BAA2C91E}"/>
          </ac:cxnSpMkLst>
        </pc:cxnChg>
        <pc:cxnChg chg="add mod">
          <ac:chgData name="Stringfellow, Kina F. DPI" userId="002858cf-6d8d-4f58-b096-3c8ddc1070aa" providerId="ADAL" clId="{9A661D16-3331-4CE4-85BE-AE759628F846}" dt="2024-02-19T19:51:13.402" v="1058" actId="14100"/>
          <ac:cxnSpMkLst>
            <pc:docMk/>
            <pc:sldMk cId="918634410" sldId="297"/>
            <ac:cxnSpMk id="7" creationId="{F895EFE6-C03C-26BF-7D93-85EBB410E8FB}"/>
          </ac:cxnSpMkLst>
        </pc:cxnChg>
      </pc:sldChg>
      <pc:sldChg chg="addSp delSp modSp add del mod replTag delTag">
        <pc:chgData name="Stringfellow, Kina F. DPI" userId="002858cf-6d8d-4f58-b096-3c8ddc1070aa" providerId="ADAL" clId="{9A661D16-3331-4CE4-85BE-AE759628F846}" dt="2024-02-26T15:55:46.903" v="3573" actId="47"/>
        <pc:sldMkLst>
          <pc:docMk/>
          <pc:sldMk cId="43388923" sldId="298"/>
        </pc:sldMkLst>
        <pc:spChg chg="mod">
          <ac:chgData name="Stringfellow, Kina F. DPI" userId="002858cf-6d8d-4f58-b096-3c8ddc1070aa" providerId="ADAL" clId="{9A661D16-3331-4CE4-85BE-AE759628F846}" dt="2024-02-19T19:58:48.587" v="1257" actId="20577"/>
          <ac:spMkLst>
            <pc:docMk/>
            <pc:sldMk cId="43388923" sldId="298"/>
            <ac:spMk id="2" creationId="{7BB0661E-F170-A9AA-CADA-6AD73C4B5342}"/>
          </ac:spMkLst>
        </pc:spChg>
        <pc:spChg chg="add mod">
          <ac:chgData name="Stringfellow, Kina F. DPI" userId="002858cf-6d8d-4f58-b096-3c8ddc1070aa" providerId="ADAL" clId="{9A661D16-3331-4CE4-85BE-AE759628F846}" dt="2024-02-19T19:59:15.595" v="1321" actId="20577"/>
          <ac:spMkLst>
            <pc:docMk/>
            <pc:sldMk cId="43388923" sldId="298"/>
            <ac:spMk id="3" creationId="{D0EB8A78-B7B7-17C2-1F3D-4CC88A9E8E4C}"/>
          </ac:spMkLst>
        </pc:spChg>
        <pc:picChg chg="del">
          <ac:chgData name="Stringfellow, Kina F. DPI" userId="002858cf-6d8d-4f58-b096-3c8ddc1070aa" providerId="ADAL" clId="{9A661D16-3331-4CE4-85BE-AE759628F846}" dt="2024-02-19T19:58:50.401" v="1258" actId="478"/>
          <ac:picMkLst>
            <pc:docMk/>
            <pc:sldMk cId="43388923" sldId="298"/>
            <ac:picMk id="1026" creationId="{4A4A5930-B017-4BC9-51A2-D0637E8B5C4F}"/>
          </ac:picMkLst>
        </pc:picChg>
      </pc:sldChg>
      <pc:sldChg chg="add replTag delTag">
        <pc:chgData name="Stringfellow, Kina F. DPI" userId="002858cf-6d8d-4f58-b096-3c8ddc1070aa" providerId="ADAL" clId="{9A661D16-3331-4CE4-85BE-AE759628F846}" dt="2024-02-26T15:55:46.906" v="3575"/>
        <pc:sldMkLst>
          <pc:docMk/>
          <pc:sldMk cId="722508632" sldId="299"/>
        </pc:sldMkLst>
      </pc:sldChg>
    </pc:docChg>
  </pc:docChgLst>
  <pc:docChgLst>
    <pc:chgData name="Mueller, Brittany A.   DPI" userId="S::brittany.mueller@dpi.wi.gov::1c636fe5-da7a-488a-a5c9-e6e7995610a5" providerId="AD" clId="Web-{17E48FB6-F69B-271B-BC37-A5D469CF74C5}"/>
    <pc:docChg chg="addSld modSld">
      <pc:chgData name="Mueller, Brittany A.   DPI" userId="S::brittany.mueller@dpi.wi.gov::1c636fe5-da7a-488a-a5c9-e6e7995610a5" providerId="AD" clId="Web-{17E48FB6-F69B-271B-BC37-A5D469CF74C5}" dt="2024-01-16T21:11:38.039" v="1291" actId="20577"/>
      <pc:docMkLst>
        <pc:docMk/>
      </pc:docMkLst>
      <pc:sldChg chg="modSp">
        <pc:chgData name="Mueller, Brittany A.   DPI" userId="S::brittany.mueller@dpi.wi.gov::1c636fe5-da7a-488a-a5c9-e6e7995610a5" providerId="AD" clId="Web-{17E48FB6-F69B-271B-BC37-A5D469CF74C5}" dt="2024-01-16T14:38:17.337" v="25" actId="20577"/>
        <pc:sldMkLst>
          <pc:docMk/>
          <pc:sldMk cId="4185322060" sldId="257"/>
        </pc:sldMkLst>
        <pc:spChg chg="mod">
          <ac:chgData name="Mueller, Brittany A.   DPI" userId="S::brittany.mueller@dpi.wi.gov::1c636fe5-da7a-488a-a5c9-e6e7995610a5" providerId="AD" clId="Web-{17E48FB6-F69B-271B-BC37-A5D469CF74C5}" dt="2024-01-16T14:38:17.337" v="25" actId="20577"/>
          <ac:spMkLst>
            <pc:docMk/>
            <pc:sldMk cId="4185322060" sldId="257"/>
            <ac:spMk id="2" creationId="{00000000-0000-0000-0000-000000000000}"/>
          </ac:spMkLst>
        </pc:spChg>
        <pc:spChg chg="mod">
          <ac:chgData name="Mueller, Brittany A.   DPI" userId="S::brittany.mueller@dpi.wi.gov::1c636fe5-da7a-488a-a5c9-e6e7995610a5" providerId="AD" clId="Web-{17E48FB6-F69B-271B-BC37-A5D469CF74C5}" dt="2024-01-16T14:38:08.665" v="22" actId="1076"/>
          <ac:spMkLst>
            <pc:docMk/>
            <pc:sldMk cId="4185322060" sldId="257"/>
            <ac:spMk id="3" creationId="{00000000-0000-0000-0000-000000000000}"/>
          </ac:spMkLst>
        </pc:spChg>
      </pc:sldChg>
      <pc:sldChg chg="addSp delSp modSp">
        <pc:chgData name="Mueller, Brittany A.   DPI" userId="S::brittany.mueller@dpi.wi.gov::1c636fe5-da7a-488a-a5c9-e6e7995610a5" providerId="AD" clId="Web-{17E48FB6-F69B-271B-BC37-A5D469CF74C5}" dt="2024-01-16T20:48:35.004" v="1147" actId="20577"/>
        <pc:sldMkLst>
          <pc:docMk/>
          <pc:sldMk cId="2009083" sldId="260"/>
        </pc:sldMkLst>
        <pc:spChg chg="mod">
          <ac:chgData name="Mueller, Brittany A.   DPI" userId="S::brittany.mueller@dpi.wi.gov::1c636fe5-da7a-488a-a5c9-e6e7995610a5" providerId="AD" clId="Web-{17E48FB6-F69B-271B-BC37-A5D469CF74C5}" dt="2024-01-16T17:24:52.315" v="662" actId="14100"/>
          <ac:spMkLst>
            <pc:docMk/>
            <pc:sldMk cId="2009083" sldId="260"/>
            <ac:spMk id="7" creationId="{9E724FD3-EF55-C551-B875-EC57D875D5AD}"/>
          </ac:spMkLst>
        </pc:spChg>
        <pc:spChg chg="add mod">
          <ac:chgData name="Mueller, Brittany A.   DPI" userId="S::brittany.mueller@dpi.wi.gov::1c636fe5-da7a-488a-a5c9-e6e7995610a5" providerId="AD" clId="Web-{17E48FB6-F69B-271B-BC37-A5D469CF74C5}" dt="2024-01-16T20:48:35.004" v="1147" actId="20577"/>
          <ac:spMkLst>
            <pc:docMk/>
            <pc:sldMk cId="2009083" sldId="260"/>
            <ac:spMk id="9" creationId="{239FDD7C-29EF-B1EB-A41F-842DB90597D1}"/>
          </ac:spMkLst>
        </pc:spChg>
        <pc:picChg chg="add del mod">
          <ac:chgData name="Mueller, Brittany A.   DPI" userId="S::brittany.mueller@dpi.wi.gov::1c636fe5-da7a-488a-a5c9-e6e7995610a5" providerId="AD" clId="Web-{17E48FB6-F69B-271B-BC37-A5D469CF74C5}" dt="2024-01-16T17:06:34.509" v="523"/>
          <ac:picMkLst>
            <pc:docMk/>
            <pc:sldMk cId="2009083" sldId="260"/>
            <ac:picMk id="3" creationId="{72B69B2A-4507-A7B7-FF3E-D24BDCB44E2C}"/>
          </ac:picMkLst>
        </pc:picChg>
        <pc:picChg chg="add mod">
          <ac:chgData name="Mueller, Brittany A.   DPI" userId="S::brittany.mueller@dpi.wi.gov::1c636fe5-da7a-488a-a5c9-e6e7995610a5" providerId="AD" clId="Web-{17E48FB6-F69B-271B-BC37-A5D469CF74C5}" dt="2024-01-16T17:19:35.824" v="622" actId="14100"/>
          <ac:picMkLst>
            <pc:docMk/>
            <pc:sldMk cId="2009083" sldId="260"/>
            <ac:picMk id="5" creationId="{D8677DB8-BA8F-CA07-BA7B-D32FF4284E95}"/>
          </ac:picMkLst>
        </pc:picChg>
        <pc:picChg chg="add del mod">
          <ac:chgData name="Mueller, Brittany A.   DPI" userId="S::brittany.mueller@dpi.wi.gov::1c636fe5-da7a-488a-a5c9-e6e7995610a5" providerId="AD" clId="Web-{17E48FB6-F69B-271B-BC37-A5D469CF74C5}" dt="2024-01-16T17:21:44.967" v="628"/>
          <ac:picMkLst>
            <pc:docMk/>
            <pc:sldMk cId="2009083" sldId="260"/>
            <ac:picMk id="6" creationId="{49EFEB37-0B29-25E2-CB3E-8C720678BED0}"/>
          </ac:picMkLst>
        </pc:picChg>
        <pc:picChg chg="add mod">
          <ac:chgData name="Mueller, Brittany A.   DPI" userId="S::brittany.mueller@dpi.wi.gov::1c636fe5-da7a-488a-a5c9-e6e7995610a5" providerId="AD" clId="Web-{17E48FB6-F69B-271B-BC37-A5D469CF74C5}" dt="2024-01-16T20:46:56.423" v="1129" actId="1076"/>
          <ac:picMkLst>
            <pc:docMk/>
            <pc:sldMk cId="2009083" sldId="260"/>
            <ac:picMk id="8" creationId="{4606A254-7E91-10AA-EFD0-32FEF327A105}"/>
          </ac:picMkLst>
        </pc:picChg>
        <pc:picChg chg="del">
          <ac:chgData name="Mueller, Brittany A.   DPI" userId="S::brittany.mueller@dpi.wi.gov::1c636fe5-da7a-488a-a5c9-e6e7995610a5" providerId="AD" clId="Web-{17E48FB6-F69B-271B-BC37-A5D469CF74C5}" dt="2024-01-16T17:06:31.102" v="521"/>
          <ac:picMkLst>
            <pc:docMk/>
            <pc:sldMk cId="2009083" sldId="260"/>
            <ac:picMk id="11" creationId="{2C2D9CB9-4B98-6B32-2969-3A96A24032E2}"/>
          </ac:picMkLst>
        </pc:picChg>
      </pc:sldChg>
      <pc:sldChg chg="addSp delSp modSp">
        <pc:chgData name="Mueller, Brittany A.   DPI" userId="S::brittany.mueller@dpi.wi.gov::1c636fe5-da7a-488a-a5c9-e6e7995610a5" providerId="AD" clId="Web-{17E48FB6-F69B-271B-BC37-A5D469CF74C5}" dt="2024-01-16T21:05:55.218" v="1281" actId="20577"/>
        <pc:sldMkLst>
          <pc:docMk/>
          <pc:sldMk cId="508557549" sldId="262"/>
        </pc:sldMkLst>
        <pc:spChg chg="mod">
          <ac:chgData name="Mueller, Brittany A.   DPI" userId="S::brittany.mueller@dpi.wi.gov::1c636fe5-da7a-488a-a5c9-e6e7995610a5" providerId="AD" clId="Web-{17E48FB6-F69B-271B-BC37-A5D469CF74C5}" dt="2024-01-16T21:05:55.218" v="1281" actId="20577"/>
          <ac:spMkLst>
            <pc:docMk/>
            <pc:sldMk cId="508557549" sldId="262"/>
            <ac:spMk id="2" creationId="{00000000-0000-0000-0000-000000000000}"/>
          </ac:spMkLst>
        </pc:spChg>
        <pc:spChg chg="mod">
          <ac:chgData name="Mueller, Brittany A.   DPI" userId="S::brittany.mueller@dpi.wi.gov::1c636fe5-da7a-488a-a5c9-e6e7995610a5" providerId="AD" clId="Web-{17E48FB6-F69B-271B-BC37-A5D469CF74C5}" dt="2024-01-16T20:48:59.458" v="1148" actId="20577"/>
          <ac:spMkLst>
            <pc:docMk/>
            <pc:sldMk cId="508557549" sldId="262"/>
            <ac:spMk id="6" creationId="{4F90ABF9-DF0B-E24F-E41F-230A549906FD}"/>
          </ac:spMkLst>
        </pc:spChg>
        <pc:picChg chg="add del mod">
          <ac:chgData name="Mueller, Brittany A.   DPI" userId="S::brittany.mueller@dpi.wi.gov::1c636fe5-da7a-488a-a5c9-e6e7995610a5" providerId="AD" clId="Web-{17E48FB6-F69B-271B-BC37-A5D469CF74C5}" dt="2024-01-16T17:28:23.617" v="675"/>
          <ac:picMkLst>
            <pc:docMk/>
            <pc:sldMk cId="508557549" sldId="262"/>
            <ac:picMk id="4" creationId="{049020DC-8748-5F37-E32E-89E7235A5376}"/>
          </ac:picMkLst>
        </pc:picChg>
        <pc:picChg chg="del">
          <ac:chgData name="Mueller, Brittany A.   DPI" userId="S::brittany.mueller@dpi.wi.gov::1c636fe5-da7a-488a-a5c9-e6e7995610a5" providerId="AD" clId="Web-{17E48FB6-F69B-271B-BC37-A5D469CF74C5}" dt="2024-01-16T17:27:36.913" v="670"/>
          <ac:picMkLst>
            <pc:docMk/>
            <pc:sldMk cId="508557549" sldId="262"/>
            <ac:picMk id="5" creationId="{D6E074BE-A8C9-E129-F895-D0248B37068E}"/>
          </ac:picMkLst>
        </pc:picChg>
        <pc:picChg chg="add mod ord">
          <ac:chgData name="Mueller, Brittany A.   DPI" userId="S::brittany.mueller@dpi.wi.gov::1c636fe5-da7a-488a-a5c9-e6e7995610a5" providerId="AD" clId="Web-{17E48FB6-F69B-271B-BC37-A5D469CF74C5}" dt="2024-01-16T17:29:07.774" v="682"/>
          <ac:picMkLst>
            <pc:docMk/>
            <pc:sldMk cId="508557549" sldId="262"/>
            <ac:picMk id="7" creationId="{1661693C-9300-C4B3-D222-1B1C3460B258}"/>
          </ac:picMkLst>
        </pc:picChg>
      </pc:sldChg>
      <pc:sldChg chg="addSp delSp modSp">
        <pc:chgData name="Mueller, Brittany A.   DPI" userId="S::brittany.mueller@dpi.wi.gov::1c636fe5-da7a-488a-a5c9-e6e7995610a5" providerId="AD" clId="Web-{17E48FB6-F69B-271B-BC37-A5D469CF74C5}" dt="2024-01-16T17:35:06.486" v="695" actId="14100"/>
        <pc:sldMkLst>
          <pc:docMk/>
          <pc:sldMk cId="2880522022" sldId="264"/>
        </pc:sldMkLst>
        <pc:picChg chg="add mod">
          <ac:chgData name="Mueller, Brittany A.   DPI" userId="S::brittany.mueller@dpi.wi.gov::1c636fe5-da7a-488a-a5c9-e6e7995610a5" providerId="AD" clId="Web-{17E48FB6-F69B-271B-BC37-A5D469CF74C5}" dt="2024-01-16T17:35:06.486" v="695" actId="14100"/>
          <ac:picMkLst>
            <pc:docMk/>
            <pc:sldMk cId="2880522022" sldId="264"/>
            <ac:picMk id="3" creationId="{04D98DE0-DE57-D528-FE2B-AD12AAF7D2D8}"/>
          </ac:picMkLst>
        </pc:picChg>
        <pc:picChg chg="del">
          <ac:chgData name="Mueller, Brittany A.   DPI" userId="S::brittany.mueller@dpi.wi.gov::1c636fe5-da7a-488a-a5c9-e6e7995610a5" providerId="AD" clId="Web-{17E48FB6-F69B-271B-BC37-A5D469CF74C5}" dt="2024-01-16T17:34:48.095" v="690"/>
          <ac:picMkLst>
            <pc:docMk/>
            <pc:sldMk cId="2880522022" sldId="264"/>
            <ac:picMk id="11" creationId="{C2EA85BF-DE2C-D725-BC71-41ED80063294}"/>
          </ac:picMkLst>
        </pc:picChg>
      </pc:sldChg>
      <pc:sldChg chg="modSp">
        <pc:chgData name="Mueller, Brittany A.   DPI" userId="S::brittany.mueller@dpi.wi.gov::1c636fe5-da7a-488a-a5c9-e6e7995610a5" providerId="AD" clId="Web-{17E48FB6-F69B-271B-BC37-A5D469CF74C5}" dt="2024-01-16T20:22:35.698" v="836" actId="20577"/>
        <pc:sldMkLst>
          <pc:docMk/>
          <pc:sldMk cId="175779891" sldId="266"/>
        </pc:sldMkLst>
        <pc:spChg chg="mod">
          <ac:chgData name="Mueller, Brittany A.   DPI" userId="S::brittany.mueller@dpi.wi.gov::1c636fe5-da7a-488a-a5c9-e6e7995610a5" providerId="AD" clId="Web-{17E48FB6-F69B-271B-BC37-A5D469CF74C5}" dt="2024-01-16T20:22:35.698" v="836" actId="20577"/>
          <ac:spMkLst>
            <pc:docMk/>
            <pc:sldMk cId="175779891" sldId="266"/>
            <ac:spMk id="3" creationId="{4E98E19C-299E-6E90-E498-E1E42A1E3CD4}"/>
          </ac:spMkLst>
        </pc:spChg>
      </pc:sldChg>
      <pc:sldChg chg="addSp delSp modSp">
        <pc:chgData name="Mueller, Brittany A.   DPI" userId="S::brittany.mueller@dpi.wi.gov::1c636fe5-da7a-488a-a5c9-e6e7995610a5" providerId="AD" clId="Web-{17E48FB6-F69B-271B-BC37-A5D469CF74C5}" dt="2024-01-16T17:59:11.425" v="735" actId="1076"/>
        <pc:sldMkLst>
          <pc:docMk/>
          <pc:sldMk cId="854454065" sldId="267"/>
        </pc:sldMkLst>
        <pc:picChg chg="add del mod">
          <ac:chgData name="Mueller, Brittany A.   DPI" userId="S::brittany.mueller@dpi.wi.gov::1c636fe5-da7a-488a-a5c9-e6e7995610a5" providerId="AD" clId="Web-{17E48FB6-F69B-271B-BC37-A5D469CF74C5}" dt="2024-01-16T17:58:25.409" v="728"/>
          <ac:picMkLst>
            <pc:docMk/>
            <pc:sldMk cId="854454065" sldId="267"/>
            <ac:picMk id="3" creationId="{9FAF9BE3-AF21-FEB9-CC9A-30AF43141956}"/>
          </ac:picMkLst>
        </pc:picChg>
        <pc:picChg chg="add mod ord">
          <ac:chgData name="Mueller, Brittany A.   DPI" userId="S::brittany.mueller@dpi.wi.gov::1c636fe5-da7a-488a-a5c9-e6e7995610a5" providerId="AD" clId="Web-{17E48FB6-F69B-271B-BC37-A5D469CF74C5}" dt="2024-01-16T17:59:03.394" v="734"/>
          <ac:picMkLst>
            <pc:docMk/>
            <pc:sldMk cId="854454065" sldId="267"/>
            <ac:picMk id="4" creationId="{E234B0ED-E8AC-04BA-5C23-3EF4962C51C9}"/>
          </ac:picMkLst>
        </pc:picChg>
        <pc:picChg chg="del">
          <ac:chgData name="Mueller, Brittany A.   DPI" userId="S::brittany.mueller@dpi.wi.gov::1c636fe5-da7a-488a-a5c9-e6e7995610a5" providerId="AD" clId="Web-{17E48FB6-F69B-271B-BC37-A5D469CF74C5}" dt="2024-01-16T17:58:21.049" v="726"/>
          <ac:picMkLst>
            <pc:docMk/>
            <pc:sldMk cId="854454065" sldId="267"/>
            <ac:picMk id="5" creationId="{1D0A287F-70D7-D3D7-0CA8-C48D457629E1}"/>
          </ac:picMkLst>
        </pc:picChg>
        <pc:picChg chg="mod">
          <ac:chgData name="Mueller, Brittany A.   DPI" userId="S::brittany.mueller@dpi.wi.gov::1c636fe5-da7a-488a-a5c9-e6e7995610a5" providerId="AD" clId="Web-{17E48FB6-F69B-271B-BC37-A5D469CF74C5}" dt="2024-01-16T17:59:11.425" v="735" actId="1076"/>
          <ac:picMkLst>
            <pc:docMk/>
            <pc:sldMk cId="854454065" sldId="267"/>
            <ac:picMk id="11" creationId="{0C02F4C8-32A0-C305-461A-7976C3788F1C}"/>
          </ac:picMkLst>
        </pc:picChg>
        <pc:picChg chg="ord">
          <ac:chgData name="Mueller, Brittany A.   DPI" userId="S::brittany.mueller@dpi.wi.gov::1c636fe5-da7a-488a-a5c9-e6e7995610a5" providerId="AD" clId="Web-{17E48FB6-F69B-271B-BC37-A5D469CF74C5}" dt="2024-01-16T17:58:59.535" v="733"/>
          <ac:picMkLst>
            <pc:docMk/>
            <pc:sldMk cId="854454065" sldId="267"/>
            <ac:picMk id="13" creationId="{A83EBFB7-058C-1DFD-A72B-7DE355B165A2}"/>
          </ac:picMkLst>
        </pc:picChg>
      </pc:sldChg>
      <pc:sldChg chg="addSp delSp modSp">
        <pc:chgData name="Mueller, Brittany A.   DPI" userId="S::brittany.mueller@dpi.wi.gov::1c636fe5-da7a-488a-a5c9-e6e7995610a5" providerId="AD" clId="Web-{17E48FB6-F69B-271B-BC37-A5D469CF74C5}" dt="2024-01-16T17:53:15.480" v="725" actId="14100"/>
        <pc:sldMkLst>
          <pc:docMk/>
          <pc:sldMk cId="1081491384" sldId="268"/>
        </pc:sldMkLst>
        <pc:picChg chg="add del mod">
          <ac:chgData name="Mueller, Brittany A.   DPI" userId="S::brittany.mueller@dpi.wi.gov::1c636fe5-da7a-488a-a5c9-e6e7995610a5" providerId="AD" clId="Web-{17E48FB6-F69B-271B-BC37-A5D469CF74C5}" dt="2024-01-16T17:52:22.385" v="716"/>
          <ac:picMkLst>
            <pc:docMk/>
            <pc:sldMk cId="1081491384" sldId="268"/>
            <ac:picMk id="3" creationId="{4D4EE4D1-0248-CAB9-95B2-4A8165FA2082}"/>
          </ac:picMkLst>
        </pc:picChg>
        <pc:picChg chg="del">
          <ac:chgData name="Mueller, Brittany A.   DPI" userId="S::brittany.mueller@dpi.wi.gov::1c636fe5-da7a-488a-a5c9-e6e7995610a5" providerId="AD" clId="Web-{17E48FB6-F69B-271B-BC37-A5D469CF74C5}" dt="2024-01-16T17:51:18.071" v="701"/>
          <ac:picMkLst>
            <pc:docMk/>
            <pc:sldMk cId="1081491384" sldId="268"/>
            <ac:picMk id="4" creationId="{4AA64CB0-2807-E653-02D2-90EC9EF84418}"/>
          </ac:picMkLst>
        </pc:picChg>
        <pc:picChg chg="add mod ord">
          <ac:chgData name="Mueller, Brittany A.   DPI" userId="S::brittany.mueller@dpi.wi.gov::1c636fe5-da7a-488a-a5c9-e6e7995610a5" providerId="AD" clId="Web-{17E48FB6-F69B-271B-BC37-A5D469CF74C5}" dt="2024-01-16T17:52:51.885" v="722"/>
          <ac:picMkLst>
            <pc:docMk/>
            <pc:sldMk cId="1081491384" sldId="268"/>
            <ac:picMk id="5" creationId="{60FE2B73-5F20-D370-2F9B-5360F62D8589}"/>
          </ac:picMkLst>
        </pc:picChg>
        <pc:cxnChg chg="add del mod">
          <ac:chgData name="Mueller, Brittany A.   DPI" userId="S::brittany.mueller@dpi.wi.gov::1c636fe5-da7a-488a-a5c9-e6e7995610a5" providerId="AD" clId="Web-{17E48FB6-F69B-271B-BC37-A5D469CF74C5}" dt="2024-01-16T17:53:15.480" v="725" actId="14100"/>
          <ac:cxnSpMkLst>
            <pc:docMk/>
            <pc:sldMk cId="1081491384" sldId="268"/>
            <ac:cxnSpMk id="6" creationId="{431CD110-30DB-2D87-9BB5-BE90C1FD1279}"/>
          </ac:cxnSpMkLst>
        </pc:cxnChg>
      </pc:sldChg>
      <pc:sldChg chg="addSp delSp modSp">
        <pc:chgData name="Mueller, Brittany A.   DPI" userId="S::brittany.mueller@dpi.wi.gov::1c636fe5-da7a-488a-a5c9-e6e7995610a5" providerId="AD" clId="Web-{17E48FB6-F69B-271B-BC37-A5D469CF74C5}" dt="2024-01-16T17:44:03.951" v="700" actId="14100"/>
        <pc:sldMkLst>
          <pc:docMk/>
          <pc:sldMk cId="1078859042" sldId="269"/>
        </pc:sldMkLst>
        <pc:picChg chg="add mod">
          <ac:chgData name="Mueller, Brittany A.   DPI" userId="S::brittany.mueller@dpi.wi.gov::1c636fe5-da7a-488a-a5c9-e6e7995610a5" providerId="AD" clId="Web-{17E48FB6-F69B-271B-BC37-A5D469CF74C5}" dt="2024-01-16T17:44:03.951" v="700" actId="14100"/>
          <ac:picMkLst>
            <pc:docMk/>
            <pc:sldMk cId="1078859042" sldId="269"/>
            <ac:picMk id="3" creationId="{FF9CA9D7-5656-4D4D-D920-04098DBA5A6E}"/>
          </ac:picMkLst>
        </pc:picChg>
        <pc:picChg chg="del">
          <ac:chgData name="Mueller, Brittany A.   DPI" userId="S::brittany.mueller@dpi.wi.gov::1c636fe5-da7a-488a-a5c9-e6e7995610a5" providerId="AD" clId="Web-{17E48FB6-F69B-271B-BC37-A5D469CF74C5}" dt="2024-01-16T17:43:24.700" v="696"/>
          <ac:picMkLst>
            <pc:docMk/>
            <pc:sldMk cId="1078859042" sldId="269"/>
            <ac:picMk id="5" creationId="{488E2DB3-2E87-7046-8126-8A90037C7DED}"/>
          </ac:picMkLst>
        </pc:picChg>
      </pc:sldChg>
      <pc:sldChg chg="modNotes">
        <pc:chgData name="Mueller, Brittany A.   DPI" userId="S::brittany.mueller@dpi.wi.gov::1c636fe5-da7a-488a-a5c9-e6e7995610a5" providerId="AD" clId="Web-{17E48FB6-F69B-271B-BC37-A5D469CF74C5}" dt="2024-01-16T17:00:11.016" v="398"/>
        <pc:sldMkLst>
          <pc:docMk/>
          <pc:sldMk cId="4105790877" sldId="283"/>
        </pc:sldMkLst>
      </pc:sldChg>
      <pc:sldChg chg="addSp delSp modSp">
        <pc:chgData name="Mueller, Brittany A.   DPI" userId="S::brittany.mueller@dpi.wi.gov::1c636fe5-da7a-488a-a5c9-e6e7995610a5" providerId="AD" clId="Web-{17E48FB6-F69B-271B-BC37-A5D469CF74C5}" dt="2024-01-16T17:31:40.419" v="689" actId="1076"/>
        <pc:sldMkLst>
          <pc:docMk/>
          <pc:sldMk cId="1517177291" sldId="288"/>
        </pc:sldMkLst>
        <pc:picChg chg="add mod">
          <ac:chgData name="Mueller, Brittany A.   DPI" userId="S::brittany.mueller@dpi.wi.gov::1c636fe5-da7a-488a-a5c9-e6e7995610a5" providerId="AD" clId="Web-{17E48FB6-F69B-271B-BC37-A5D469CF74C5}" dt="2024-01-16T17:31:40.419" v="689" actId="1076"/>
          <ac:picMkLst>
            <pc:docMk/>
            <pc:sldMk cId="1517177291" sldId="288"/>
            <ac:picMk id="3" creationId="{62608407-0055-4455-A70C-39BF137DA130}"/>
          </ac:picMkLst>
        </pc:picChg>
        <pc:picChg chg="del">
          <ac:chgData name="Mueller, Brittany A.   DPI" userId="S::brittany.mueller@dpi.wi.gov::1c636fe5-da7a-488a-a5c9-e6e7995610a5" providerId="AD" clId="Web-{17E48FB6-F69B-271B-BC37-A5D469CF74C5}" dt="2024-01-16T17:31:21.746" v="684"/>
          <ac:picMkLst>
            <pc:docMk/>
            <pc:sldMk cId="1517177291" sldId="288"/>
            <ac:picMk id="5" creationId="{4FAC0EF2-1574-72FF-B1AD-0189427C9BFC}"/>
          </ac:picMkLst>
        </pc:picChg>
      </pc:sldChg>
      <pc:sldChg chg="modSp">
        <pc:chgData name="Mueller, Brittany A.   DPI" userId="S::brittany.mueller@dpi.wi.gov::1c636fe5-da7a-488a-a5c9-e6e7995610a5" providerId="AD" clId="Web-{17E48FB6-F69B-271B-BC37-A5D469CF74C5}" dt="2024-01-16T21:11:38.039" v="1291" actId="20577"/>
        <pc:sldMkLst>
          <pc:docMk/>
          <pc:sldMk cId="4230913187" sldId="290"/>
        </pc:sldMkLst>
        <pc:spChg chg="mod">
          <ac:chgData name="Mueller, Brittany A.   DPI" userId="S::brittany.mueller@dpi.wi.gov::1c636fe5-da7a-488a-a5c9-e6e7995610a5" providerId="AD" clId="Web-{17E48FB6-F69B-271B-BC37-A5D469CF74C5}" dt="2024-01-16T21:11:38.039" v="1291" actId="20577"/>
          <ac:spMkLst>
            <pc:docMk/>
            <pc:sldMk cId="4230913187" sldId="290"/>
            <ac:spMk id="7" creationId="{1DA6E22E-832C-8E31-2407-8895C0BB2284}"/>
          </ac:spMkLst>
        </pc:spChg>
      </pc:sldChg>
      <pc:sldChg chg="addSp delSp modSp new modNotes">
        <pc:chgData name="Mueller, Brittany A.   DPI" userId="S::brittany.mueller@dpi.wi.gov::1c636fe5-da7a-488a-a5c9-e6e7995610a5" providerId="AD" clId="Web-{17E48FB6-F69B-271B-BC37-A5D469CF74C5}" dt="2024-01-16T20:45:50.672" v="1125" actId="20577"/>
        <pc:sldMkLst>
          <pc:docMk/>
          <pc:sldMk cId="2988058728" sldId="292"/>
        </pc:sldMkLst>
        <pc:spChg chg="mod">
          <ac:chgData name="Mueller, Brittany A.   DPI" userId="S::brittany.mueller@dpi.wi.gov::1c636fe5-da7a-488a-a5c9-e6e7995610a5" providerId="AD" clId="Web-{17E48FB6-F69B-271B-BC37-A5D469CF74C5}" dt="2024-01-16T16:48:46.203" v="70" actId="20577"/>
          <ac:spMkLst>
            <pc:docMk/>
            <pc:sldMk cId="2988058728" sldId="292"/>
            <ac:spMk id="2" creationId="{3EB0E1C5-B429-C2FE-FE50-8F17EDC04684}"/>
          </ac:spMkLst>
        </pc:spChg>
        <pc:spChg chg="add del mod">
          <ac:chgData name="Mueller, Brittany A.   DPI" userId="S::brittany.mueller@dpi.wi.gov::1c636fe5-da7a-488a-a5c9-e6e7995610a5" providerId="AD" clId="Web-{17E48FB6-F69B-271B-BC37-A5D469CF74C5}" dt="2024-01-16T20:45:50.672" v="1125" actId="20577"/>
          <ac:spMkLst>
            <pc:docMk/>
            <pc:sldMk cId="2988058728" sldId="292"/>
            <ac:spMk id="3" creationId="{2F725A6D-0FDB-C318-9FDC-E755D75F90D3}"/>
          </ac:spMkLst>
        </pc:spChg>
        <pc:spChg chg="add del mod">
          <ac:chgData name="Mueller, Brittany A.   DPI" userId="S::brittany.mueller@dpi.wi.gov::1c636fe5-da7a-488a-a5c9-e6e7995610a5" providerId="AD" clId="Web-{17E48FB6-F69B-271B-BC37-A5D469CF74C5}" dt="2024-01-16T20:45:44" v="1122"/>
          <ac:spMkLst>
            <pc:docMk/>
            <pc:sldMk cId="2988058728" sldId="292"/>
            <ac:spMk id="5" creationId="{0C78ABC7-2163-2198-1FB4-ECBE36CF5B33}"/>
          </ac:spMkLst>
        </pc:spChg>
      </pc:sldChg>
      <pc:sldChg chg="addSp modSp new">
        <pc:chgData name="Mueller, Brittany A.   DPI" userId="S::brittany.mueller@dpi.wi.gov::1c636fe5-da7a-488a-a5c9-e6e7995610a5" providerId="AD" clId="Web-{17E48FB6-F69B-271B-BC37-A5D469CF74C5}" dt="2024-01-16T20:43:41.434" v="1110" actId="20577"/>
        <pc:sldMkLst>
          <pc:docMk/>
          <pc:sldMk cId="1371650002" sldId="293"/>
        </pc:sldMkLst>
        <pc:spChg chg="mod">
          <ac:chgData name="Mueller, Brittany A.   DPI" userId="S::brittany.mueller@dpi.wi.gov::1c636fe5-da7a-488a-a5c9-e6e7995610a5" providerId="AD" clId="Web-{17E48FB6-F69B-271B-BC37-A5D469CF74C5}" dt="2024-01-16T20:43:41.434" v="1110" actId="20577"/>
          <ac:spMkLst>
            <pc:docMk/>
            <pc:sldMk cId="1371650002" sldId="293"/>
            <ac:spMk id="2" creationId="{6E893CAA-9299-7E98-D0E0-588B3D189BD3}"/>
          </ac:spMkLst>
        </pc:spChg>
        <pc:spChg chg="add mod">
          <ac:chgData name="Mueller, Brittany A.   DPI" userId="S::brittany.mueller@dpi.wi.gov::1c636fe5-da7a-488a-a5c9-e6e7995610a5" providerId="AD" clId="Web-{17E48FB6-F69B-271B-BC37-A5D469CF74C5}" dt="2024-01-16T20:40:29.726" v="1109" actId="1076"/>
          <ac:spMkLst>
            <pc:docMk/>
            <pc:sldMk cId="1371650002" sldId="293"/>
            <ac:spMk id="3" creationId="{DD63604E-6D56-7DBF-58F7-D7099924CF02}"/>
          </ac:spMkLst>
        </pc:spChg>
        <pc:picChg chg="add mod">
          <ac:chgData name="Mueller, Brittany A.   DPI" userId="S::brittany.mueller@dpi.wi.gov::1c636fe5-da7a-488a-a5c9-e6e7995610a5" providerId="AD" clId="Web-{17E48FB6-F69B-271B-BC37-A5D469CF74C5}" dt="2024-01-16T20:36:25.142" v="1018" actId="1076"/>
          <ac:picMkLst>
            <pc:docMk/>
            <pc:sldMk cId="1371650002" sldId="293"/>
            <ac:picMk id="4" creationId="{1915F38D-A92A-77FA-CD61-A1E3FF793B5A}"/>
          </ac:picMkLst>
        </pc:picChg>
        <pc:cxnChg chg="add mod">
          <ac:chgData name="Mueller, Brittany A.   DPI" userId="S::brittany.mueller@dpi.wi.gov::1c636fe5-da7a-488a-a5c9-e6e7995610a5" providerId="AD" clId="Web-{17E48FB6-F69B-271B-BC37-A5D469CF74C5}" dt="2024-01-16T20:39:34.959" v="1082" actId="14100"/>
          <ac:cxnSpMkLst>
            <pc:docMk/>
            <pc:sldMk cId="1371650002" sldId="293"/>
            <ac:cxnSpMk id="5" creationId="{D84F292C-C573-BF54-1610-58E2E1342879}"/>
          </ac:cxnSpMkLst>
        </pc:cxnChg>
        <pc:cxnChg chg="add mod">
          <ac:chgData name="Mueller, Brittany A.   DPI" userId="S::brittany.mueller@dpi.wi.gov::1c636fe5-da7a-488a-a5c9-e6e7995610a5" providerId="AD" clId="Web-{17E48FB6-F69B-271B-BC37-A5D469CF74C5}" dt="2024-01-16T20:39:20.318" v="1080" actId="14100"/>
          <ac:cxnSpMkLst>
            <pc:docMk/>
            <pc:sldMk cId="1371650002" sldId="293"/>
            <ac:cxnSpMk id="6" creationId="{48222CBC-D01A-D32C-BF5E-C0A3EA2914C6}"/>
          </ac:cxnSpMkLst>
        </pc:cxnChg>
      </pc:sldChg>
      <pc:sldChg chg="addSp delSp modSp new">
        <pc:chgData name="Mueller, Brittany A.   DPI" userId="S::brittany.mueller@dpi.wi.gov::1c636fe5-da7a-488a-a5c9-e6e7995610a5" providerId="AD" clId="Web-{17E48FB6-F69B-271B-BC37-A5D469CF74C5}" dt="2024-01-16T21:06:53.110" v="1290" actId="20577"/>
        <pc:sldMkLst>
          <pc:docMk/>
          <pc:sldMk cId="4196469058" sldId="294"/>
        </pc:sldMkLst>
        <pc:spChg chg="mod">
          <ac:chgData name="Mueller, Brittany A.   DPI" userId="S::brittany.mueller@dpi.wi.gov::1c636fe5-da7a-488a-a5c9-e6e7995610a5" providerId="AD" clId="Web-{17E48FB6-F69B-271B-BC37-A5D469CF74C5}" dt="2024-01-16T21:06:53.110" v="1290" actId="20577"/>
          <ac:spMkLst>
            <pc:docMk/>
            <pc:sldMk cId="4196469058" sldId="294"/>
            <ac:spMk id="2" creationId="{DEA9B06E-CBC5-F045-7978-CD5841B789A1}"/>
          </ac:spMkLst>
        </pc:spChg>
        <pc:spChg chg="del mod">
          <ac:chgData name="Mueller, Brittany A.   DPI" userId="S::brittany.mueller@dpi.wi.gov::1c636fe5-da7a-488a-a5c9-e6e7995610a5" providerId="AD" clId="Web-{17E48FB6-F69B-271B-BC37-A5D469CF74C5}" dt="2024-01-16T20:51:33.571" v="1157"/>
          <ac:spMkLst>
            <pc:docMk/>
            <pc:sldMk cId="4196469058" sldId="294"/>
            <ac:spMk id="3" creationId="{16F30D03-A122-0035-05C1-BF82DF9C46EB}"/>
          </ac:spMkLst>
        </pc:spChg>
        <pc:spChg chg="add del mod">
          <ac:chgData name="Mueller, Brittany A.   DPI" userId="S::brittany.mueller@dpi.wi.gov::1c636fe5-da7a-488a-a5c9-e6e7995610a5" providerId="AD" clId="Web-{17E48FB6-F69B-271B-BC37-A5D469CF74C5}" dt="2024-01-16T20:52:56.182" v="1173"/>
          <ac:spMkLst>
            <pc:docMk/>
            <pc:sldMk cId="4196469058" sldId="294"/>
            <ac:spMk id="5" creationId="{6E996474-606E-F935-AC8D-497C9172D2A8}"/>
          </ac:spMkLst>
        </pc:spChg>
        <pc:spChg chg="add mod">
          <ac:chgData name="Mueller, Brittany A.   DPI" userId="S::brittany.mueller@dpi.wi.gov::1c636fe5-da7a-488a-a5c9-e6e7995610a5" providerId="AD" clId="Web-{17E48FB6-F69B-271B-BC37-A5D469CF74C5}" dt="2024-01-16T21:04:12.278" v="1267" actId="1076"/>
          <ac:spMkLst>
            <pc:docMk/>
            <pc:sldMk cId="4196469058" sldId="294"/>
            <ac:spMk id="7" creationId="{F03CBC38-A758-1826-A4AB-4AE7090DBC65}"/>
          </ac:spMkLst>
        </pc:spChg>
        <pc:picChg chg="add del mod">
          <ac:chgData name="Mueller, Brittany A.   DPI" userId="S::brittany.mueller@dpi.wi.gov::1c636fe5-da7a-488a-a5c9-e6e7995610a5" providerId="AD" clId="Web-{17E48FB6-F69B-271B-BC37-A5D469CF74C5}" dt="2024-01-16T21:03:55.371" v="1262"/>
          <ac:picMkLst>
            <pc:docMk/>
            <pc:sldMk cId="4196469058" sldId="294"/>
            <ac:picMk id="4" creationId="{28060447-D733-9BD6-15B0-9672615CE3E7}"/>
          </ac:picMkLst>
        </pc:picChg>
        <pc:picChg chg="add del mod ord">
          <ac:chgData name="Mueller, Brittany A.   DPI" userId="S::brittany.mueller@dpi.wi.gov::1c636fe5-da7a-488a-a5c9-e6e7995610a5" providerId="AD" clId="Web-{17E48FB6-F69B-271B-BC37-A5D469CF74C5}" dt="2024-01-16T21:05:13.639" v="1268"/>
          <ac:picMkLst>
            <pc:docMk/>
            <pc:sldMk cId="4196469058" sldId="294"/>
            <ac:picMk id="8" creationId="{C353645B-270C-6F0A-98E3-38A9284631A5}"/>
          </ac:picMkLst>
        </pc:picChg>
        <pc:picChg chg="add mod ord">
          <ac:chgData name="Mueller, Brittany A.   DPI" userId="S::brittany.mueller@dpi.wi.gov::1c636fe5-da7a-488a-a5c9-e6e7995610a5" providerId="AD" clId="Web-{17E48FB6-F69B-271B-BC37-A5D469CF74C5}" dt="2024-01-16T21:05:37.718" v="1273"/>
          <ac:picMkLst>
            <pc:docMk/>
            <pc:sldMk cId="4196469058" sldId="294"/>
            <ac:picMk id="9" creationId="{418E2984-A360-3839-DD8E-C06F09806E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thank you for joining us today. My name is…. In this session, we are going to go over</a:t>
            </a:r>
            <a:r>
              <a:rPr lang="en-US" b="0" i="0">
                <a:solidFill>
                  <a:srgbClr val="000000"/>
                </a:solidFill>
                <a:effectLst/>
                <a:latin typeface="docs-Lato"/>
              </a:rPr>
              <a:t> the ins-and-outs of reporting WISEdata enrollments, including some uncommon enrollments scenarios, tips and tricks, and how to review for accuracy.</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11</a:t>
            </a:fld>
            <a:endParaRPr lang="en-US"/>
          </a:p>
        </p:txBody>
      </p:sp>
    </p:spTree>
    <p:extLst>
      <p:ext uri="{BB962C8B-B14F-4D97-AF65-F5344CB8AC3E}">
        <p14:creationId xmlns:p14="http://schemas.microsoft.com/office/powerpoint/2010/main" val="251570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12</a:t>
            </a:fld>
            <a:endParaRPr lang="en-US"/>
          </a:p>
        </p:txBody>
      </p:sp>
    </p:spTree>
    <p:extLst>
      <p:ext uri="{BB962C8B-B14F-4D97-AF65-F5344CB8AC3E}">
        <p14:creationId xmlns:p14="http://schemas.microsoft.com/office/powerpoint/2010/main" val="98871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2094470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14</a:t>
            </a:fld>
            <a:endParaRPr lang="en-US"/>
          </a:p>
        </p:txBody>
      </p:sp>
    </p:spTree>
    <p:extLst>
      <p:ext uri="{BB962C8B-B14F-4D97-AF65-F5344CB8AC3E}">
        <p14:creationId xmlns:p14="http://schemas.microsoft.com/office/powerpoint/2010/main" val="396623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Commonly seen on this export for overlapping enrollments, column M would be blank meaning that no exit date was reported by the school, while there will be a date in column Q meaning that WISEdata Portal 'exited' the enrollment record. This indicates an overlapping enrollment because the school did not report an Exit Date (column M), yet, the WISEdata system has calculated (based on some other reported enrollment data) an effective end date for that enrollment record (column Q).</a:t>
            </a:r>
            <a:endParaRPr lang="en-US"/>
          </a:p>
          <a:p>
            <a:r>
              <a:rPr lang="en-US"/>
              <a:t>DPI – SSA Effective Begin Date: </a:t>
            </a:r>
            <a:r>
              <a:rPr lang="en-US" b="0" i="0">
                <a:solidFill>
                  <a:srgbClr val="212529"/>
                </a:solidFill>
                <a:effectLst/>
                <a:latin typeface="-apple-system"/>
              </a:rPr>
              <a:t>This is a DPI calculated field. When enrollment dates are submitted to WISEdata sometimes there could be overlap between primary enrollments or overlap between primary and secondary enrollment within a school or enrollments could be totally encompassed or enrollment is invalid. In these cases DPI calculates the Effective begin and end dates for the enrollment. Effective begin date is always the SSA entry date.</a:t>
            </a:r>
          </a:p>
          <a:p>
            <a:endParaRPr lang="en-US" b="0" i="0">
              <a:solidFill>
                <a:srgbClr val="212529"/>
              </a:solidFill>
              <a:effectLst/>
              <a:latin typeface="-apple-system"/>
            </a:endParaRPr>
          </a:p>
          <a:p>
            <a:r>
              <a:rPr lang="en-US" b="0" i="0">
                <a:solidFill>
                  <a:srgbClr val="212529"/>
                </a:solidFill>
                <a:effectLst/>
                <a:latin typeface="-apple-system"/>
              </a:rPr>
              <a:t>DPI – SSA Effective End Date: This is a DPI calculated field. When enrollment dates are submitted to WISEdata there could be overlap between primary enrollments or overlap between primary and secondary enrollment within a school or enrollments could be totally encompassed or enrollment is invalid. In these cases DPI calculates the Effective begin and end dates for the enrollment. Effective end date is calculated based on the scenario.</a:t>
            </a:r>
            <a:br>
              <a:rPr lang="en-US"/>
            </a:br>
            <a:r>
              <a:rPr lang="en-US" b="0" i="0">
                <a:solidFill>
                  <a:srgbClr val="212529"/>
                </a:solidFill>
                <a:effectLst/>
                <a:latin typeface="-apple-system"/>
              </a:rPr>
              <a:t>- If DPI calculated effective end date is less than effective begin date then this record is thrown out for reporting.</a:t>
            </a:r>
            <a:br>
              <a:rPr lang="en-US"/>
            </a:br>
            <a:r>
              <a:rPr lang="en-US" b="0" i="0">
                <a:solidFill>
                  <a:srgbClr val="212529"/>
                </a:solidFill>
                <a:effectLst/>
                <a:latin typeface="-apple-system"/>
              </a:rPr>
              <a:t>- If DPI calculated effective end date is adjusted to day prior to next SSA entry date that means DPI is eliminating the overlap by adjusting the dates.</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15</a:t>
            </a:fld>
            <a:endParaRPr lang="en-US"/>
          </a:p>
        </p:txBody>
      </p:sp>
    </p:spTree>
    <p:extLst>
      <p:ext uri="{BB962C8B-B14F-4D97-AF65-F5344CB8AC3E}">
        <p14:creationId xmlns:p14="http://schemas.microsoft.com/office/powerpoint/2010/main" val="211734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529"/>
                </a:solidFill>
                <a:effectLst/>
                <a:latin typeface="-apple-system"/>
              </a:rPr>
              <a:t>DPI Count Inclusion For 3rd Fri Sept:  Count Date Inclusion denotes whether a student is enrolled and receiving services to be eligible for credit on the count date.</a:t>
            </a:r>
            <a:br>
              <a:rPr lang="en-US"/>
            </a:br>
            <a:r>
              <a:rPr lang="en-US" b="0" i="0">
                <a:solidFill>
                  <a:srgbClr val="212529"/>
                </a:solidFill>
                <a:effectLst/>
                <a:latin typeface="-apple-system"/>
              </a:rPr>
              <a:t>For a student to be included in the Third Friday of September Count, the student must be enrolled in the school on the count date and the student must be assigned to a valid grade for his or her school. Effective Dates will be used to determine enrollment in the case of overlapping records. The student must also be between ages 3-21 as of the count date. The student must also have been marked as Present or Absent for Receiving Services. WISEdata logic will also review inclusion based on parentally-placed private (PPP) calculations, whether or not the school provides the primary educational services, and whether or not the student's enrollment is active.</a:t>
            </a:r>
          </a:p>
          <a:p>
            <a:endParaRPr lang="en-US" b="0" i="0">
              <a:solidFill>
                <a:srgbClr val="212529"/>
              </a:solidFill>
              <a:effectLst/>
              <a:latin typeface="-apple-system"/>
            </a:endParaRPr>
          </a:p>
          <a:p>
            <a:r>
              <a:rPr lang="en-US" b="0" i="0">
                <a:solidFill>
                  <a:srgbClr val="212529"/>
                </a:solidFill>
                <a:effectLst/>
                <a:latin typeface="-apple-system"/>
              </a:rPr>
              <a:t>DPI Count Inclusion For Oct 1: Count Date Inclusion denotes whether a student is enrolled and receiving services to be eligible for credit on the count date.</a:t>
            </a:r>
            <a:br>
              <a:rPr lang="en-US"/>
            </a:br>
            <a:r>
              <a:rPr lang="en-US" b="0" i="0">
                <a:solidFill>
                  <a:srgbClr val="212529"/>
                </a:solidFill>
                <a:effectLst/>
                <a:latin typeface="-apple-system"/>
              </a:rPr>
              <a:t>October 1 (public schools only): For the October 1 Child Count, the student must be receiving special education services under an active IEP or ISP, and the student must be assigned to a valid grade for his or her school to be included. The student's special education program association (sSEPA) record must also cover the count date. Effective Dates will be used to determine enrollment in the case of overlapping records. Additionally, the student must be between the ages of 3-21 on the count date and IDEA eligible.</a:t>
            </a: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16</a:t>
            </a:fld>
            <a:endParaRPr lang="en-US"/>
          </a:p>
        </p:txBody>
      </p:sp>
    </p:spTree>
    <p:extLst>
      <p:ext uri="{BB962C8B-B14F-4D97-AF65-F5344CB8AC3E}">
        <p14:creationId xmlns:p14="http://schemas.microsoft.com/office/powerpoint/2010/main" val="1487343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119836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Enrollment Type:</a:t>
            </a:r>
            <a:endParaRPr lang="en-US"/>
          </a:p>
          <a:p>
            <a:r>
              <a:rPr lang="en-US">
                <a:cs typeface="Calibri" panose="020F0502020204030204"/>
              </a:rPr>
              <a:t>Coursework will only report roster data</a:t>
            </a:r>
          </a:p>
          <a:p>
            <a:r>
              <a:rPr lang="en-US">
                <a:cs typeface="Calibri" panose="020F0502020204030204"/>
              </a:rPr>
              <a:t>PPP may have a primary enrollment but not required, only report SPED data</a:t>
            </a:r>
          </a:p>
          <a:p>
            <a:endParaRPr lang="en-US">
              <a:cs typeface="Calibri" panose="020F0502020204030204"/>
            </a:endParaRPr>
          </a:p>
          <a:p>
            <a:r>
              <a:rPr lang="en-US">
                <a:cs typeface="Calibri" panose="020F0502020204030204"/>
              </a:rPr>
              <a:t>Exit Types:</a:t>
            </a:r>
          </a:p>
          <a:p>
            <a:r>
              <a:rPr lang="en-US">
                <a:cs typeface="Calibri" panose="020F0502020204030204"/>
              </a:rPr>
              <a:t>Compassion exit – terminally ill, abducted and presumed dead, removed by ICE, OR mental health or addiction treatment with plans to return the following year, connect with CST</a:t>
            </a:r>
          </a:p>
          <a:p>
            <a:endParaRPr lang="en-US">
              <a:cs typeface="Calibri" panose="020F0502020204030204"/>
            </a:endParaRPr>
          </a:p>
          <a:p>
            <a:r>
              <a:rPr lang="en-US"/>
              <a:t>RVA:</a:t>
            </a:r>
            <a:endParaRPr lang="en-US">
              <a:cs typeface="Calibri"/>
            </a:endParaRPr>
          </a:p>
          <a:p>
            <a:pPr marL="0" marR="0">
              <a:spcBef>
                <a:spcPts val="0"/>
              </a:spcBef>
              <a:spcAft>
                <a:spcPts val="0"/>
              </a:spcAft>
            </a:pPr>
            <a:r>
              <a:rPr lang="en-US" sz="1800">
                <a:effectLst/>
                <a:latin typeface="Cambria" panose="02040503050406030204" pitchFamily="18" charset="0"/>
                <a:ea typeface="Calibri" panose="020F0502020204030204" pitchFamily="34" charset="0"/>
              </a:rPr>
              <a:t>There are two different ‘tiers’ of RVA partnering districts</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a:effectLst/>
                <a:latin typeface="Cambria" panose="02040503050406030204" pitchFamily="18" charset="0"/>
                <a:ea typeface="Times New Roman" panose="02020603050405020304" pitchFamily="18" charset="0"/>
              </a:rPr>
              <a:t>Affiliated: These are districts that are usually, but not always, in their first year of a 66.03.01 agreement with RVA and it is seen as a “trial run” to ensure the partnership is beneficial to all included. During the affiliated year(s), RVA reports the students to WISEdata via the Medford School District and reports the resident district for FAPE and Accountability. This means the students are included in Medford’s WISEdash Attending counts but the Accountability/Pupil Count is accounted to the resident district. If the district does not have an RVA school code set up in School Directory, they are most likely an affiliate district and Medford’s RVA will report their students for that year. </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a:effectLst/>
                <a:latin typeface="Cambria" panose="02040503050406030204" pitchFamily="18" charset="0"/>
                <a:ea typeface="Times New Roman" panose="02020603050405020304" pitchFamily="18" charset="0"/>
              </a:rPr>
              <a:t>Invested: Once an affiliated district commits to the RVA program, a new 66.03.01 agreement is created, this is seen as them officially entering the RVA consortium, and WISEdata reporting responsibilities revert back to the resident district at this time. This is the usual case we see where the resident district is responsible for all student WISEdata reporting from the RVA. If the district has an RVA school set up for them in WISEdata, they are an invested district and are responsible for reporting to WISEdata. </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22</a:t>
            </a:fld>
            <a:endParaRPr lang="en-US"/>
          </a:p>
        </p:txBody>
      </p:sp>
    </p:spTree>
    <p:extLst>
      <p:ext uri="{BB962C8B-B14F-4D97-AF65-F5344CB8AC3E}">
        <p14:creationId xmlns:p14="http://schemas.microsoft.com/office/powerpoint/2010/main" val="45844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23</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b="1">
                <a:cs typeface="Calibri"/>
              </a:rPr>
              <a:t>Enrollment records are used to determine services provided, accountability, and FAY</a:t>
            </a:r>
            <a:endParaRPr lang="en-US" b="1"/>
          </a:p>
          <a:p>
            <a:pPr>
              <a:spcBef>
                <a:spcPts val="1000"/>
              </a:spcBef>
            </a:pPr>
            <a:endParaRPr lang="en-US" b="1"/>
          </a:p>
          <a:p>
            <a:pPr>
              <a:spcBef>
                <a:spcPts val="1000"/>
              </a:spcBef>
            </a:pPr>
            <a:r>
              <a:rPr lang="en-US" b="1"/>
              <a:t>Students begin a new enrollment each school year even when continuing in the same school.</a:t>
            </a:r>
            <a:r>
              <a:rPr lang="en-US"/>
              <a:t>  </a:t>
            </a:r>
          </a:p>
          <a:p>
            <a:pPr>
              <a:spcBef>
                <a:spcPts val="1000"/>
              </a:spcBef>
            </a:pPr>
            <a:r>
              <a:rPr lang="en-US" b="1"/>
              <a:t>Timely exit</a:t>
            </a:r>
            <a:r>
              <a:rPr lang="en-US"/>
              <a:t> of students is necessary to facilitate proper validation of student records in </a:t>
            </a:r>
            <a:r>
              <a:rPr lang="en-US" err="1"/>
              <a:t>WISEdata</a:t>
            </a:r>
            <a:r>
              <a:rPr lang="en-US"/>
              <a:t>.</a:t>
            </a:r>
          </a:p>
          <a:p>
            <a:pPr>
              <a:spcBef>
                <a:spcPts val="1000"/>
              </a:spcBef>
            </a:pPr>
            <a:r>
              <a:rPr lang="en-US"/>
              <a:t>If your District or School has school board policy for assigning enroll and exit date, then use the school board policy.  DPI recommends aligning enroll and exit dates with the date range during which the student was receiving services, commonly referred to as ‘sitting in a seat’. If another school is reaching out to confirm attendance, please work with them.</a:t>
            </a:r>
            <a:endParaRPr lang="en-US">
              <a:cs typeface="Calibri" panose="020F0502020204030204"/>
            </a:endParaRPr>
          </a:p>
          <a:p>
            <a:pPr>
              <a:spcBef>
                <a:spcPts val="1000"/>
              </a:spcBef>
            </a:pPr>
            <a:r>
              <a:rPr lang="en-US" b="1"/>
              <a:t>Students should be exited during gaps in enrollment when the students is not receiving services</a:t>
            </a:r>
            <a:r>
              <a:rPr lang="en-US"/>
              <a:t> such as expulsion without services, foreign exchange, residential treatment, and family sabbatical.  Providing homework to a student does not constitute providing educational services.</a:t>
            </a:r>
            <a:endParaRPr lang="en-US">
              <a:cs typeface="Calibri"/>
            </a:endParaRPr>
          </a:p>
          <a:p>
            <a:pPr>
              <a:spcBef>
                <a:spcPts val="1000"/>
              </a:spcBef>
            </a:pPr>
            <a:r>
              <a:rPr lang="en-US" b="1"/>
              <a:t>Should an enrollment be sent to </a:t>
            </a:r>
            <a:r>
              <a:rPr lang="en-US" b="1" err="1"/>
              <a:t>WISEdata</a:t>
            </a:r>
            <a:r>
              <a:rPr lang="en-US" b="1"/>
              <a:t> and later determined to be invalid, such as a No-show, the enrollment should be deleted from </a:t>
            </a:r>
            <a:r>
              <a:rPr lang="en-US" b="1" err="1"/>
              <a:t>WISEdata</a:t>
            </a:r>
            <a:r>
              <a:rPr lang="en-US" b="1"/>
              <a:t>.</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92664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a:t>
            </a:fld>
            <a:endParaRPr lang="en-US"/>
          </a:p>
        </p:txBody>
      </p:sp>
    </p:spTree>
    <p:extLst>
      <p:ext uri="{BB962C8B-B14F-4D97-AF65-F5344CB8AC3E}">
        <p14:creationId xmlns:p14="http://schemas.microsoft.com/office/powerpoint/2010/main" val="257360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385756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5</a:t>
            </a:fld>
            <a:endParaRPr lang="en-US"/>
          </a:p>
        </p:txBody>
      </p:sp>
    </p:spTree>
    <p:extLst>
      <p:ext uri="{BB962C8B-B14F-4D97-AF65-F5344CB8AC3E}">
        <p14:creationId xmlns:p14="http://schemas.microsoft.com/office/powerpoint/2010/main" val="325095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a:t>
            </a:fld>
            <a:endParaRPr lang="en-US"/>
          </a:p>
        </p:txBody>
      </p:sp>
    </p:spTree>
    <p:extLst>
      <p:ext uri="{BB962C8B-B14F-4D97-AF65-F5344CB8AC3E}">
        <p14:creationId xmlns:p14="http://schemas.microsoft.com/office/powerpoint/2010/main" val="297739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7</a:t>
            </a:fld>
            <a:endParaRPr lang="en-US"/>
          </a:p>
        </p:txBody>
      </p:sp>
    </p:spTree>
    <p:extLst>
      <p:ext uri="{BB962C8B-B14F-4D97-AF65-F5344CB8AC3E}">
        <p14:creationId xmlns:p14="http://schemas.microsoft.com/office/powerpoint/2010/main" val="365788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8</a:t>
            </a:fld>
            <a:endParaRPr lang="en-US"/>
          </a:p>
        </p:txBody>
      </p:sp>
    </p:spTree>
    <p:extLst>
      <p:ext uri="{BB962C8B-B14F-4D97-AF65-F5344CB8AC3E}">
        <p14:creationId xmlns:p14="http://schemas.microsoft.com/office/powerpoint/2010/main" val="31719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1107621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a:t>Insert picture here</a:t>
            </a:r>
          </a:p>
        </p:txBody>
      </p:sp>
      <p:pic>
        <p:nvPicPr>
          <p:cNvPr id="7" name="Picture 6">
            <a:extLst>
              <a:ext uri="{FF2B5EF4-FFF2-40B4-BE49-F238E27FC236}">
                <a16:creationId xmlns:a16="http://schemas.microsoft.com/office/drawing/2014/main" id="{705C06BE-4E8C-9841-A2B3-08C56E497E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27503533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6" r:id="rId4"/>
    <p:sldLayoutId id="2147483698" r:id="rId5"/>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hyperlink" Target="https://dpi.wi.gov/wisedata/schools/snapshot-prep/DQ/enrollment"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dpidynamicsprd.powerappsportals.com/knowledgebase/article/KA-03005/en-us" TargetMode="Externa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8" Type="http://schemas.openxmlformats.org/officeDocument/2006/relationships/hyperlink" Target="https://dpi.wi.gov/wisedata/help/portal/uncommon-situations/non-traditional-students#Home-based%20Private%20Students" TargetMode="External"/><Relationship Id="rId3" Type="http://schemas.openxmlformats.org/officeDocument/2006/relationships/notesSlide" Target="../notesSlides/notesSlide17.xml"/><Relationship Id="rId7" Type="http://schemas.openxmlformats.org/officeDocument/2006/relationships/hyperlink" Target="https://dpi.wi.gov/wisedata/help/portal/uncommon-situations/sensitive-exit-cases" TargetMode="External"/><Relationship Id="rId12" Type="http://schemas.openxmlformats.org/officeDocument/2006/relationships/hyperlink" Target="https://dpi.wi.gov/wise/data-elements/credential-type" TargetMode="External"/><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hyperlink" Target="https://dpi.wi.gov/wise/data-elements/exit-types" TargetMode="External"/><Relationship Id="rId11" Type="http://schemas.openxmlformats.org/officeDocument/2006/relationships/hyperlink" Target="https://dpi.wi.gov/wisedata/help/portal/uncommon-situations/off-site-services#Challenge%20Academy" TargetMode="External"/><Relationship Id="rId5" Type="http://schemas.openxmlformats.org/officeDocument/2006/relationships/hyperlink" Target="https://dpi.wi.gov/wise/data-elements/enrollment-type" TargetMode="External"/><Relationship Id="rId10" Type="http://schemas.openxmlformats.org/officeDocument/2006/relationships/hyperlink" Target="https://dpi.wi.gov/wisedata/help/portal/uncommon-situations/contract-students#660301%20agreement" TargetMode="External"/><Relationship Id="rId4" Type="http://schemas.openxmlformats.org/officeDocument/2006/relationships/hyperlink" Target="https://dpi.wi.gov/wise/data-elements/expected-transfer-response" TargetMode="External"/><Relationship Id="rId9" Type="http://schemas.openxmlformats.org/officeDocument/2006/relationships/hyperlink" Target="https://dpi.wi.gov/wisedata/help/portal/uncommon-situations/open-enrolled-student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hyperlink" Target="https://dpi.wi.gov/wisedata/help/mini-tutorials/update-agency-contact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jpeg"/><Relationship Id="rId5" Type="http://schemas.openxmlformats.org/officeDocument/2006/relationships/hyperlink" Target="https://dpi.wi.gov/wisedata/help/mini-tutorials/update-agency-contact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1751482" y="1321562"/>
            <a:ext cx="5591447" cy="1351396"/>
          </a:xfrm>
        </p:spPr>
        <p:txBody>
          <a:bodyPr vert="horz" lIns="91440" tIns="45720" rIns="91440" bIns="45720" rtlCol="0" anchor="t">
            <a:noAutofit/>
          </a:bodyPr>
          <a:lstStyle/>
          <a:p>
            <a:pPr>
              <a:lnSpc>
                <a:spcPct val="100000"/>
              </a:lnSpc>
            </a:pPr>
            <a:r>
              <a:rPr lang="en-US" sz="4000" err="1">
                <a:latin typeface="Lato Black"/>
                <a:ea typeface="Lato Black"/>
                <a:cs typeface="Lato Black"/>
              </a:rPr>
              <a:t>WISEdata</a:t>
            </a:r>
            <a:r>
              <a:rPr lang="en-US" sz="4000">
                <a:latin typeface="Lato Black"/>
                <a:ea typeface="Lato Black"/>
                <a:cs typeface="Lato Black"/>
              </a:rPr>
              <a:t> Portal: Student Enrollments</a:t>
            </a:r>
          </a:p>
        </p:txBody>
      </p:sp>
      <p:sp>
        <p:nvSpPr>
          <p:cNvPr id="3" name="Text Placeholder 2"/>
          <p:cNvSpPr>
            <a:spLocks noGrp="1"/>
          </p:cNvSpPr>
          <p:nvPr>
            <p:ph type="body" sz="quarter" idx="11"/>
          </p:nvPr>
        </p:nvSpPr>
        <p:spPr>
          <a:xfrm>
            <a:off x="6323232" y="3319038"/>
            <a:ext cx="2579422" cy="1068417"/>
          </a:xfrm>
        </p:spPr>
        <p:txBody>
          <a:bodyPr vert="horz" lIns="91440" tIns="45720" rIns="91440" bIns="45720" rtlCol="0" anchor="t">
            <a:noAutofit/>
          </a:bodyPr>
          <a:lstStyle/>
          <a:p>
            <a:pPr>
              <a:spcAft>
                <a:spcPts val="1200"/>
              </a:spcAft>
            </a:pPr>
            <a:r>
              <a:rPr lang="en-US" sz="1400">
                <a:latin typeface="Lato"/>
                <a:ea typeface="Lato"/>
                <a:cs typeface="Lato"/>
              </a:rPr>
              <a:t>Britt Mueller – WISE Relationship Manager, Customer Service Team</a:t>
            </a:r>
            <a:endParaRPr lang="en-US"/>
          </a:p>
          <a:p>
            <a:pPr>
              <a:spcAft>
                <a:spcPts val="1200"/>
              </a:spcAft>
            </a:pPr>
            <a:r>
              <a:rPr lang="en-US" sz="1400">
                <a:latin typeface="Lato"/>
                <a:ea typeface="Lato"/>
                <a:cs typeface="Lato"/>
              </a:rPr>
              <a:t>March 6, 2024</a:t>
            </a:r>
            <a:endParaRPr lang="en-US" sz="1400">
              <a:ea typeface="Lato"/>
              <a:cs typeface="Lato"/>
            </a:endParaRP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A688C-7A3F-CECE-6F42-1D20B5D9125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Filters</a:t>
            </a:r>
          </a:p>
        </p:txBody>
      </p:sp>
      <p:pic>
        <p:nvPicPr>
          <p:cNvPr id="3" name="Picture 2" descr="A screenshot of the WISEdata Portal Validate Messages screen, showcasing the Validation Category filter.">
            <a:extLst>
              <a:ext uri="{FF2B5EF4-FFF2-40B4-BE49-F238E27FC236}">
                <a16:creationId xmlns:a16="http://schemas.microsoft.com/office/drawing/2014/main" id="{62608407-0055-4455-A70C-39BF137DA130}"/>
              </a:ext>
            </a:extLst>
          </p:cNvPr>
          <p:cNvPicPr>
            <a:picLocks noChangeAspect="1"/>
          </p:cNvPicPr>
          <p:nvPr/>
        </p:nvPicPr>
        <p:blipFill>
          <a:blip r:embed="rId4"/>
          <a:stretch>
            <a:fillRect/>
          </a:stretch>
        </p:blipFill>
        <p:spPr>
          <a:xfrm>
            <a:off x="90237" y="1025800"/>
            <a:ext cx="8963526" cy="1349328"/>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51717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Table" hidden="1">
            <a:extLst>
              <a:ext uri="{FF2B5EF4-FFF2-40B4-BE49-F238E27FC236}">
                <a16:creationId xmlns:a16="http://schemas.microsoft.com/office/drawing/2014/main" id="{B6785A39-A757-484C-BEF9-4D54DEF628A8}"/>
              </a:ext>
            </a:extLst>
          </p:cNvPr>
          <p:cNvSpPr>
            <a:spLocks noGrp="1"/>
          </p:cNvSpPr>
          <p:nvPr>
            <p:ph type="title" idx="4294967295"/>
          </p:nvPr>
        </p:nvSpPr>
        <p:spPr/>
        <p:txBody>
          <a:bodyPr/>
          <a:lstStyle/>
          <a:p>
            <a:r>
              <a:rPr lang="en-US"/>
              <a:t>Sample</a:t>
            </a:r>
            <a:r>
              <a:rPr lang="en-US" baseline="0"/>
              <a:t> Table</a:t>
            </a:r>
            <a:endParaRPr lang="en-US"/>
          </a:p>
        </p:txBody>
      </p:sp>
      <p:sp>
        <p:nvSpPr>
          <p:cNvPr id="2" name="Text Placeholder 1"/>
          <p:cNvSpPr>
            <a:spLocks noGrp="1"/>
          </p:cNvSpPr>
          <p:nvPr>
            <p:ph type="body" sz="quarter" idx="13"/>
          </p:nvPr>
        </p:nvSpPr>
        <p:spPr/>
        <p:txBody>
          <a:bodyPr/>
          <a:lstStyle/>
          <a:p>
            <a:r>
              <a:rPr lang="en-US"/>
              <a:t>KBAs</a:t>
            </a:r>
          </a:p>
        </p:txBody>
      </p:sp>
      <p:pic>
        <p:nvPicPr>
          <p:cNvPr id="5" name="Picture 4" descr="A screenshot of an expanded Validate Message, showing the short and long text of the KBA, or knowledge based article.">
            <a:extLst>
              <a:ext uri="{FF2B5EF4-FFF2-40B4-BE49-F238E27FC236}">
                <a16:creationId xmlns:a16="http://schemas.microsoft.com/office/drawing/2014/main" id="{D3934E1B-FA07-84AC-3AE0-E1FB109D82CE}"/>
              </a:ext>
            </a:extLst>
          </p:cNvPr>
          <p:cNvPicPr>
            <a:picLocks noChangeAspect="1"/>
          </p:cNvPicPr>
          <p:nvPr/>
        </p:nvPicPr>
        <p:blipFill>
          <a:blip r:embed="rId4"/>
          <a:stretch>
            <a:fillRect/>
          </a:stretch>
        </p:blipFill>
        <p:spPr>
          <a:xfrm>
            <a:off x="184417" y="1005284"/>
            <a:ext cx="8775166" cy="861309"/>
          </a:xfrm>
          <a:prstGeom prst="rect">
            <a:avLst/>
          </a:prstGeom>
          <a:ln w="3175">
            <a:solidFill>
              <a:schemeClr val="tx1">
                <a:lumMod val="50000"/>
                <a:lumOff val="50000"/>
              </a:schemeClr>
            </a:solidFill>
          </a:ln>
        </p:spPr>
      </p:pic>
      <p:sp>
        <p:nvSpPr>
          <p:cNvPr id="6" name="TextBox 5">
            <a:extLst>
              <a:ext uri="{FF2B5EF4-FFF2-40B4-BE49-F238E27FC236}">
                <a16:creationId xmlns:a16="http://schemas.microsoft.com/office/drawing/2014/main" id="{C2C2DFEA-829D-AB67-35BB-EDB496C8C37A}"/>
              </a:ext>
            </a:extLst>
          </p:cNvPr>
          <p:cNvSpPr txBox="1"/>
          <p:nvPr/>
        </p:nvSpPr>
        <p:spPr>
          <a:xfrm>
            <a:off x="457200" y="2066925"/>
            <a:ext cx="8229600" cy="1754326"/>
          </a:xfrm>
          <a:prstGeom prst="rect">
            <a:avLst/>
          </a:prstGeom>
          <a:noFill/>
        </p:spPr>
        <p:txBody>
          <a:bodyPr wrap="square" rtlCol="0">
            <a:noAutofit/>
          </a:bodyPr>
          <a:lstStyle/>
          <a:p>
            <a:r>
              <a:rPr lang="en-US" sz="1800" b="1">
                <a:latin typeface="Lato" panose="020F0502020204030203" pitchFamily="34" charset="0"/>
              </a:rPr>
              <a:t>Knowledge Based Article (KBA):</a:t>
            </a:r>
          </a:p>
          <a:p>
            <a:pPr marL="285750" indent="-285750">
              <a:buFont typeface="Arial" panose="020B0604020202020204" pitchFamily="34" charset="0"/>
              <a:buChar char="•"/>
            </a:pPr>
            <a:r>
              <a:rPr lang="en-US" sz="1800" b="1">
                <a:latin typeface="Lato" panose="020F0502020204030203" pitchFamily="34" charset="0"/>
              </a:rPr>
              <a:t>Description of validation messages</a:t>
            </a:r>
          </a:p>
          <a:p>
            <a:pPr marL="285750" indent="-285750">
              <a:buFont typeface="Arial" panose="020B0604020202020204" pitchFamily="34" charset="0"/>
              <a:buChar char="•"/>
            </a:pPr>
            <a:r>
              <a:rPr lang="en-US" sz="1800" b="1">
                <a:latin typeface="Lato" panose="020F0502020204030203" pitchFamily="34" charset="0"/>
              </a:rPr>
              <a:t>Business Logic</a:t>
            </a:r>
          </a:p>
          <a:p>
            <a:pPr marL="285750" indent="-285750">
              <a:buFont typeface="Arial" panose="020B0604020202020204" pitchFamily="34" charset="0"/>
              <a:buChar char="•"/>
            </a:pPr>
            <a:r>
              <a:rPr lang="en-US" sz="1800" b="1">
                <a:latin typeface="Lato" panose="020F0502020204030203" pitchFamily="34" charset="0"/>
              </a:rPr>
              <a:t>How to Fix</a:t>
            </a:r>
          </a:p>
          <a:p>
            <a:pPr marL="285750" indent="-285750">
              <a:buFont typeface="Arial" panose="020B0604020202020204" pitchFamily="34" charset="0"/>
              <a:buChar char="•"/>
            </a:pPr>
            <a:r>
              <a:rPr lang="en-US" sz="1800" b="1">
                <a:latin typeface="Lato" panose="020F0502020204030203" pitchFamily="34" charset="0"/>
              </a:rPr>
              <a:t>Example</a:t>
            </a:r>
          </a:p>
          <a:p>
            <a:pPr marL="285750" indent="-285750">
              <a:buFont typeface="Arial" panose="020B0604020202020204" pitchFamily="34" charset="0"/>
              <a:buChar char="•"/>
            </a:pPr>
            <a:r>
              <a:rPr lang="en-US" sz="1800" b="1">
                <a:latin typeface="Lato" panose="020F0502020204030203" pitchFamily="34" charset="0"/>
              </a:rPr>
              <a:t>Related webpages</a:t>
            </a:r>
          </a:p>
        </p:txBody>
      </p:sp>
    </p:spTree>
    <p:custDataLst>
      <p:tags r:id="rId1"/>
    </p:custDataLst>
    <p:extLst>
      <p:ext uri="{BB962C8B-B14F-4D97-AF65-F5344CB8AC3E}">
        <p14:creationId xmlns:p14="http://schemas.microsoft.com/office/powerpoint/2010/main" val="206905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Video Slide" hidden="1">
            <a:extLst>
              <a:ext uri="{FF2B5EF4-FFF2-40B4-BE49-F238E27FC236}">
                <a16:creationId xmlns:a16="http://schemas.microsoft.com/office/drawing/2014/main" id="{047EC120-CDBF-BD47-AB16-8B7EC9F34FD2}"/>
              </a:ext>
            </a:extLst>
          </p:cNvPr>
          <p:cNvSpPr>
            <a:spLocks noGrp="1"/>
          </p:cNvSpPr>
          <p:nvPr>
            <p:ph type="title" idx="4294967295"/>
          </p:nvPr>
        </p:nvSpPr>
        <p:spPr/>
        <p:txBody>
          <a:bodyPr/>
          <a:lstStyle/>
          <a:p>
            <a:r>
              <a:rPr lang="en-US"/>
              <a:t>Sample Video Slide</a:t>
            </a:r>
          </a:p>
        </p:txBody>
      </p:sp>
      <p:sp>
        <p:nvSpPr>
          <p:cNvPr id="2" name="Text Placeholder 1"/>
          <p:cNvSpPr>
            <a:spLocks noGrp="1"/>
          </p:cNvSpPr>
          <p:nvPr>
            <p:ph type="body" sz="quarter" idx="13"/>
          </p:nvPr>
        </p:nvSpPr>
        <p:spPr/>
        <p:txBody>
          <a:bodyPr/>
          <a:lstStyle/>
          <a:p>
            <a:r>
              <a:rPr lang="en-US"/>
              <a:t>Enrollment Record</a:t>
            </a:r>
          </a:p>
        </p:txBody>
      </p:sp>
      <p:pic>
        <p:nvPicPr>
          <p:cNvPr id="3" name="Picture 2" descr="Screenshot of the WISEdata Portal enrollment screen for a specific student. The main screen displays the following data elements:  enrollment date, exit date, districts/agency, school, primary enrollment, enrollment type, grade level, TFS inclusion, Oct 1 CC inclusion, and overlapping enrollment. &#10;">
            <a:extLst>
              <a:ext uri="{FF2B5EF4-FFF2-40B4-BE49-F238E27FC236}">
                <a16:creationId xmlns:a16="http://schemas.microsoft.com/office/drawing/2014/main" id="{04D98DE0-DE57-D528-FE2B-AD12AAF7D2D8}"/>
              </a:ext>
            </a:extLst>
          </p:cNvPr>
          <p:cNvPicPr>
            <a:picLocks noChangeAspect="1"/>
          </p:cNvPicPr>
          <p:nvPr/>
        </p:nvPicPr>
        <p:blipFill>
          <a:blip r:embed="rId4"/>
          <a:stretch>
            <a:fillRect/>
          </a:stretch>
        </p:blipFill>
        <p:spPr>
          <a:xfrm>
            <a:off x="45118" y="997899"/>
            <a:ext cx="9053763" cy="2706544"/>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88052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B4EF43-74A9-46E4-B728-CD548C52987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Overlapping Enrollment</a:t>
            </a:r>
          </a:p>
        </p:txBody>
      </p:sp>
      <p:sp>
        <p:nvSpPr>
          <p:cNvPr id="10" name="TextBox 9">
            <a:extLst>
              <a:ext uri="{FF2B5EF4-FFF2-40B4-BE49-F238E27FC236}">
                <a16:creationId xmlns:a16="http://schemas.microsoft.com/office/drawing/2014/main" id="{4767FF35-2A58-AC1E-08E1-5B6111D3B2E4}"/>
              </a:ext>
            </a:extLst>
          </p:cNvPr>
          <p:cNvSpPr txBox="1"/>
          <p:nvPr/>
        </p:nvSpPr>
        <p:spPr>
          <a:xfrm>
            <a:off x="457199" y="3602712"/>
            <a:ext cx="8239125" cy="646331"/>
          </a:xfrm>
          <a:prstGeom prst="rect">
            <a:avLst/>
          </a:prstGeom>
          <a:noFill/>
        </p:spPr>
        <p:txBody>
          <a:bodyPr wrap="square" rtlCol="0">
            <a:noAutofit/>
          </a:bodyPr>
          <a:lstStyle/>
          <a:p>
            <a:pPr marL="285750" indent="-285750" algn="r">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Effective End Date is the system reporting an end date for your record based on additionally submitted records.</a:t>
            </a:r>
          </a:p>
        </p:txBody>
      </p:sp>
      <p:pic>
        <p:nvPicPr>
          <p:cNvPr id="5" name="Picture 4" descr="Screenshot of the WISEdata Portal enrollment screen for a specific student. The screenshot emphasizes that the student is annotated as TRUE for Overlapping Enrollments because there is an enrollment record that started 9/5/2023. This enrollment record was given a truncated &quot;Effective End Date&quot; calculated by DPI as January 15, 2024 because the 2nd enrollment record has a start date of January 16, 2024. ">
            <a:extLst>
              <a:ext uri="{FF2B5EF4-FFF2-40B4-BE49-F238E27FC236}">
                <a16:creationId xmlns:a16="http://schemas.microsoft.com/office/drawing/2014/main" id="{60FE2B73-5F20-D370-2F9B-5360F62D8589}"/>
              </a:ext>
            </a:extLst>
          </p:cNvPr>
          <p:cNvPicPr>
            <a:picLocks noChangeAspect="1"/>
          </p:cNvPicPr>
          <p:nvPr/>
        </p:nvPicPr>
        <p:blipFill>
          <a:blip r:embed="rId4"/>
          <a:stretch>
            <a:fillRect/>
          </a:stretch>
        </p:blipFill>
        <p:spPr>
          <a:xfrm>
            <a:off x="110290" y="1059425"/>
            <a:ext cx="8913394" cy="2361909"/>
          </a:xfrm>
          <a:prstGeom prst="rect">
            <a:avLst/>
          </a:prstGeom>
          <a:ln w="3175">
            <a:solidFill>
              <a:schemeClr val="tx1">
                <a:lumMod val="50000"/>
                <a:lumOff val="50000"/>
              </a:schemeClr>
            </a:solidFill>
          </a:ln>
        </p:spPr>
      </p:pic>
      <p:cxnSp>
        <p:nvCxnSpPr>
          <p:cNvPr id="6" name="Straight Arrow Connector 5">
            <a:extLst>
              <a:ext uri="{FF2B5EF4-FFF2-40B4-BE49-F238E27FC236}">
                <a16:creationId xmlns:a16="http://schemas.microsoft.com/office/drawing/2014/main" id="{431CD110-30DB-2D87-9BB5-BE90C1FD1279}"/>
              </a:ext>
              <a:ext uri="{C183D7F6-B498-43B3-948B-1728B52AA6E4}">
                <adec:decorative xmlns:adec="http://schemas.microsoft.com/office/drawing/2017/decorative" val="1"/>
              </a:ext>
            </a:extLst>
          </p:cNvPr>
          <p:cNvCxnSpPr>
            <a:cxnSpLocks/>
            <a:stCxn id="3" idx="1"/>
          </p:cNvCxnSpPr>
          <p:nvPr/>
        </p:nvCxnSpPr>
        <p:spPr>
          <a:xfrm flipH="1" flipV="1">
            <a:off x="847898" y="1546167"/>
            <a:ext cx="1679171" cy="1082733"/>
          </a:xfrm>
          <a:prstGeom prst="straightConnector1">
            <a:avLst/>
          </a:prstGeom>
          <a:ln w="57150" cap="flat" cmpd="sng" algn="ctr">
            <a:solidFill>
              <a:srgbClr val="0066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18E50C40-2955-DEE5-2320-090FB010CA7A}"/>
              </a:ext>
              <a:ext uri="{C183D7F6-B498-43B3-948B-1728B52AA6E4}">
                <adec:decorative xmlns:adec="http://schemas.microsoft.com/office/drawing/2017/decorative" val="1"/>
              </a:ext>
            </a:extLst>
          </p:cNvPr>
          <p:cNvSpPr/>
          <p:nvPr/>
        </p:nvSpPr>
        <p:spPr>
          <a:xfrm>
            <a:off x="2527069" y="2506286"/>
            <a:ext cx="1172095" cy="245227"/>
          </a:xfrm>
          <a:prstGeom prst="rect">
            <a:avLst/>
          </a:prstGeom>
          <a:noFill/>
          <a:ln w="57150">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8149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656B6-6AEF-9AE8-0CD7-A62FF2BE6E2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Overlapping Enrollment – Count Date</a:t>
            </a:r>
          </a:p>
        </p:txBody>
      </p:sp>
      <p:pic>
        <p:nvPicPr>
          <p:cNvPr id="3" name="Picture 2" descr="A screenshot of a student enrollment record, showing an overlapping enrollment and how the effective end date and Included in 3rd Fri Sept count values are calculated by the TFS receiving services and Enrollment in Effect on TFS values are reported in WISEdata. ">
            <a:extLst>
              <a:ext uri="{FF2B5EF4-FFF2-40B4-BE49-F238E27FC236}">
                <a16:creationId xmlns:a16="http://schemas.microsoft.com/office/drawing/2014/main" id="{FF9CA9D7-5656-4D4D-D920-04098DBA5A6E}"/>
              </a:ext>
            </a:extLst>
          </p:cNvPr>
          <p:cNvPicPr>
            <a:picLocks noChangeAspect="1"/>
          </p:cNvPicPr>
          <p:nvPr/>
        </p:nvPicPr>
        <p:blipFill>
          <a:blip r:embed="rId4"/>
          <a:stretch>
            <a:fillRect/>
          </a:stretch>
        </p:blipFill>
        <p:spPr>
          <a:xfrm>
            <a:off x="80211" y="1008686"/>
            <a:ext cx="8983578" cy="3336681"/>
          </a:xfrm>
          <a:prstGeom prst="rect">
            <a:avLst/>
          </a:prstGeom>
          <a:ln w="3175">
            <a:solidFill>
              <a:schemeClr val="tx1">
                <a:lumMod val="50000"/>
                <a:lumOff val="50000"/>
              </a:schemeClr>
            </a:solidFill>
          </a:ln>
        </p:spPr>
      </p:pic>
      <p:sp>
        <p:nvSpPr>
          <p:cNvPr id="4" name="Rectangle 3">
            <a:extLst>
              <a:ext uri="{FF2B5EF4-FFF2-40B4-BE49-F238E27FC236}">
                <a16:creationId xmlns:a16="http://schemas.microsoft.com/office/drawing/2014/main" id="{F82FB212-2F14-B02A-4C94-D3EAA3FA20B1}"/>
              </a:ext>
              <a:ext uri="{C183D7F6-B498-43B3-948B-1728B52AA6E4}">
                <adec:decorative xmlns:adec="http://schemas.microsoft.com/office/drawing/2017/decorative" val="1"/>
              </a:ext>
            </a:extLst>
          </p:cNvPr>
          <p:cNvSpPr/>
          <p:nvPr/>
        </p:nvSpPr>
        <p:spPr>
          <a:xfrm>
            <a:off x="2542972" y="2604052"/>
            <a:ext cx="1172095" cy="195587"/>
          </a:xfrm>
          <a:prstGeom prst="rect">
            <a:avLst/>
          </a:prstGeom>
          <a:noFill/>
          <a:ln w="57150">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A0D9272-1E59-CC5A-3465-8FD34ABFE6E5}"/>
              </a:ext>
              <a:ext uri="{C183D7F6-B498-43B3-948B-1728B52AA6E4}">
                <adec:decorative xmlns:adec="http://schemas.microsoft.com/office/drawing/2017/decorative" val="1"/>
              </a:ext>
            </a:extLst>
          </p:cNvPr>
          <p:cNvSpPr/>
          <p:nvPr/>
        </p:nvSpPr>
        <p:spPr>
          <a:xfrm>
            <a:off x="4651393" y="3749040"/>
            <a:ext cx="1761334" cy="161131"/>
          </a:xfrm>
          <a:prstGeom prst="rect">
            <a:avLst/>
          </a:prstGeom>
          <a:noFill/>
          <a:ln w="57150">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885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37443-EA17-D6EB-3DE7-75D21F1417D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Overlapping Enrollment – Exports (M &amp; Q)</a:t>
            </a:r>
          </a:p>
        </p:txBody>
      </p:sp>
      <p:sp>
        <p:nvSpPr>
          <p:cNvPr id="8" name="TextBox 7">
            <a:extLst>
              <a:ext uri="{FF2B5EF4-FFF2-40B4-BE49-F238E27FC236}">
                <a16:creationId xmlns:a16="http://schemas.microsoft.com/office/drawing/2014/main" id="{E523486B-1F9E-775F-079B-0E2886C0171F}"/>
              </a:ext>
            </a:extLst>
          </p:cNvPr>
          <p:cNvSpPr txBox="1"/>
          <p:nvPr/>
        </p:nvSpPr>
        <p:spPr>
          <a:xfrm>
            <a:off x="222836" y="980214"/>
            <a:ext cx="8688120" cy="1200329"/>
          </a:xfrm>
          <a:prstGeom prst="rect">
            <a:avLst/>
          </a:prstGeom>
          <a:noFill/>
        </p:spPr>
        <p:txBody>
          <a:bodyPr wrap="square" rtlCol="0">
            <a:noAutofit/>
          </a:bodyPr>
          <a:lstStyle/>
          <a:p>
            <a:pPr marL="285750" indent="-285750">
              <a:buFont typeface="Arial" panose="020B0604020202020204" pitchFamily="34" charset="0"/>
              <a:buChar char="•"/>
            </a:pPr>
            <a:r>
              <a:rPr lang="en-US" sz="1800" b="1">
                <a:latin typeface="Lato" panose="020F0502020204030203" pitchFamily="34" charset="0"/>
              </a:rPr>
              <a:t>Exports &gt; Mass Enrollment &gt; column M vs Q</a:t>
            </a:r>
          </a:p>
          <a:p>
            <a:pPr marL="285750" indent="-285750">
              <a:buFont typeface="Arial" panose="020B0604020202020204" pitchFamily="34" charset="0"/>
              <a:buChar char="•"/>
            </a:pPr>
            <a:r>
              <a:rPr lang="en-US" sz="1800" b="1">
                <a:latin typeface="Lato" panose="020F0502020204030203" pitchFamily="34" charset="0"/>
              </a:rPr>
              <a:t>SSA Exit Date – what the district reports as the student’s exit date</a:t>
            </a:r>
          </a:p>
          <a:p>
            <a:pPr marL="285750" indent="-285750">
              <a:buFont typeface="Arial" panose="020B0604020202020204" pitchFamily="34" charset="0"/>
              <a:buChar char="•"/>
            </a:pPr>
            <a:r>
              <a:rPr lang="en-US" sz="1800" b="1">
                <a:latin typeface="Lato" panose="020F0502020204030203" pitchFamily="34" charset="0"/>
              </a:rPr>
              <a:t>DPI SSA Effective Dates – what the system overwrites as the exit date based on additional records submitted</a:t>
            </a:r>
          </a:p>
        </p:txBody>
      </p:sp>
      <p:pic>
        <p:nvPicPr>
          <p:cNvPr id="13" name="Picture 12" descr="A screenshot of the Download and Definition buttons available on all WISEdata Exports. ">
            <a:extLst>
              <a:ext uri="{FF2B5EF4-FFF2-40B4-BE49-F238E27FC236}">
                <a16:creationId xmlns:a16="http://schemas.microsoft.com/office/drawing/2014/main" id="{A83EBFB7-058C-1DFD-A72B-7DE355B165A2}"/>
              </a:ext>
            </a:extLst>
          </p:cNvPr>
          <p:cNvPicPr>
            <a:picLocks noChangeAspect="1"/>
          </p:cNvPicPr>
          <p:nvPr/>
        </p:nvPicPr>
        <p:blipFill rotWithShape="1">
          <a:blip r:embed="rId4"/>
          <a:srcRect l="4835" t="14924" r="4558" b="12091"/>
          <a:stretch/>
        </p:blipFill>
        <p:spPr>
          <a:xfrm>
            <a:off x="7158943" y="975317"/>
            <a:ext cx="1550490" cy="326819"/>
          </a:xfrm>
          <a:prstGeom prst="rect">
            <a:avLst/>
          </a:prstGeom>
          <a:ln w="3175">
            <a:solidFill>
              <a:schemeClr val="tx1">
                <a:lumMod val="50000"/>
                <a:lumOff val="50000"/>
              </a:schemeClr>
            </a:solidFill>
          </a:ln>
        </p:spPr>
      </p:pic>
      <p:pic>
        <p:nvPicPr>
          <p:cNvPr id="1026" name="Picture 2" descr="Screenshot of the WDP Mass Enrollments Exports, columns L through Q, showing the date discrepancy that indicates an overlapping enrollment.">
            <a:extLst>
              <a:ext uri="{FF2B5EF4-FFF2-40B4-BE49-F238E27FC236}">
                <a16:creationId xmlns:a16="http://schemas.microsoft.com/office/drawing/2014/main" id="{50CD392A-BE2B-EF7B-60D5-5A3B55BFB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56" y="2423112"/>
            <a:ext cx="8965479" cy="17401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B39FBE-FF06-EB62-A358-8619A78A09EA}"/>
              </a:ext>
            </a:extLst>
          </p:cNvPr>
          <p:cNvSpPr txBox="1"/>
          <p:nvPr/>
        </p:nvSpPr>
        <p:spPr>
          <a:xfrm>
            <a:off x="4482456" y="4163286"/>
            <a:ext cx="4226977" cy="453137"/>
          </a:xfrm>
          <a:prstGeom prst="rect">
            <a:avLst/>
          </a:prstGeom>
          <a:noFill/>
        </p:spPr>
        <p:txBody>
          <a:bodyPr wrap="square">
            <a:noAutofit/>
          </a:bodyPr>
          <a:lstStyle/>
          <a:p>
            <a:pPr marL="164592" marR="0" lvl="0" indent="-164592" algn="r" defTabSz="685800" rtl="0" eaLnBrk="1" fontAlgn="auto" latinLnBrk="0" hangingPunct="1">
              <a:lnSpc>
                <a:spcPct val="150000"/>
              </a:lnSpc>
              <a:spcBef>
                <a:spcPts val="0"/>
              </a:spcBef>
              <a:spcAft>
                <a:spcPts val="180"/>
              </a:spcAft>
              <a:buClrTx/>
              <a:buSzTx/>
              <a:buFont typeface="Arial"/>
              <a:buChar char="•"/>
              <a:tabLst/>
              <a:defRPr/>
            </a:pPr>
            <a:r>
              <a:rPr kumimoji="0" lang="en-US" sz="1800" b="1" i="0" u="none" strike="noStrike" kern="1200" cap="none" spc="0" normalizeH="0" baseline="0" noProof="0">
                <a:ln>
                  <a:noFill/>
                </a:ln>
                <a:solidFill>
                  <a:prstClr val="black"/>
                </a:solidFill>
                <a:effectLst/>
                <a:uLnTx/>
                <a:uFillTx/>
                <a:latin typeface="Lato" panose="020F0502020204030203" pitchFamily="34" charset="0"/>
                <a:ea typeface="+mn-ea"/>
                <a:cs typeface="+mn-cs"/>
                <a:hlinkClick r:id="rId6"/>
              </a:rPr>
              <a:t>How-to: Audit for Enrollment Data </a:t>
            </a:r>
            <a:endParaRPr kumimoji="0" lang="en-US" sz="1800" b="1"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854454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Overlapping Enrollment – Exports (AE &amp; AF)</a:t>
            </a:r>
          </a:p>
        </p:txBody>
      </p:sp>
      <p:sp>
        <p:nvSpPr>
          <p:cNvPr id="7" name="TextBox 6">
            <a:extLst>
              <a:ext uri="{FF2B5EF4-FFF2-40B4-BE49-F238E27FC236}">
                <a16:creationId xmlns:a16="http://schemas.microsoft.com/office/drawing/2014/main" id="{99867DB1-1670-10FB-DB81-DCBDC61187B4}"/>
              </a:ext>
            </a:extLst>
          </p:cNvPr>
          <p:cNvSpPr txBox="1"/>
          <p:nvPr/>
        </p:nvSpPr>
        <p:spPr>
          <a:xfrm>
            <a:off x="398353" y="992896"/>
            <a:ext cx="8688120" cy="1081578"/>
          </a:xfrm>
          <a:prstGeom prst="rect">
            <a:avLst/>
          </a:prstGeom>
          <a:noFill/>
        </p:spPr>
        <p:txBody>
          <a:bodyPr wrap="square" rtlCol="0">
            <a:noAutofit/>
          </a:bodyPr>
          <a:lstStyle/>
          <a:p>
            <a:pPr marL="285750" indent="-285750">
              <a:buFont typeface="Arial" panose="020B0604020202020204" pitchFamily="34" charset="0"/>
              <a:buChar char="•"/>
            </a:pPr>
            <a:r>
              <a:rPr lang="en-US" sz="1800" b="1">
                <a:latin typeface="Lato" panose="020F0502020204030203" pitchFamily="34" charset="0"/>
              </a:rPr>
              <a:t>Exports &gt; Mass Enrollment &gt; column AE and AF</a:t>
            </a:r>
          </a:p>
          <a:p>
            <a:pPr marL="285750" indent="-285750">
              <a:buFont typeface="Arial" panose="020B0604020202020204" pitchFamily="34" charset="0"/>
              <a:buChar char="•"/>
            </a:pPr>
            <a:r>
              <a:rPr lang="en-US" sz="1800" b="1">
                <a:latin typeface="Lato" panose="020F0502020204030203" pitchFamily="34" charset="0"/>
              </a:rPr>
              <a:t>DPI Count Inclusion – what the system overwrites as the inclusion value based on additional records submitted</a:t>
            </a:r>
          </a:p>
        </p:txBody>
      </p:sp>
      <p:pic>
        <p:nvPicPr>
          <p:cNvPr id="4" name="Picture 3" descr="A screenshot of the Download and Definition buttons available on all WISEdata Exports. ">
            <a:extLst>
              <a:ext uri="{FF2B5EF4-FFF2-40B4-BE49-F238E27FC236}">
                <a16:creationId xmlns:a16="http://schemas.microsoft.com/office/drawing/2014/main" id="{DD9DAFED-BE1F-3805-B751-3F1E4BBCC6DC}"/>
              </a:ext>
            </a:extLst>
          </p:cNvPr>
          <p:cNvPicPr>
            <a:picLocks noChangeAspect="1"/>
          </p:cNvPicPr>
          <p:nvPr/>
        </p:nvPicPr>
        <p:blipFill rotWithShape="1">
          <a:blip r:embed="rId4"/>
          <a:srcRect l="4835" t="14924" r="4558" b="12091"/>
          <a:stretch/>
        </p:blipFill>
        <p:spPr>
          <a:xfrm>
            <a:off x="7195157" y="992896"/>
            <a:ext cx="1550490" cy="326819"/>
          </a:xfrm>
          <a:prstGeom prst="rect">
            <a:avLst/>
          </a:prstGeom>
          <a:ln w="3175">
            <a:solidFill>
              <a:schemeClr val="tx1">
                <a:lumMod val="50000"/>
                <a:lumOff val="50000"/>
              </a:schemeClr>
            </a:solidFill>
          </a:ln>
        </p:spPr>
      </p:pic>
      <p:pic>
        <p:nvPicPr>
          <p:cNvPr id="6" name="Picture 5" descr="Screenshot of the WDP Mass Enrollments Exports, columns AE and AF, showing the DPI Count Inclusion for third friday of september and october 1.">
            <a:extLst>
              <a:ext uri="{FF2B5EF4-FFF2-40B4-BE49-F238E27FC236}">
                <a16:creationId xmlns:a16="http://schemas.microsoft.com/office/drawing/2014/main" id="{AC4146C4-833E-ADEE-D52D-2039484F5007}"/>
              </a:ext>
            </a:extLst>
          </p:cNvPr>
          <p:cNvPicPr>
            <a:picLocks noChangeAspect="1"/>
          </p:cNvPicPr>
          <p:nvPr/>
        </p:nvPicPr>
        <p:blipFill rotWithShape="1">
          <a:blip r:embed="rId5"/>
          <a:srcRect l="1510" r="621"/>
          <a:stretch/>
        </p:blipFill>
        <p:spPr>
          <a:xfrm>
            <a:off x="1516455" y="2145713"/>
            <a:ext cx="6111089" cy="1551108"/>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9414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893CAA-9299-7E98-D0E0-588B3D189BD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Student No-Shows</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3" name="TextBox 2">
            <a:extLst>
              <a:ext uri="{FF2B5EF4-FFF2-40B4-BE49-F238E27FC236}">
                <a16:creationId xmlns:a16="http://schemas.microsoft.com/office/drawing/2014/main" id="{DD63604E-6D56-7DBF-58F7-D7099924CF02}"/>
              </a:ext>
            </a:extLst>
          </p:cNvPr>
          <p:cNvSpPr txBox="1"/>
          <p:nvPr/>
        </p:nvSpPr>
        <p:spPr>
          <a:xfrm>
            <a:off x="479834" y="977902"/>
            <a:ext cx="8220545" cy="2997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64592" indent="-164592">
              <a:lnSpc>
                <a:spcPct val="150000"/>
              </a:lnSpc>
              <a:spcAft>
                <a:spcPts val="180"/>
              </a:spcAft>
              <a:buFont typeface="Arial" panose="020B0604020202020204" pitchFamily="34" charset="0"/>
              <a:buChar char="•"/>
            </a:pPr>
            <a:r>
              <a:rPr lang="en-US" sz="1800" b="1" dirty="0">
                <a:solidFill>
                  <a:srgbClr val="263238"/>
                </a:solidFill>
                <a:latin typeface="Lato"/>
                <a:ea typeface="Cambria"/>
                <a:cs typeface="Calibri"/>
              </a:rPr>
              <a:t>Students who may have registered or intended to attend your school but did not show up for service should not be reported to WISEdata.</a:t>
            </a:r>
          </a:p>
          <a:p>
            <a:pPr marL="164592" indent="-164592">
              <a:lnSpc>
                <a:spcPct val="150000"/>
              </a:lnSpc>
              <a:spcAft>
                <a:spcPts val="180"/>
              </a:spcAft>
              <a:buFont typeface="Arial" panose="020B0604020202020204" pitchFamily="34" charset="0"/>
              <a:buChar char="•"/>
            </a:pPr>
            <a:r>
              <a:rPr lang="en-US" sz="1800" b="1" dirty="0">
                <a:solidFill>
                  <a:srgbClr val="263238"/>
                </a:solidFill>
                <a:latin typeface="Lato"/>
                <a:ea typeface="Cambria"/>
                <a:cs typeface="Calibri"/>
              </a:rPr>
              <a:t>Pull back your enrollment record from WISEdata using the Ed-Fi API ID. If you aren’t sure how to pull enrollment records back, please work with your SIS.</a:t>
            </a:r>
          </a:p>
          <a:p>
            <a:pPr marL="164592" indent="-164592">
              <a:lnSpc>
                <a:spcPct val="150000"/>
              </a:lnSpc>
              <a:spcAft>
                <a:spcPts val="180"/>
              </a:spcAft>
              <a:buFont typeface="Arial" panose="020B0604020202020204" pitchFamily="34" charset="0"/>
              <a:buChar char="•"/>
            </a:pPr>
            <a:r>
              <a:rPr lang="en-US" sz="1800" b="1" dirty="0">
                <a:solidFill>
                  <a:srgbClr val="263238"/>
                </a:solidFill>
                <a:latin typeface="Lato"/>
                <a:ea typeface="Cambria"/>
                <a:cs typeface="Calibri"/>
              </a:rPr>
              <a:t>Neglecting to remove the record will most likely result in an overlapping enrollment or dropout.</a:t>
            </a:r>
          </a:p>
        </p:txBody>
      </p:sp>
    </p:spTree>
    <p:custDataLst>
      <p:tags r:id="rId1"/>
    </p:custDataLst>
    <p:extLst>
      <p:ext uri="{BB962C8B-B14F-4D97-AF65-F5344CB8AC3E}">
        <p14:creationId xmlns:p14="http://schemas.microsoft.com/office/powerpoint/2010/main" val="137165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893CAA-9299-7E98-D0E0-588B3D189BD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Student No-Shows: Screenshots</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10" name="Picture 9" descr="A screenshot of where the Ed-Fi API View hyperlink is located beneath each record in WISEdata Portal. ">
            <a:extLst>
              <a:ext uri="{FF2B5EF4-FFF2-40B4-BE49-F238E27FC236}">
                <a16:creationId xmlns:a16="http://schemas.microsoft.com/office/drawing/2014/main" id="{6D94F2A2-FDA9-1101-D2B3-CBB7E068B56F}"/>
              </a:ext>
            </a:extLst>
          </p:cNvPr>
          <p:cNvPicPr>
            <a:picLocks noChangeAspect="1"/>
          </p:cNvPicPr>
          <p:nvPr/>
        </p:nvPicPr>
        <p:blipFill>
          <a:blip r:embed="rId3"/>
          <a:stretch>
            <a:fillRect/>
          </a:stretch>
        </p:blipFill>
        <p:spPr>
          <a:xfrm>
            <a:off x="1844802" y="977902"/>
            <a:ext cx="2321899" cy="3532783"/>
          </a:xfrm>
          <a:prstGeom prst="rect">
            <a:avLst/>
          </a:prstGeom>
        </p:spPr>
      </p:pic>
      <p:pic>
        <p:nvPicPr>
          <p:cNvPr id="8" name="Picture 7" descr="A screenshot of the Ed-Fi API View that shows what values were reported from the SIS to WISEdata. ">
            <a:extLst>
              <a:ext uri="{FF2B5EF4-FFF2-40B4-BE49-F238E27FC236}">
                <a16:creationId xmlns:a16="http://schemas.microsoft.com/office/drawing/2014/main" id="{CE2500C6-ACCC-DBD0-BA5B-224BAEAFDE34}"/>
              </a:ext>
            </a:extLst>
          </p:cNvPr>
          <p:cNvPicPr>
            <a:picLocks noChangeAspect="1"/>
          </p:cNvPicPr>
          <p:nvPr/>
        </p:nvPicPr>
        <p:blipFill>
          <a:blip r:embed="rId4"/>
          <a:stretch>
            <a:fillRect/>
          </a:stretch>
        </p:blipFill>
        <p:spPr>
          <a:xfrm>
            <a:off x="5060888" y="922338"/>
            <a:ext cx="2935792" cy="3839801"/>
          </a:xfrm>
          <a:prstGeom prst="rect">
            <a:avLst/>
          </a:prstGeom>
          <a:ln w="3175">
            <a:solidFill>
              <a:schemeClr val="tx1">
                <a:lumMod val="50000"/>
                <a:lumOff val="50000"/>
              </a:schemeClr>
            </a:solidFill>
          </a:ln>
        </p:spPr>
      </p:pic>
      <p:cxnSp>
        <p:nvCxnSpPr>
          <p:cNvPr id="4" name="Straight Arrow Connector 3">
            <a:extLst>
              <a:ext uri="{FF2B5EF4-FFF2-40B4-BE49-F238E27FC236}">
                <a16:creationId xmlns:a16="http://schemas.microsoft.com/office/drawing/2014/main" id="{E66DBAC0-041A-21D4-E744-4C90BAA2C91E}"/>
              </a:ext>
              <a:ext uri="{C183D7F6-B498-43B3-948B-1728B52AA6E4}">
                <adec:decorative xmlns:adec="http://schemas.microsoft.com/office/drawing/2017/decorative" val="1"/>
              </a:ext>
            </a:extLst>
          </p:cNvPr>
          <p:cNvCxnSpPr>
            <a:cxnSpLocks/>
          </p:cNvCxnSpPr>
          <p:nvPr/>
        </p:nvCxnSpPr>
        <p:spPr>
          <a:xfrm flipV="1">
            <a:off x="3132499" y="1050202"/>
            <a:ext cx="2018923" cy="3115396"/>
          </a:xfrm>
          <a:prstGeom prst="straightConnector1">
            <a:avLst/>
          </a:prstGeom>
          <a:ln w="57150" cap="flat" cmpd="sng" algn="ctr">
            <a:solidFill>
              <a:srgbClr val="0066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F895EFE6-C03C-26BF-7D93-85EBB410E8FB}"/>
              </a:ext>
              <a:ext uri="{C183D7F6-B498-43B3-948B-1728B52AA6E4}">
                <adec:decorative xmlns:adec="http://schemas.microsoft.com/office/drawing/2017/decorative" val="1"/>
              </a:ext>
            </a:extLst>
          </p:cNvPr>
          <p:cNvCxnSpPr>
            <a:cxnSpLocks/>
          </p:cNvCxnSpPr>
          <p:nvPr/>
        </p:nvCxnSpPr>
        <p:spPr>
          <a:xfrm>
            <a:off x="3132499" y="4165598"/>
            <a:ext cx="2154725" cy="345087"/>
          </a:xfrm>
          <a:prstGeom prst="straightConnector1">
            <a:avLst/>
          </a:prstGeom>
          <a:ln w="57150" cap="flat" cmpd="sng" algn="ctr">
            <a:solidFill>
              <a:srgbClr val="0066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91863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E42D00-F500-515B-D5F3-F6E03E15DA89}"/>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Expected Transfer</a:t>
            </a:r>
          </a:p>
        </p:txBody>
      </p:sp>
      <p:sp>
        <p:nvSpPr>
          <p:cNvPr id="3" name="TextBox 2">
            <a:extLst>
              <a:ext uri="{FF2B5EF4-FFF2-40B4-BE49-F238E27FC236}">
                <a16:creationId xmlns:a16="http://schemas.microsoft.com/office/drawing/2014/main" id="{78AB1203-9FF1-E45B-13F7-C4FF3D59A7AC}"/>
              </a:ext>
            </a:extLst>
          </p:cNvPr>
          <p:cNvSpPr txBox="1"/>
          <p:nvPr/>
        </p:nvSpPr>
        <p:spPr>
          <a:xfrm>
            <a:off x="205530" y="975445"/>
            <a:ext cx="8732939" cy="923330"/>
          </a:xfrm>
          <a:prstGeom prst="rect">
            <a:avLst/>
          </a:prstGeom>
          <a:noFill/>
        </p:spPr>
        <p:txBody>
          <a:bodyPr wrap="square" lIns="91440" tIns="45720" rIns="91440" bIns="45720" rtlCol="0" anchor="t">
            <a:noAutofit/>
          </a:bodyPr>
          <a:lstStyle/>
          <a:p>
            <a:pPr marL="285750" indent="-285750">
              <a:buFont typeface="Arial" panose="020B0604020202020204" pitchFamily="34" charset="0"/>
              <a:buChar char="•"/>
            </a:pPr>
            <a:r>
              <a:rPr lang="en-US" sz="1800" b="1">
                <a:latin typeface="Lato"/>
                <a:ea typeface="Lato"/>
                <a:cs typeface="Lato"/>
              </a:rPr>
              <a:t>Exit Type = ETC –&gt; Expected Transfer to new school covered by WISEdata. Not known to be continuing</a:t>
            </a:r>
          </a:p>
          <a:p>
            <a:pPr marL="285750" indent="-285750">
              <a:buFont typeface="Arial" panose="020B0604020202020204" pitchFamily="34" charset="0"/>
              <a:buChar char="•"/>
            </a:pPr>
            <a:r>
              <a:rPr lang="en-US" sz="1800" b="1">
                <a:latin typeface="Lato"/>
                <a:ea typeface="Lato"/>
                <a:cs typeface="Lato"/>
              </a:rPr>
              <a:t>WISEdata </a:t>
            </a:r>
            <a:r>
              <a:rPr lang="en-US" sz="1800" b="1">
                <a:latin typeface="Lato"/>
                <a:ea typeface="Lato"/>
                <a:cs typeface="Lato"/>
                <a:hlinkClick r:id="rId3"/>
              </a:rPr>
              <a:t>Error 6578 </a:t>
            </a:r>
            <a:r>
              <a:rPr lang="en-US" sz="1800" b="1">
                <a:latin typeface="Lato"/>
                <a:ea typeface="Lato"/>
                <a:cs typeface="Lato"/>
              </a:rPr>
              <a:t>- Expected Transfer Response is missing. </a:t>
            </a:r>
          </a:p>
        </p:txBody>
      </p:sp>
      <p:pic>
        <p:nvPicPr>
          <p:cNvPr id="9" name="Picture 8" descr="A screenshot of a student's enrollment record showing the exit type value as ETC and where an Expected Transfer response is expected. ">
            <a:extLst>
              <a:ext uri="{FF2B5EF4-FFF2-40B4-BE49-F238E27FC236}">
                <a16:creationId xmlns:a16="http://schemas.microsoft.com/office/drawing/2014/main" id="{139601E5-95E3-CF0A-E444-56DB9BF04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13183"/>
            <a:ext cx="9144000" cy="2096311"/>
          </a:xfrm>
          <a:prstGeom prst="rect">
            <a:avLst/>
          </a:prstGeom>
        </p:spPr>
      </p:pic>
      <p:cxnSp>
        <p:nvCxnSpPr>
          <p:cNvPr id="7" name="Straight Arrow Connector 6">
            <a:extLst>
              <a:ext uri="{FF2B5EF4-FFF2-40B4-BE49-F238E27FC236}">
                <a16:creationId xmlns:a16="http://schemas.microsoft.com/office/drawing/2014/main" id="{BA42F37D-987E-6C8A-46D6-3B36EF9E5D04}"/>
              </a:ext>
              <a:ext uri="{C183D7F6-B498-43B3-948B-1728B52AA6E4}">
                <adec:decorative xmlns:adec="http://schemas.microsoft.com/office/drawing/2017/decorative" val="1"/>
              </a:ext>
            </a:extLst>
          </p:cNvPr>
          <p:cNvCxnSpPr/>
          <p:nvPr/>
        </p:nvCxnSpPr>
        <p:spPr>
          <a:xfrm flipH="1">
            <a:off x="2919933" y="4022059"/>
            <a:ext cx="1498387" cy="145996"/>
          </a:xfrm>
          <a:prstGeom prst="straightConnector1">
            <a:avLst/>
          </a:prstGeom>
          <a:ln w="57150" cap="flat" cmpd="sng" algn="ctr">
            <a:solidFill>
              <a:srgbClr val="0066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id="{D92119A1-9DA0-831A-0ECA-3986945D2453}"/>
              </a:ext>
              <a:ext uri="{C183D7F6-B498-43B3-948B-1728B52AA6E4}">
                <adec:decorative xmlns:adec="http://schemas.microsoft.com/office/drawing/2017/decorative" val="1"/>
              </a:ext>
            </a:extLst>
          </p:cNvPr>
          <p:cNvSpPr/>
          <p:nvPr/>
        </p:nvSpPr>
        <p:spPr>
          <a:xfrm>
            <a:off x="6796585" y="4113908"/>
            <a:ext cx="1683223" cy="195586"/>
          </a:xfrm>
          <a:prstGeom prst="rect">
            <a:avLst/>
          </a:prstGeom>
          <a:noFill/>
          <a:ln w="57150">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3031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B0E1C5-B429-C2FE-FE50-8F17EDC04684}"/>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Why Are Enrollment Records Important?</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Lato Black"/>
              <a:cs typeface="Lato Black"/>
            </a:endParaRPr>
          </a:p>
        </p:txBody>
      </p:sp>
      <p:sp>
        <p:nvSpPr>
          <p:cNvPr id="3" name="Text Placeholder 2">
            <a:extLst>
              <a:ext uri="{FF2B5EF4-FFF2-40B4-BE49-F238E27FC236}">
                <a16:creationId xmlns:a16="http://schemas.microsoft.com/office/drawing/2014/main" id="{2F725A6D-0FDB-C318-9FDC-E755D75F90D3}"/>
              </a:ext>
            </a:extLst>
          </p:cNvPr>
          <p:cNvSpPr>
            <a:spLocks noGrp="1"/>
          </p:cNvSpPr>
          <p:nvPr>
            <p:ph type="body" sz="quarter" idx="14"/>
          </p:nvPr>
        </p:nvSpPr>
        <p:spPr>
          <a:xfrm>
            <a:off x="469417" y="922338"/>
            <a:ext cx="8205165" cy="2994041"/>
          </a:xfrm>
        </p:spPr>
        <p:txBody>
          <a:bodyPr vert="horz" lIns="91440" tIns="45720" rIns="91440" bIns="45720" rtlCol="0" anchor="t">
            <a:noAutofit/>
          </a:bodyPr>
          <a:lstStyle/>
          <a:p>
            <a:pPr marL="164592" indent="-164592">
              <a:spcAft>
                <a:spcPts val="180"/>
              </a:spcAft>
            </a:pPr>
            <a:r>
              <a:rPr lang="en-US" sz="1800" dirty="0">
                <a:latin typeface="Lato"/>
                <a:ea typeface="Lato"/>
                <a:cs typeface="Lato"/>
              </a:rPr>
              <a:t>Enrollment records are used to determine services provided, student accountability, and FAY (full academic year).</a:t>
            </a:r>
          </a:p>
          <a:p>
            <a:pPr marL="164592" indent="-164592">
              <a:spcAft>
                <a:spcPts val="180"/>
              </a:spcAft>
            </a:pPr>
            <a:r>
              <a:rPr lang="en-US" sz="1800" dirty="0">
                <a:latin typeface="Lato"/>
                <a:ea typeface="Lato"/>
                <a:cs typeface="Lato"/>
              </a:rPr>
              <a:t>A new enrollment record is required each school year.</a:t>
            </a:r>
            <a:endParaRPr lang="en-US" sz="1800" dirty="0">
              <a:latin typeface="Lato"/>
              <a:ea typeface="Lato Black"/>
              <a:cs typeface="Lato Black"/>
            </a:endParaRPr>
          </a:p>
          <a:p>
            <a:pPr marL="164592" indent="-164592">
              <a:spcAft>
                <a:spcPts val="180"/>
              </a:spcAft>
            </a:pPr>
            <a:r>
              <a:rPr lang="en-US" sz="1800" dirty="0">
                <a:latin typeface="Lato"/>
                <a:ea typeface="Lato"/>
                <a:cs typeface="Lato"/>
              </a:rPr>
              <a:t>Timely enrollment begin and exit dates are every school’s responsibility.</a:t>
            </a:r>
          </a:p>
          <a:p>
            <a:pPr marL="164592" indent="-164592">
              <a:spcAft>
                <a:spcPts val="180"/>
              </a:spcAft>
            </a:pPr>
            <a:r>
              <a:rPr lang="en-US" sz="1800" dirty="0">
                <a:latin typeface="Lato"/>
                <a:ea typeface="Lato"/>
                <a:cs typeface="Lato"/>
              </a:rPr>
              <a:t>Exit students for gaps where no services are provided.</a:t>
            </a:r>
          </a:p>
          <a:p>
            <a:pPr marL="164592" indent="-164592">
              <a:spcAft>
                <a:spcPts val="180"/>
              </a:spcAft>
            </a:pPr>
            <a:r>
              <a:rPr lang="en-US" sz="1800" dirty="0">
                <a:latin typeface="Lato"/>
                <a:ea typeface="Lato"/>
                <a:cs typeface="Lato"/>
              </a:rPr>
              <a:t>Delete enrollments which are invalid, such as no-shows.</a:t>
            </a:r>
            <a:endParaRPr lang="en-US" sz="1800" dirty="0">
              <a:latin typeface="Lato"/>
            </a:endParaRPr>
          </a:p>
        </p:txBody>
      </p:sp>
    </p:spTree>
    <p:custDataLst>
      <p:tags r:id="rId1"/>
    </p:custDataLst>
    <p:extLst>
      <p:ext uri="{BB962C8B-B14F-4D97-AF65-F5344CB8AC3E}">
        <p14:creationId xmlns:p14="http://schemas.microsoft.com/office/powerpoint/2010/main" val="298805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F87923-4F10-5FD1-3F12-014CBC5C82D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Expected Transfer Response</a:t>
            </a:r>
          </a:p>
        </p:txBody>
      </p:sp>
      <p:pic>
        <p:nvPicPr>
          <p:cNvPr id="9" name="Picture 8" descr="A screenshot of the Expected Transfer page, showing where to click to respond by selecting Link.">
            <a:extLst>
              <a:ext uri="{FF2B5EF4-FFF2-40B4-BE49-F238E27FC236}">
                <a16:creationId xmlns:a16="http://schemas.microsoft.com/office/drawing/2014/main" id="{A8B03A20-5BDE-DA8A-DE9C-86DB33AB8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05" y="1025293"/>
            <a:ext cx="6808054" cy="1583683"/>
          </a:xfrm>
          <a:prstGeom prst="rect">
            <a:avLst/>
          </a:prstGeom>
          <a:ln w="3175">
            <a:solidFill>
              <a:schemeClr val="tx1">
                <a:lumMod val="50000"/>
                <a:lumOff val="50000"/>
              </a:schemeClr>
            </a:solidFill>
          </a:ln>
        </p:spPr>
      </p:pic>
      <p:pic>
        <p:nvPicPr>
          <p:cNvPr id="11" name="Picture 10" descr="A screenshot of the Expected Transfer Response Question, showing how to select a response.">
            <a:extLst>
              <a:ext uri="{FF2B5EF4-FFF2-40B4-BE49-F238E27FC236}">
                <a16:creationId xmlns:a16="http://schemas.microsoft.com/office/drawing/2014/main" id="{D6E7BDA9-E9E0-349B-8B31-065A1775A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63" y="2662518"/>
            <a:ext cx="7126574" cy="1583683"/>
          </a:xfrm>
          <a:prstGeom prst="rect">
            <a:avLst/>
          </a:prstGeom>
          <a:ln w="3175">
            <a:solidFill>
              <a:schemeClr val="tx1">
                <a:lumMod val="50000"/>
                <a:lumOff val="50000"/>
              </a:schemeClr>
            </a:solidFill>
          </a:ln>
        </p:spPr>
      </p:pic>
      <p:cxnSp>
        <p:nvCxnSpPr>
          <p:cNvPr id="13" name="Straight Arrow Connector 12">
            <a:extLst>
              <a:ext uri="{FF2B5EF4-FFF2-40B4-BE49-F238E27FC236}">
                <a16:creationId xmlns:a16="http://schemas.microsoft.com/office/drawing/2014/main" id="{47DE1F8F-2548-5959-5F14-B46F285DA063}"/>
              </a:ext>
              <a:ext uri="{C183D7F6-B498-43B3-948B-1728B52AA6E4}">
                <adec:decorative xmlns:adec="http://schemas.microsoft.com/office/drawing/2017/decorative" val="1"/>
              </a:ext>
            </a:extLst>
          </p:cNvPr>
          <p:cNvCxnSpPr>
            <a:cxnSpLocks/>
          </p:cNvCxnSpPr>
          <p:nvPr/>
        </p:nvCxnSpPr>
        <p:spPr>
          <a:xfrm flipH="1">
            <a:off x="3904832" y="2236054"/>
            <a:ext cx="2088714" cy="720950"/>
          </a:xfrm>
          <a:prstGeom prst="straightConnector1">
            <a:avLst/>
          </a:prstGeom>
          <a:ln w="57150" cap="flat" cmpd="sng" algn="ctr">
            <a:solidFill>
              <a:srgbClr val="0066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7" name="Picture 16" descr="Expected transfer response question options: &#10;D yes, but discontinued schooling&#10;P yes but transferred to a private school as a non-Choice student&#10;N no evidence of transfer&#10;S yes, known to be continuing within this school">
            <a:extLst>
              <a:ext uri="{FF2B5EF4-FFF2-40B4-BE49-F238E27FC236}">
                <a16:creationId xmlns:a16="http://schemas.microsoft.com/office/drawing/2014/main" id="{9739D966-0BFE-A3C6-E7E6-117A194A0035}"/>
              </a:ext>
            </a:extLst>
          </p:cNvPr>
          <p:cNvPicPr>
            <a:picLocks noChangeAspect="1"/>
          </p:cNvPicPr>
          <p:nvPr/>
        </p:nvPicPr>
        <p:blipFill>
          <a:blip r:embed="rId6"/>
          <a:stretch>
            <a:fillRect/>
          </a:stretch>
        </p:blipFill>
        <p:spPr>
          <a:xfrm>
            <a:off x="3274021" y="3601602"/>
            <a:ext cx="2595958" cy="1289197"/>
          </a:xfrm>
          <a:prstGeom prst="rect">
            <a:avLst/>
          </a:prstGeom>
          <a:ln w="3175">
            <a:solidFill>
              <a:schemeClr val="tx1">
                <a:lumMod val="50000"/>
                <a:lumOff val="50000"/>
              </a:schemeClr>
            </a:solidFill>
          </a:ln>
        </p:spPr>
      </p:pic>
      <p:cxnSp>
        <p:nvCxnSpPr>
          <p:cNvPr id="19" name="Straight Arrow Connector 18">
            <a:extLst>
              <a:ext uri="{FF2B5EF4-FFF2-40B4-BE49-F238E27FC236}">
                <a16:creationId xmlns:a16="http://schemas.microsoft.com/office/drawing/2014/main" id="{C4795925-7762-6192-9A6F-DBA553CA147A}"/>
              </a:ext>
              <a:ext uri="{C183D7F6-B498-43B3-948B-1728B52AA6E4}">
                <adec:decorative xmlns:adec="http://schemas.microsoft.com/office/drawing/2017/decorative" val="1"/>
              </a:ext>
            </a:extLst>
          </p:cNvPr>
          <p:cNvCxnSpPr>
            <a:cxnSpLocks/>
          </p:cNvCxnSpPr>
          <p:nvPr/>
        </p:nvCxnSpPr>
        <p:spPr>
          <a:xfrm>
            <a:off x="2358998" y="3757492"/>
            <a:ext cx="822192" cy="153681"/>
          </a:xfrm>
          <a:prstGeom prst="straightConnector1">
            <a:avLst/>
          </a:prstGeom>
          <a:ln w="57150" cap="flat" cmpd="sng" algn="ctr">
            <a:solidFill>
              <a:srgbClr val="0066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324504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B3DFBD-AC14-570D-925F-255C8D8428A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Error 6719</a:t>
            </a:r>
          </a:p>
        </p:txBody>
      </p:sp>
      <p:pic>
        <p:nvPicPr>
          <p:cNvPr id="6" name="Picture 5" descr="A screenshot of a student's enrollment record showing the exit type value as TOS.">
            <a:extLst>
              <a:ext uri="{FF2B5EF4-FFF2-40B4-BE49-F238E27FC236}">
                <a16:creationId xmlns:a16="http://schemas.microsoft.com/office/drawing/2014/main" id="{786D5D86-A0EF-EDD9-2062-CA4702783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4" y="922338"/>
            <a:ext cx="8315325" cy="2504722"/>
          </a:xfrm>
          <a:prstGeom prst="rect">
            <a:avLst/>
          </a:prstGeom>
        </p:spPr>
      </p:pic>
      <p:sp>
        <p:nvSpPr>
          <p:cNvPr id="7" name="TextBox 6">
            <a:extLst>
              <a:ext uri="{FF2B5EF4-FFF2-40B4-BE49-F238E27FC236}">
                <a16:creationId xmlns:a16="http://schemas.microsoft.com/office/drawing/2014/main" id="{1DA6E22E-832C-8E31-2407-8895C0BB2284}"/>
              </a:ext>
            </a:extLst>
          </p:cNvPr>
          <p:cNvSpPr txBox="1"/>
          <p:nvPr/>
        </p:nvSpPr>
        <p:spPr>
          <a:xfrm>
            <a:off x="476248" y="3386895"/>
            <a:ext cx="8220075" cy="834267"/>
          </a:xfrm>
          <a:prstGeom prst="rect">
            <a:avLst/>
          </a:prstGeom>
          <a:noFill/>
        </p:spPr>
        <p:txBody>
          <a:bodyPr wrap="square" lIns="91440" tIns="45720" rIns="91440" bIns="45720" rtlCol="0" anchor="t">
            <a:noAutofit/>
          </a:bodyPr>
          <a:lstStyle/>
          <a:p>
            <a:pPr marL="164592" indent="-164592">
              <a:lnSpc>
                <a:spcPct val="150000"/>
              </a:lnSpc>
              <a:spcAft>
                <a:spcPts val="180"/>
              </a:spcAft>
              <a:buFont typeface="Arial" panose="020B0604020202020204" pitchFamily="34" charset="0"/>
              <a:buChar char="•"/>
            </a:pPr>
            <a:r>
              <a:rPr lang="en-US" sz="1800" b="1">
                <a:latin typeface="Lato"/>
                <a:ea typeface="Lato"/>
                <a:cs typeface="Lato"/>
              </a:rPr>
              <a:t>WISEdata reporting reflects a student's records over the course of the whole year (prior year to current year TFS), so the system sees a student as leaving and then returning within the same reporting year as TC: </a:t>
            </a:r>
            <a:r>
              <a:rPr lang="en-US" sz="1800" b="1" i="1">
                <a:latin typeface="Lato"/>
                <a:ea typeface="Lato"/>
                <a:cs typeface="Lato"/>
              </a:rPr>
              <a:t>Continuing in WISE.</a:t>
            </a:r>
            <a:endParaRPr lang="en-US" sz="1800" b="1">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423091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CC941-D043-92BD-17E1-80E9D3E82E49}"/>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Uncommon Scenarios</a:t>
            </a:r>
          </a:p>
        </p:txBody>
      </p:sp>
      <p:sp>
        <p:nvSpPr>
          <p:cNvPr id="3" name="TextBox 2">
            <a:extLst>
              <a:ext uri="{FF2B5EF4-FFF2-40B4-BE49-F238E27FC236}">
                <a16:creationId xmlns:a16="http://schemas.microsoft.com/office/drawing/2014/main" id="{7A95AEBE-C3DC-F2F5-9A2C-C0AD70945F3B}"/>
              </a:ext>
            </a:extLst>
          </p:cNvPr>
          <p:cNvSpPr txBox="1">
            <a:spLocks/>
          </p:cNvSpPr>
          <p:nvPr/>
        </p:nvSpPr>
        <p:spPr>
          <a:xfrm>
            <a:off x="476250" y="1051372"/>
            <a:ext cx="8220075" cy="3368228"/>
          </a:xfrm>
          <a:prstGeom prst="rect">
            <a:avLst/>
          </a:prstGeom>
          <a:noFill/>
        </p:spPr>
        <p:txBody>
          <a:bodyPr wrap="square" numCol="2" rtlCol="0">
            <a:noAutofit/>
          </a:bodyPr>
          <a:lstStyle/>
          <a:p>
            <a:pPr marL="285750"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hlinkClick r:id="rId4"/>
              </a:rPr>
              <a:t>Expected Transfers</a:t>
            </a:r>
            <a:endParaRPr lang="en-US" sz="1800" b="1">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800" b="1">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hlinkClick r:id="rId5"/>
              </a:rPr>
              <a:t>Enrollment Types</a:t>
            </a:r>
            <a:endParaRPr lang="en-US" sz="1800" b="1">
              <a:latin typeface="Lato" panose="020F0502020204030203" pitchFamily="34" charset="0"/>
              <a:ea typeface="Lato" panose="020F0502020204030203" pitchFamily="34" charset="0"/>
              <a:cs typeface="Lato" panose="020F0502020204030203" pitchFamily="34" charset="0"/>
            </a:endParaRPr>
          </a:p>
          <a:p>
            <a:pPr marL="693925" lvl="1"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rPr>
              <a:t>Primary</a:t>
            </a:r>
          </a:p>
          <a:p>
            <a:pPr marL="693925" lvl="1"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rPr>
              <a:t>Coursework</a:t>
            </a:r>
          </a:p>
          <a:p>
            <a:pPr marL="693925" lvl="1" indent="-285750">
              <a:buFont typeface="Arial" panose="020B0604020202020204" pitchFamily="34" charset="0"/>
              <a:buChar char="•"/>
            </a:pPr>
            <a:r>
              <a:rPr lang="en-US" sz="1800" b="1" err="1">
                <a:latin typeface="Lato" panose="020F0502020204030203" pitchFamily="34" charset="0"/>
                <a:ea typeface="Lato" panose="020F0502020204030203" pitchFamily="34" charset="0"/>
                <a:cs typeface="Lato" panose="020F0502020204030203" pitchFamily="34" charset="0"/>
              </a:rPr>
              <a:t>ParentPlacedPrivate</a:t>
            </a:r>
            <a:endParaRPr lang="en-US" sz="1800" b="1">
              <a:latin typeface="Lato" panose="020F0502020204030203" pitchFamily="34" charset="0"/>
              <a:ea typeface="Lato" panose="020F0502020204030203" pitchFamily="34" charset="0"/>
              <a:cs typeface="Lato" panose="020F0502020204030203" pitchFamily="34" charset="0"/>
            </a:endParaRPr>
          </a:p>
          <a:p>
            <a:pPr marL="693925" lvl="1" indent="-285750">
              <a:buFont typeface="Arial" panose="020B0604020202020204" pitchFamily="34" charset="0"/>
              <a:buChar char="•"/>
            </a:pPr>
            <a:endParaRPr lang="en-US" sz="1800" b="1">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hlinkClick r:id="rId6"/>
              </a:rPr>
              <a:t>Exit Types</a:t>
            </a:r>
            <a:endParaRPr lang="en-US" sz="1800" b="1">
              <a:latin typeface="Lato" panose="020F0502020204030203" pitchFamily="34" charset="0"/>
              <a:ea typeface="Lato" panose="020F0502020204030203" pitchFamily="34" charset="0"/>
              <a:cs typeface="Lato" panose="020F0502020204030203" pitchFamily="34" charset="0"/>
            </a:endParaRPr>
          </a:p>
          <a:p>
            <a:pPr marL="693925" lvl="1"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rPr>
              <a:t>Known to be Continuing vs Not Known to be Continuing</a:t>
            </a:r>
          </a:p>
          <a:p>
            <a:pPr marL="693925" lvl="1"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hlinkClick r:id="rId7"/>
              </a:rPr>
              <a:t>Compassion Exit</a:t>
            </a:r>
            <a:endParaRPr lang="en-US" sz="1800" b="1">
              <a:latin typeface="Lato" panose="020F0502020204030203" pitchFamily="34" charset="0"/>
              <a:ea typeface="Lato" panose="020F0502020204030203" pitchFamily="34" charset="0"/>
              <a:cs typeface="Lato" panose="020F0502020204030203" pitchFamily="34" charset="0"/>
            </a:endParaRPr>
          </a:p>
          <a:p>
            <a:pPr marL="693925" lvl="1" indent="-285750">
              <a:buFont typeface="Arial" panose="020B0604020202020204" pitchFamily="34" charset="0"/>
              <a:buChar char="•"/>
            </a:pPr>
            <a:endParaRPr lang="en-US" sz="1800" b="1">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hlinkClick r:id="rId8"/>
              </a:rPr>
              <a:t>Homeschooled Students</a:t>
            </a:r>
            <a:endParaRPr lang="en-US" sz="1800" b="1">
              <a:latin typeface="Lato" panose="020F0502020204030203" pitchFamily="34" charset="0"/>
              <a:ea typeface="Lato" panose="020F0502020204030203" pitchFamily="34" charset="0"/>
              <a:cs typeface="Lato" panose="020F0502020204030203" pitchFamily="34" charset="0"/>
            </a:endParaRPr>
          </a:p>
          <a:p>
            <a:endParaRPr lang="en-US" sz="1800" b="1">
              <a:latin typeface="Lato" panose="020F0502020204030203" pitchFamily="34" charset="0"/>
              <a:ea typeface="Lato" panose="020F0502020204030203" pitchFamily="34" charset="0"/>
              <a:cs typeface="Lato" panose="020F0502020204030203" pitchFamily="34" charset="0"/>
              <a:hlinkClick r:id="rId9"/>
            </a:endParaRPr>
          </a:p>
          <a:p>
            <a:pPr marL="285750"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hlinkClick r:id="rId9"/>
              </a:rPr>
              <a:t>Open-Enrolled Students</a:t>
            </a:r>
            <a:endParaRPr lang="en-US" sz="1800" b="1">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800" b="1">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hlinkClick r:id="rId10"/>
              </a:rPr>
              <a:t>RVA</a:t>
            </a:r>
            <a:r>
              <a:rPr lang="en-US" sz="1800" b="1">
                <a:latin typeface="Lato" panose="020F0502020204030203" pitchFamily="34" charset="0"/>
                <a:ea typeface="Lato" panose="020F0502020204030203" pitchFamily="34" charset="0"/>
                <a:cs typeface="Lato" panose="020F0502020204030203" pitchFamily="34" charset="0"/>
              </a:rPr>
              <a:t> – Rural Virtual Academy</a:t>
            </a:r>
          </a:p>
          <a:p>
            <a:pPr marL="693925" lvl="1"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rPr>
              <a:t>Affiliated</a:t>
            </a:r>
          </a:p>
          <a:p>
            <a:pPr marL="693925" lvl="1"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rPr>
              <a:t>Invested</a:t>
            </a:r>
          </a:p>
          <a:p>
            <a:pPr marL="693925" lvl="1" indent="-285750">
              <a:buFont typeface="Arial" panose="020B0604020202020204" pitchFamily="34" charset="0"/>
              <a:buChar char="•"/>
            </a:pPr>
            <a:endParaRPr lang="en-US" sz="1800" b="1">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hlinkClick r:id="rId11"/>
              </a:rPr>
              <a:t>Challenge Academy</a:t>
            </a:r>
            <a:endParaRPr lang="en-US" sz="1800" b="1">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800" b="1">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hlinkClick r:id="rId12"/>
              </a:rPr>
              <a:t>Academic Credential Types</a:t>
            </a:r>
            <a:endParaRPr lang="en-US" sz="1800" b="1">
              <a:latin typeface="Lato" panose="020F0502020204030203" pitchFamily="34" charset="0"/>
              <a:ea typeface="Lato" panose="020F0502020204030203" pitchFamily="34" charset="0"/>
              <a:cs typeface="Lato" panose="020F0502020204030203" pitchFamily="34" charset="0"/>
            </a:endParaRPr>
          </a:p>
          <a:p>
            <a:pPr marL="693925" lvl="1"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rPr>
              <a:t>Regular Diploma</a:t>
            </a:r>
          </a:p>
          <a:p>
            <a:pPr marL="693925" lvl="1"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rPr>
              <a:t>Other Diploma</a:t>
            </a:r>
          </a:p>
          <a:p>
            <a:pPr marL="693925" lvl="1" indent="-285750">
              <a:buFont typeface="Arial" panose="020B0604020202020204" pitchFamily="34" charset="0"/>
              <a:buChar char="•"/>
            </a:pPr>
            <a:r>
              <a:rPr lang="en-US" sz="1800" b="1">
                <a:latin typeface="Lato" panose="020F0502020204030203" pitchFamily="34" charset="0"/>
                <a:ea typeface="Lato" panose="020F0502020204030203" pitchFamily="34" charset="0"/>
                <a:cs typeface="Lato" panose="020F0502020204030203" pitchFamily="34" charset="0"/>
              </a:rPr>
              <a:t>High School Equivalency Credential </a:t>
            </a:r>
          </a:p>
        </p:txBody>
      </p:sp>
    </p:spTree>
    <p:custDataLst>
      <p:tags r:id="rId1"/>
    </p:custDataLst>
    <p:extLst>
      <p:ext uri="{BB962C8B-B14F-4D97-AF65-F5344CB8AC3E}">
        <p14:creationId xmlns:p14="http://schemas.microsoft.com/office/powerpoint/2010/main" val="410579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endParaRPr lang="en-US" sz="3200" dirty="0"/>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0C1F68-29D5-B6DA-13C5-665DD544CB6C}"/>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Agenda</a:t>
            </a:r>
          </a:p>
        </p:txBody>
      </p:sp>
      <p:sp>
        <p:nvSpPr>
          <p:cNvPr id="3" name="Text Placeholder 2">
            <a:extLst>
              <a:ext uri="{FF2B5EF4-FFF2-40B4-BE49-F238E27FC236}">
                <a16:creationId xmlns:a16="http://schemas.microsoft.com/office/drawing/2014/main" id="{4E98E19C-299E-6E90-E498-E1E42A1E3CD4}"/>
              </a:ext>
            </a:extLst>
          </p:cNvPr>
          <p:cNvSpPr>
            <a:spLocks noGrp="1"/>
          </p:cNvSpPr>
          <p:nvPr>
            <p:ph type="body" sz="quarter" idx="14"/>
          </p:nvPr>
        </p:nvSpPr>
        <p:spPr>
          <a:xfrm>
            <a:off x="474133" y="921657"/>
            <a:ext cx="8221134" cy="3458461"/>
          </a:xfrm>
        </p:spPr>
        <p:txBody>
          <a:bodyPr vert="horz" lIns="91440" tIns="45720" rIns="91440" bIns="45720" rtlCol="0" anchor="t">
            <a:noAutofit/>
          </a:bodyPr>
          <a:lstStyle/>
          <a:p>
            <a:pPr marL="164592" indent="-164592">
              <a:spcAft>
                <a:spcPts val="180"/>
              </a:spcAft>
            </a:pPr>
            <a:r>
              <a:rPr lang="en-US" sz="1800" dirty="0"/>
              <a:t>WISEdata Basics: </a:t>
            </a:r>
            <a:r>
              <a:rPr lang="en-US" sz="1800" b="0" i="1" dirty="0"/>
              <a:t>Agency Contacts, Navigation, Data Flow, Filters, KBAs</a:t>
            </a:r>
            <a:endParaRPr lang="en-US" sz="1800" b="0" i="1" dirty="0">
              <a:ea typeface="Lato" panose="020F0502020204030203" pitchFamily="34" charset="0"/>
              <a:cs typeface="Lato" panose="020F0502020204030203" pitchFamily="34" charset="0"/>
            </a:endParaRPr>
          </a:p>
          <a:p>
            <a:pPr marL="164592" indent="-164592">
              <a:spcAft>
                <a:spcPts val="180"/>
              </a:spcAft>
            </a:pPr>
            <a:r>
              <a:rPr lang="en-US" sz="1800" dirty="0"/>
              <a:t>Enrollment Records: </a:t>
            </a:r>
            <a:r>
              <a:rPr lang="en-US" sz="1800" b="0" i="1" dirty="0">
                <a:latin typeface="Lato"/>
                <a:ea typeface="Lato"/>
                <a:cs typeface="Lato"/>
              </a:rPr>
              <a:t>Begin and Exit Dates, Effective Dates, Count Date Inclusions, Student No-Shows, Expected Transfers, Error 6719</a:t>
            </a:r>
          </a:p>
          <a:p>
            <a:pPr marL="164592" indent="-164592">
              <a:spcAft>
                <a:spcPts val="180"/>
              </a:spcAft>
            </a:pPr>
            <a:r>
              <a:rPr lang="en-US" sz="1800" dirty="0"/>
              <a:t>Exports: </a:t>
            </a:r>
            <a:r>
              <a:rPr lang="en-US" sz="1800" b="0" i="1" dirty="0"/>
              <a:t>DPI SSA Effective Dates, DPI Count Inclusion</a:t>
            </a:r>
            <a:endParaRPr lang="en-US" sz="1800" b="0" i="1" dirty="0">
              <a:ea typeface="Lato" panose="020F0502020204030203" pitchFamily="34" charset="0"/>
              <a:cs typeface="Lato" panose="020F0502020204030203" pitchFamily="34" charset="0"/>
            </a:endParaRPr>
          </a:p>
          <a:p>
            <a:pPr marL="164592" marR="0" lvl="0" indent="-164592" algn="l" defTabSz="685800" rtl="0" eaLnBrk="1" fontAlgn="auto" latinLnBrk="0" hangingPunct="1">
              <a:spcBef>
                <a:spcPts val="0"/>
              </a:spcBef>
              <a:spcAft>
                <a:spcPts val="180"/>
              </a:spcAft>
              <a:buClrTx/>
              <a:buSzTx/>
              <a:buFont typeface="Arial"/>
              <a:buChar char="•"/>
              <a:tabLst/>
              <a:defRPr/>
            </a:pPr>
            <a:r>
              <a:rPr kumimoji="0" lang="en-US" sz="180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Uncommon Scenarios</a:t>
            </a:r>
          </a:p>
          <a:p>
            <a:pPr marL="342265" lvl="1"/>
            <a:endParaRPr lang="en-US" sz="16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7577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WISEdata Portal: Agency Contacts</a:t>
            </a:r>
          </a:p>
        </p:txBody>
      </p:sp>
      <p:sp>
        <p:nvSpPr>
          <p:cNvPr id="5" name="TextBox 4">
            <a:extLst>
              <a:ext uri="{FF2B5EF4-FFF2-40B4-BE49-F238E27FC236}">
                <a16:creationId xmlns:a16="http://schemas.microsoft.com/office/drawing/2014/main" id="{710BDB71-77BB-2C03-4E1A-EAE47FCBE8E1}"/>
              </a:ext>
            </a:extLst>
          </p:cNvPr>
          <p:cNvSpPr txBox="1"/>
          <p:nvPr/>
        </p:nvSpPr>
        <p:spPr>
          <a:xfrm>
            <a:off x="674493" y="1106411"/>
            <a:ext cx="4576232" cy="453137"/>
          </a:xfrm>
          <a:prstGeom prst="rect">
            <a:avLst/>
          </a:prstGeom>
          <a:noFill/>
        </p:spPr>
        <p:txBody>
          <a:bodyPr wrap="square">
            <a:spAutoFit/>
          </a:bodyPr>
          <a:lstStyle/>
          <a:p>
            <a:pPr marL="164592" marR="0" lvl="0" indent="-164592" algn="l" defTabSz="685800" rtl="0" eaLnBrk="1" fontAlgn="auto" latinLnBrk="0" hangingPunct="1">
              <a:lnSpc>
                <a:spcPct val="150000"/>
              </a:lnSpc>
              <a:spcBef>
                <a:spcPts val="0"/>
              </a:spcBef>
              <a:spcAft>
                <a:spcPts val="180"/>
              </a:spcAft>
              <a:buClrTx/>
              <a:buSzTx/>
              <a:buFont typeface="Arial"/>
              <a:buChar char="•"/>
              <a:tabLst/>
              <a:defRPr/>
            </a:pPr>
            <a:r>
              <a:rPr kumimoji="0" lang="en-US" sz="1800" b="1" i="0" u="none" strike="noStrike" kern="1200" cap="none" spc="0" normalizeH="0" baseline="0" noProof="0">
                <a:ln>
                  <a:noFill/>
                </a:ln>
                <a:solidFill>
                  <a:prstClr val="black"/>
                </a:solidFill>
                <a:effectLst/>
                <a:uLnTx/>
                <a:uFillTx/>
                <a:latin typeface="Lato" panose="020F0502020204030203" pitchFamily="34" charset="0"/>
                <a:ea typeface="+mn-ea"/>
                <a:cs typeface="+mn-cs"/>
                <a:hlinkClick r:id="rId4"/>
              </a:rPr>
              <a:t>Updating Agency Contacts Mini-Tutorial</a:t>
            </a:r>
            <a:endParaRPr kumimoji="0" lang="en-US" sz="1800" b="1"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pic>
        <p:nvPicPr>
          <p:cNvPr id="4" name="Picture 3" descr="Screenshot of the WISEdata Portal screen that appears at the beginning of the school year to remind users to update their contact information. Please annotate if you are a Primary, Secondary or Generic contact. ">
            <a:extLst>
              <a:ext uri="{FF2B5EF4-FFF2-40B4-BE49-F238E27FC236}">
                <a16:creationId xmlns:a16="http://schemas.microsoft.com/office/drawing/2014/main" id="{BC4AD014-EC24-67D0-EEA9-53005CE8DA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693" y="1559548"/>
            <a:ext cx="7642613" cy="2304143"/>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13815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WISEadmin Portal: Agency Contacts</a:t>
            </a:r>
          </a:p>
        </p:txBody>
      </p:sp>
      <p:pic>
        <p:nvPicPr>
          <p:cNvPr id="7" name="Picture 6" descr="Screenshot of the WISEdata Portal screen that collects responses to Snapshot Acknowledgement questions. Please indicate if you are responsible for reviewing the data collection for accuracy. ">
            <a:extLst>
              <a:ext uri="{FF2B5EF4-FFF2-40B4-BE49-F238E27FC236}">
                <a16:creationId xmlns:a16="http://schemas.microsoft.com/office/drawing/2014/main" id="{DE494C1A-8FFA-AB56-5697-AEDEF33C3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832" y="1016974"/>
            <a:ext cx="3891309" cy="2751017"/>
          </a:xfrm>
          <a:prstGeom prst="rect">
            <a:avLst/>
          </a:prstGeom>
          <a:ln w="3175">
            <a:solidFill>
              <a:schemeClr val="tx1"/>
            </a:solidFill>
          </a:ln>
        </p:spPr>
      </p:pic>
      <p:sp>
        <p:nvSpPr>
          <p:cNvPr id="5" name="TextBox 4">
            <a:extLst>
              <a:ext uri="{FF2B5EF4-FFF2-40B4-BE49-F238E27FC236}">
                <a16:creationId xmlns:a16="http://schemas.microsoft.com/office/drawing/2014/main" id="{AB115927-557D-3F67-DE38-A544E2FA299C}"/>
              </a:ext>
            </a:extLst>
          </p:cNvPr>
          <p:cNvSpPr txBox="1"/>
          <p:nvPr/>
        </p:nvSpPr>
        <p:spPr>
          <a:xfrm>
            <a:off x="4278936" y="887654"/>
            <a:ext cx="4576232" cy="453137"/>
          </a:xfrm>
          <a:prstGeom prst="rect">
            <a:avLst/>
          </a:prstGeom>
          <a:noFill/>
        </p:spPr>
        <p:txBody>
          <a:bodyPr wrap="square">
            <a:spAutoFit/>
          </a:bodyPr>
          <a:lstStyle/>
          <a:p>
            <a:pPr marL="164592" marR="0" lvl="0" indent="-164592" algn="l" defTabSz="685800" rtl="0" eaLnBrk="1" fontAlgn="auto" latinLnBrk="0" hangingPunct="1">
              <a:lnSpc>
                <a:spcPct val="150000"/>
              </a:lnSpc>
              <a:spcBef>
                <a:spcPts val="0"/>
              </a:spcBef>
              <a:spcAft>
                <a:spcPts val="180"/>
              </a:spcAft>
              <a:buClrTx/>
              <a:buSzTx/>
              <a:buFont typeface="Arial"/>
              <a:buChar char="•"/>
              <a:tabLst/>
              <a:defRPr/>
            </a:pPr>
            <a:r>
              <a:rPr kumimoji="0" lang="en-US" sz="1800" b="1" i="0" u="none" strike="noStrike" kern="1200" cap="none" spc="0" normalizeH="0" baseline="0" noProof="0">
                <a:ln>
                  <a:noFill/>
                </a:ln>
                <a:solidFill>
                  <a:prstClr val="black"/>
                </a:solidFill>
                <a:effectLst/>
                <a:uLnTx/>
                <a:uFillTx/>
                <a:latin typeface="Lato" panose="020F0502020204030203" pitchFamily="34" charset="0"/>
                <a:ea typeface="+mn-ea"/>
                <a:cs typeface="+mn-cs"/>
                <a:hlinkClick r:id="rId5"/>
              </a:rPr>
              <a:t>Updating Agency Contacts Mini-Tutorial</a:t>
            </a:r>
            <a:endParaRPr kumimoji="0" lang="en-US" sz="1800" b="1"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pic>
        <p:nvPicPr>
          <p:cNvPr id="9" name="Picture 8" descr="Screenshot of the WISEdata Portal screen that collects responses to Snapshot Acknowledgement questions. Please indicate if you are responsible for reviewing the data collection for accuracy by selecting I Acknowledge, I do not Acknowledge, or Not Sure. ">
            <a:extLst>
              <a:ext uri="{FF2B5EF4-FFF2-40B4-BE49-F238E27FC236}">
                <a16:creationId xmlns:a16="http://schemas.microsoft.com/office/drawing/2014/main" id="{279C90CC-8202-C5F1-844F-DE8CB646EA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6349" y="1372574"/>
            <a:ext cx="5238819" cy="2894626"/>
          </a:xfrm>
          <a:prstGeom prst="rect">
            <a:avLst/>
          </a:prstGeom>
          <a:ln w="3175">
            <a:solidFill>
              <a:schemeClr val="tx1"/>
            </a:solidFill>
          </a:ln>
        </p:spPr>
      </p:pic>
      <p:cxnSp>
        <p:nvCxnSpPr>
          <p:cNvPr id="11" name="Straight Arrow Connector 10">
            <a:extLst>
              <a:ext uri="{FF2B5EF4-FFF2-40B4-BE49-F238E27FC236}">
                <a16:creationId xmlns:a16="http://schemas.microsoft.com/office/drawing/2014/main" id="{D2A7CA40-EA4B-9EE3-E932-AEB110C27D96}"/>
              </a:ext>
              <a:ext uri="{C183D7F6-B498-43B3-948B-1728B52AA6E4}">
                <adec:decorative xmlns:adec="http://schemas.microsoft.com/office/drawing/2017/decorative" val="1"/>
              </a:ext>
            </a:extLst>
          </p:cNvPr>
          <p:cNvCxnSpPr>
            <a:cxnSpLocks/>
          </p:cNvCxnSpPr>
          <p:nvPr/>
        </p:nvCxnSpPr>
        <p:spPr>
          <a:xfrm>
            <a:off x="1016566" y="1508347"/>
            <a:ext cx="2539434" cy="0"/>
          </a:xfrm>
          <a:prstGeom prst="straightConnector1">
            <a:avLst/>
          </a:prstGeom>
          <a:ln w="57150" cap="flat" cmpd="sng" algn="ctr">
            <a:solidFill>
              <a:srgbClr val="0066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408745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Application Navigation: Agency Menu</a:t>
            </a:r>
          </a:p>
        </p:txBody>
      </p:sp>
      <p:pic>
        <p:nvPicPr>
          <p:cNvPr id="5" name="Picture 4" descr="Screenshot of the WISEdata Portal Agency navigation banner, showing Home, Validation Messages, Exports, and Expected Transfers tabs. ">
            <a:extLst>
              <a:ext uri="{FF2B5EF4-FFF2-40B4-BE49-F238E27FC236}">
                <a16:creationId xmlns:a16="http://schemas.microsoft.com/office/drawing/2014/main" id="{D8677DB8-BA8F-CA07-BA7B-D32FF4284E95}"/>
              </a:ext>
            </a:extLst>
          </p:cNvPr>
          <p:cNvPicPr>
            <a:picLocks noChangeAspect="1"/>
          </p:cNvPicPr>
          <p:nvPr/>
        </p:nvPicPr>
        <p:blipFill>
          <a:blip r:embed="rId4"/>
          <a:stretch>
            <a:fillRect/>
          </a:stretch>
        </p:blipFill>
        <p:spPr>
          <a:xfrm>
            <a:off x="290764" y="991018"/>
            <a:ext cx="8552446" cy="594726"/>
          </a:xfrm>
          <a:prstGeom prst="rect">
            <a:avLst/>
          </a:prstGeom>
          <a:ln w="3175">
            <a:solidFill>
              <a:schemeClr val="tx1">
                <a:lumMod val="50000"/>
                <a:lumOff val="50000"/>
              </a:schemeClr>
            </a:solidFill>
          </a:ln>
        </p:spPr>
      </p:pic>
      <p:sp>
        <p:nvSpPr>
          <p:cNvPr id="7" name="TextBox 6">
            <a:extLst>
              <a:ext uri="{FF2B5EF4-FFF2-40B4-BE49-F238E27FC236}">
                <a16:creationId xmlns:a16="http://schemas.microsoft.com/office/drawing/2014/main" id="{9E724FD3-EF55-C551-B875-EC57D875D5AD}"/>
              </a:ext>
            </a:extLst>
          </p:cNvPr>
          <p:cNvSpPr txBox="1"/>
          <p:nvPr/>
        </p:nvSpPr>
        <p:spPr>
          <a:xfrm>
            <a:off x="465666" y="1764602"/>
            <a:ext cx="8246533" cy="2192075"/>
          </a:xfrm>
          <a:prstGeom prst="rect">
            <a:avLst/>
          </a:prstGeom>
          <a:noFill/>
        </p:spPr>
        <p:txBody>
          <a:bodyPr wrap="square" lIns="91440" tIns="45720" rIns="91440" bIns="45720" numCol="1" rtlCol="0" anchor="t">
            <a:noAutofit/>
          </a:bodyPr>
          <a:lstStyle/>
          <a:p>
            <a:pPr marL="164592" indent="-164592">
              <a:lnSpc>
                <a:spcPct val="150000"/>
              </a:lnSpc>
              <a:spcAft>
                <a:spcPts val="180"/>
              </a:spcAft>
              <a:buFont typeface="Arial" panose="020B0604020202020204" pitchFamily="34" charset="0"/>
              <a:buChar char="•"/>
            </a:pPr>
            <a:r>
              <a:rPr lang="en-US" sz="1800" b="1" dirty="0">
                <a:latin typeface="Lato"/>
                <a:ea typeface="Lato"/>
                <a:cs typeface="Lato"/>
              </a:rPr>
              <a:t>Home: Data flow between your SIS and WISEdata, ensure the data is pushing correctly </a:t>
            </a:r>
          </a:p>
          <a:p>
            <a:pPr marL="164592" indent="-164592">
              <a:lnSpc>
                <a:spcPct val="150000"/>
              </a:lnSpc>
              <a:spcAft>
                <a:spcPts val="180"/>
              </a:spcAft>
              <a:buFont typeface="Arial" panose="020B0604020202020204" pitchFamily="34" charset="0"/>
              <a:buChar char="•"/>
            </a:pPr>
            <a:r>
              <a:rPr lang="en-US" sz="1800" b="1" dirty="0">
                <a:latin typeface="Lato"/>
                <a:ea typeface="Lato"/>
                <a:cs typeface="Lato"/>
              </a:rPr>
              <a:t>Validation Messages: Indicates data for review and needing corrections</a:t>
            </a:r>
          </a:p>
          <a:p>
            <a:pPr marL="164592" indent="-164592">
              <a:lnSpc>
                <a:spcPct val="150000"/>
              </a:lnSpc>
              <a:spcAft>
                <a:spcPts val="180"/>
              </a:spcAft>
              <a:buFont typeface="Arial" panose="020B0604020202020204" pitchFamily="34" charset="0"/>
              <a:buChar char="•"/>
            </a:pPr>
            <a:r>
              <a:rPr lang="en-US" sz="1800" b="1" dirty="0">
                <a:latin typeface="Lato"/>
                <a:ea typeface="Lato"/>
                <a:cs typeface="Lato"/>
              </a:rPr>
              <a:t>Exports: Download spreadsheets of data submitting in WISEdata for review</a:t>
            </a:r>
          </a:p>
          <a:p>
            <a:pPr marL="164592" indent="-164592">
              <a:lnSpc>
                <a:spcPct val="150000"/>
              </a:lnSpc>
              <a:spcAft>
                <a:spcPts val="180"/>
              </a:spcAft>
              <a:buFont typeface="Arial" panose="020B0604020202020204" pitchFamily="34" charset="0"/>
              <a:buChar char="•"/>
            </a:pPr>
            <a:r>
              <a:rPr lang="en-US" sz="1800" b="1" dirty="0">
                <a:latin typeface="Lato"/>
                <a:ea typeface="Lato"/>
                <a:cs typeface="Lato"/>
              </a:rPr>
              <a:t>Expected Transfers: Indicated with ETC exit type, need response</a:t>
            </a:r>
          </a:p>
        </p:txBody>
      </p:sp>
    </p:spTree>
    <p:custDataLst>
      <p:tags r:id="rId1"/>
    </p:custDataLst>
    <p:extLst>
      <p:ext uri="{BB962C8B-B14F-4D97-AF65-F5344CB8AC3E}">
        <p14:creationId xmlns:p14="http://schemas.microsoft.com/office/powerpoint/2010/main" val="200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Application Navigation: Resources Menu</a:t>
            </a:r>
          </a:p>
        </p:txBody>
      </p:sp>
      <p:sp>
        <p:nvSpPr>
          <p:cNvPr id="9" name="TextBox 8">
            <a:extLst>
              <a:ext uri="{FF2B5EF4-FFF2-40B4-BE49-F238E27FC236}">
                <a16:creationId xmlns:a16="http://schemas.microsoft.com/office/drawing/2014/main" id="{239FDD7C-29EF-B1EB-A41F-842DB90597D1}"/>
              </a:ext>
            </a:extLst>
          </p:cNvPr>
          <p:cNvSpPr txBox="1"/>
          <p:nvPr/>
        </p:nvSpPr>
        <p:spPr>
          <a:xfrm>
            <a:off x="444500" y="1864090"/>
            <a:ext cx="8255000" cy="12208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64592" indent="-164592">
              <a:lnSpc>
                <a:spcPct val="150000"/>
              </a:lnSpc>
              <a:spcAft>
                <a:spcPts val="180"/>
              </a:spcAft>
              <a:buFont typeface="Arial,Sans-Serif"/>
              <a:buChar char="•"/>
            </a:pPr>
            <a:r>
              <a:rPr lang="en-US" sz="1800" b="1" dirty="0">
                <a:solidFill>
                  <a:srgbClr val="292F33"/>
                </a:solidFill>
                <a:latin typeface="Lato" panose="020F0502020204030203" pitchFamily="34" charset="0"/>
                <a:ea typeface="Lato"/>
                <a:cs typeface="Lato"/>
              </a:rPr>
              <a:t>Vendor Resources: Vendor-specific assistance</a:t>
            </a:r>
          </a:p>
          <a:p>
            <a:pPr marL="164592" indent="-164592">
              <a:lnSpc>
                <a:spcPct val="150000"/>
              </a:lnSpc>
              <a:spcAft>
                <a:spcPts val="180"/>
              </a:spcAft>
              <a:buFont typeface="Arial,Sans-Serif"/>
              <a:buChar char="•"/>
            </a:pPr>
            <a:r>
              <a:rPr lang="en-US" sz="1800" b="1" dirty="0">
                <a:solidFill>
                  <a:srgbClr val="292F33"/>
                </a:solidFill>
                <a:latin typeface="Lato" panose="020F0502020204030203" pitchFamily="34" charset="0"/>
                <a:ea typeface="Lato"/>
                <a:cs typeface="Lato"/>
              </a:rPr>
              <a:t>Overlapping Enrollments: View of all students with overlapping enrollments</a:t>
            </a:r>
          </a:p>
          <a:p>
            <a:pPr algn="l"/>
            <a:endParaRPr lang="en-US" sz="1600" dirty="0">
              <a:cs typeface="Calibri"/>
            </a:endParaRPr>
          </a:p>
        </p:txBody>
      </p:sp>
      <p:pic>
        <p:nvPicPr>
          <p:cNvPr id="8" name="Picture 7" descr="Screenshot of the WISEdata Portal Resources navigation banner, showing Vendor Resources and Overlapping Enrollments tabs. ">
            <a:extLst>
              <a:ext uri="{FF2B5EF4-FFF2-40B4-BE49-F238E27FC236}">
                <a16:creationId xmlns:a16="http://schemas.microsoft.com/office/drawing/2014/main" id="{4606A254-7E91-10AA-EFD0-32FEF327A105}"/>
              </a:ext>
            </a:extLst>
          </p:cNvPr>
          <p:cNvPicPr>
            <a:picLocks noChangeAspect="1"/>
          </p:cNvPicPr>
          <p:nvPr/>
        </p:nvPicPr>
        <p:blipFill>
          <a:blip r:embed="rId4"/>
          <a:stretch>
            <a:fillRect/>
          </a:stretch>
        </p:blipFill>
        <p:spPr>
          <a:xfrm>
            <a:off x="2286000" y="1068992"/>
            <a:ext cx="4572000" cy="647763"/>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88521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Graph" hidden="1">
            <a:extLst>
              <a:ext uri="{FF2B5EF4-FFF2-40B4-BE49-F238E27FC236}">
                <a16:creationId xmlns:a16="http://schemas.microsoft.com/office/drawing/2014/main" id="{D080BF28-D2CF-FF48-878A-06B580C6CE37}"/>
              </a:ext>
            </a:extLst>
          </p:cNvPr>
          <p:cNvSpPr>
            <a:spLocks noGrp="1"/>
          </p:cNvSpPr>
          <p:nvPr>
            <p:ph type="title" idx="4294967295"/>
          </p:nvPr>
        </p:nvSpPr>
        <p:spPr/>
        <p:txBody>
          <a:bodyPr/>
          <a:lstStyle/>
          <a:p>
            <a:r>
              <a:rPr lang="en-US"/>
              <a:t>Sample Graph</a:t>
            </a:r>
          </a:p>
        </p:txBody>
      </p:sp>
      <p:sp>
        <p:nvSpPr>
          <p:cNvPr id="2" name="Text Placeholder 1"/>
          <p:cNvSpPr>
            <a:spLocks noGrp="1"/>
          </p:cNvSpPr>
          <p:nvPr>
            <p:ph type="body" sz="quarter" idx="13"/>
          </p:nvPr>
        </p:nvSpPr>
        <p:spPr/>
        <p:txBody>
          <a:bodyPr>
            <a:normAutofit/>
          </a:bodyPr>
          <a:lstStyle/>
          <a:p>
            <a:r>
              <a:rPr lang="en-US">
                <a:latin typeface="Lato Black"/>
                <a:ea typeface="Lato Black"/>
                <a:cs typeface="Lato Black"/>
              </a:rPr>
              <a:t>Data Flow – Vendor/API Transactions</a:t>
            </a:r>
            <a:endParaRPr lang="en-US"/>
          </a:p>
        </p:txBody>
      </p:sp>
      <p:pic>
        <p:nvPicPr>
          <p:cNvPr id="5" name="Picture 4" descr="A screenshot of the WISEdata Portal Home screen, displaying one of the two main sections: &#10;&#10;WISEdata API Transactions section, with Vendor/WISEdata Communication Status. ">
            <a:extLst>
              <a:ext uri="{FF2B5EF4-FFF2-40B4-BE49-F238E27FC236}">
                <a16:creationId xmlns:a16="http://schemas.microsoft.com/office/drawing/2014/main" id="{0BFF2DEF-C745-78AA-AD5F-78012122C799}"/>
              </a:ext>
            </a:extLst>
          </p:cNvPr>
          <p:cNvPicPr>
            <a:picLocks noChangeAspect="1"/>
          </p:cNvPicPr>
          <p:nvPr/>
        </p:nvPicPr>
        <p:blipFill>
          <a:blip r:embed="rId4"/>
          <a:stretch>
            <a:fillRect/>
          </a:stretch>
        </p:blipFill>
        <p:spPr>
          <a:xfrm>
            <a:off x="0" y="921657"/>
            <a:ext cx="9144000" cy="3125043"/>
          </a:xfrm>
          <a:prstGeom prst="rect">
            <a:avLst/>
          </a:prstGeom>
          <a:ln w="3175">
            <a:solidFill>
              <a:schemeClr val="tx1">
                <a:lumMod val="50000"/>
                <a:lumOff val="50000"/>
              </a:schemeClr>
            </a:solidFill>
          </a:ln>
        </p:spPr>
      </p:pic>
      <p:sp>
        <p:nvSpPr>
          <p:cNvPr id="6" name="TextBox 5">
            <a:extLst>
              <a:ext uri="{FF2B5EF4-FFF2-40B4-BE49-F238E27FC236}">
                <a16:creationId xmlns:a16="http://schemas.microsoft.com/office/drawing/2014/main" id="{4F90ABF9-DF0B-E24F-E41F-230A549906FD}"/>
              </a:ext>
            </a:extLst>
          </p:cNvPr>
          <p:cNvSpPr txBox="1"/>
          <p:nvPr/>
        </p:nvSpPr>
        <p:spPr>
          <a:xfrm>
            <a:off x="6146174" y="3746739"/>
            <a:ext cx="3607426" cy="1211942"/>
          </a:xfrm>
          <a:prstGeom prst="rect">
            <a:avLst/>
          </a:prstGeom>
          <a:noFill/>
        </p:spPr>
        <p:txBody>
          <a:bodyPr wrap="square" lIns="91440" tIns="45720" rIns="91440" bIns="45720" rtlCol="0" anchor="t">
            <a:noAutofit/>
          </a:bodyPr>
          <a:lstStyle/>
          <a:p>
            <a:r>
              <a:rPr lang="en-US" sz="1800" b="1">
                <a:latin typeface="Lato" panose="020F0502020204030203" pitchFamily="34" charset="0"/>
              </a:rPr>
              <a:t>Failed Transaction Rate</a:t>
            </a:r>
          </a:p>
          <a:p>
            <a:r>
              <a:rPr lang="en-US" sz="1800" b="1">
                <a:solidFill>
                  <a:srgbClr val="00B050"/>
                </a:solidFill>
                <a:latin typeface="Lato" panose="020F0502020204030203" pitchFamily="34" charset="0"/>
              </a:rPr>
              <a:t>Green</a:t>
            </a:r>
            <a:r>
              <a:rPr lang="en-US" sz="1800" b="1">
                <a:latin typeface="Lato" panose="020F0502020204030203" pitchFamily="34" charset="0"/>
              </a:rPr>
              <a:t>: 0-15%</a:t>
            </a:r>
          </a:p>
          <a:p>
            <a:r>
              <a:rPr lang="en-US" sz="1800" b="1">
                <a:solidFill>
                  <a:schemeClr val="accent2"/>
                </a:solidFill>
                <a:latin typeface="Lato" panose="020F0502020204030203" pitchFamily="34" charset="0"/>
              </a:rPr>
              <a:t>Orange</a:t>
            </a:r>
            <a:r>
              <a:rPr lang="en-US" sz="1800" b="1">
                <a:latin typeface="Lato" panose="020F0502020204030203" pitchFamily="34" charset="0"/>
              </a:rPr>
              <a:t>: 16-40%</a:t>
            </a:r>
          </a:p>
          <a:p>
            <a:r>
              <a:rPr lang="en-US" sz="1800" b="1">
                <a:solidFill>
                  <a:srgbClr val="FF0000"/>
                </a:solidFill>
                <a:latin typeface="Lato" panose="020F0502020204030203" pitchFamily="34" charset="0"/>
              </a:rPr>
              <a:t>Red</a:t>
            </a:r>
            <a:r>
              <a:rPr lang="en-US" sz="1800" b="1">
                <a:latin typeface="Lato" panose="020F0502020204030203" pitchFamily="34" charset="0"/>
              </a:rPr>
              <a:t>: &lt; 40%</a:t>
            </a:r>
          </a:p>
        </p:txBody>
      </p:sp>
    </p:spTree>
    <p:custDataLst>
      <p:tags r:id="rId1"/>
    </p:custDataLst>
    <p:extLst>
      <p:ext uri="{BB962C8B-B14F-4D97-AF65-F5344CB8AC3E}">
        <p14:creationId xmlns:p14="http://schemas.microsoft.com/office/powerpoint/2010/main" val="50855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9B06E-CBC5-F045-7978-CD5841B789A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Data Flow – WISEdata</a:t>
            </a:r>
            <a:endParaRPr kumimoji="0" lang="en-US" sz="3600" b="1" i="0" u="none" strike="noStrike" kern="1200" cap="none" spc="0" normalizeH="0" baseline="0" noProof="0">
              <a:ln>
                <a:noFill/>
              </a:ln>
              <a:solidFill>
                <a:schemeClr val="bg1"/>
              </a:solidFill>
              <a:effectLst/>
              <a:uLnTx/>
              <a:uFillTx/>
              <a:latin typeface="Lato Black"/>
              <a:ea typeface="+mn-ea"/>
              <a:cs typeface="+mn-cs"/>
            </a:endParaRPr>
          </a:p>
        </p:txBody>
      </p:sp>
      <p:pic>
        <p:nvPicPr>
          <p:cNvPr id="4" name="Picture 3" descr="Screenshot of the WISEdata Portal home screen, WISEdata status section. One of the &quot;out of sync&quot; boxes is described in more detail on the next screenshot alt text. ">
            <a:extLst>
              <a:ext uri="{FF2B5EF4-FFF2-40B4-BE49-F238E27FC236}">
                <a16:creationId xmlns:a16="http://schemas.microsoft.com/office/drawing/2014/main" id="{CAE7A1EF-3642-9380-1041-C8F5F96D1498}"/>
              </a:ext>
            </a:extLst>
          </p:cNvPr>
          <p:cNvPicPr>
            <a:picLocks noChangeAspect="1"/>
          </p:cNvPicPr>
          <p:nvPr/>
        </p:nvPicPr>
        <p:blipFill>
          <a:blip r:embed="rId3"/>
          <a:stretch>
            <a:fillRect/>
          </a:stretch>
        </p:blipFill>
        <p:spPr>
          <a:xfrm>
            <a:off x="0" y="994030"/>
            <a:ext cx="9144000" cy="1834640"/>
          </a:xfrm>
          <a:prstGeom prst="rect">
            <a:avLst/>
          </a:prstGeom>
          <a:ln w="3175">
            <a:solidFill>
              <a:schemeClr val="tx1">
                <a:lumMod val="50000"/>
                <a:lumOff val="50000"/>
              </a:schemeClr>
            </a:solidFill>
          </a:ln>
        </p:spPr>
      </p:pic>
      <p:sp>
        <p:nvSpPr>
          <p:cNvPr id="8" name="Rectangle 7">
            <a:extLst>
              <a:ext uri="{FF2B5EF4-FFF2-40B4-BE49-F238E27FC236}">
                <a16:creationId xmlns:a16="http://schemas.microsoft.com/office/drawing/2014/main" id="{3C1FF6C5-9644-4402-FA25-8769CBDB7FE6}"/>
              </a:ext>
              <a:ext uri="{C183D7F6-B498-43B3-948B-1728B52AA6E4}">
                <adec:decorative xmlns:adec="http://schemas.microsoft.com/office/drawing/2017/decorative" val="1"/>
              </a:ext>
            </a:extLst>
          </p:cNvPr>
          <p:cNvSpPr/>
          <p:nvPr/>
        </p:nvSpPr>
        <p:spPr>
          <a:xfrm>
            <a:off x="3124200" y="1930400"/>
            <a:ext cx="2988733" cy="898270"/>
          </a:xfrm>
          <a:prstGeom prst="rect">
            <a:avLst/>
          </a:prstGeom>
          <a:noFill/>
          <a:ln w="28575">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shot of the API view that becomes visible as a pop-up window when an out of sync button is clicked to obtain drill-down information. The example shows that Programs data is not flowing into WISEdata. ">
            <a:extLst>
              <a:ext uri="{FF2B5EF4-FFF2-40B4-BE49-F238E27FC236}">
                <a16:creationId xmlns:a16="http://schemas.microsoft.com/office/drawing/2014/main" id="{41B5A24B-72B7-6084-1468-4C4D29B152F6}"/>
              </a:ext>
            </a:extLst>
          </p:cNvPr>
          <p:cNvPicPr>
            <a:picLocks noChangeAspect="1"/>
          </p:cNvPicPr>
          <p:nvPr/>
        </p:nvPicPr>
        <p:blipFill rotWithShape="1">
          <a:blip r:embed="rId4"/>
          <a:srcRect b="14116"/>
          <a:stretch/>
        </p:blipFill>
        <p:spPr>
          <a:xfrm>
            <a:off x="4865621" y="2436792"/>
            <a:ext cx="2375593" cy="2592407"/>
          </a:xfrm>
          <a:prstGeom prst="rect">
            <a:avLst/>
          </a:prstGeom>
          <a:ln w="28575">
            <a:solidFill>
              <a:srgbClr val="0066CC"/>
            </a:solidFill>
          </a:ln>
        </p:spPr>
      </p:pic>
      <p:cxnSp>
        <p:nvCxnSpPr>
          <p:cNvPr id="11" name="Straight Connector 10">
            <a:extLst>
              <a:ext uri="{FF2B5EF4-FFF2-40B4-BE49-F238E27FC236}">
                <a16:creationId xmlns:a16="http://schemas.microsoft.com/office/drawing/2014/main" id="{FA7641C9-ADFA-3619-EA3C-4B889A85D28C}"/>
              </a:ext>
              <a:ext uri="{C183D7F6-B498-43B3-948B-1728B52AA6E4}">
                <adec:decorative xmlns:adec="http://schemas.microsoft.com/office/drawing/2017/decorative" val="1"/>
              </a:ext>
            </a:extLst>
          </p:cNvPr>
          <p:cNvCxnSpPr>
            <a:cxnSpLocks/>
          </p:cNvCxnSpPr>
          <p:nvPr/>
        </p:nvCxnSpPr>
        <p:spPr>
          <a:xfrm>
            <a:off x="6112933" y="1930400"/>
            <a:ext cx="1128281" cy="506392"/>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E3CB49-9BC6-9279-6152-E55D3851BFC0}"/>
              </a:ext>
              <a:ext uri="{C183D7F6-B498-43B3-948B-1728B52AA6E4}">
                <adec:decorative xmlns:adec="http://schemas.microsoft.com/office/drawing/2017/decorative" val="1"/>
              </a:ext>
            </a:extLst>
          </p:cNvPr>
          <p:cNvCxnSpPr>
            <a:cxnSpLocks/>
          </p:cNvCxnSpPr>
          <p:nvPr/>
        </p:nvCxnSpPr>
        <p:spPr>
          <a:xfrm>
            <a:off x="3124200" y="1930400"/>
            <a:ext cx="1741421" cy="506392"/>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0F2CA7-B433-C0ED-B9D7-C1BC5442AA58}"/>
              </a:ext>
              <a:ext uri="{C183D7F6-B498-43B3-948B-1728B52AA6E4}">
                <adec:decorative xmlns:adec="http://schemas.microsoft.com/office/drawing/2017/decorative" val="1"/>
              </a:ext>
            </a:extLst>
          </p:cNvPr>
          <p:cNvCxnSpPr>
            <a:cxnSpLocks/>
          </p:cNvCxnSpPr>
          <p:nvPr/>
        </p:nvCxnSpPr>
        <p:spPr>
          <a:xfrm>
            <a:off x="3124200" y="2823506"/>
            <a:ext cx="1741421" cy="2205693"/>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96469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3f8043-e0fd-46e6-b51e-28e5cf4381cd" xsi:nil="true"/>
    <lcf76f155ced4ddcb4097134ff3c332f xmlns="ce29253c-7ca7-4828-a21c-8b156dc5eeb0">
      <Terms xmlns="http://schemas.microsoft.com/office/infopath/2007/PartnerControls"/>
    </lcf76f155ced4ddcb4097134ff3c332f>
    <SharedWithUsers xmlns="803f8043-e0fd-46e6-b51e-28e5cf4381cd">
      <UserInfo>
        <DisplayName>Mueller, Adam S. DPI</DisplayName>
        <AccountId>33</AccountId>
        <AccountType/>
      </UserInfo>
    </SharedWithUsers>
  </documentManagement>
</p:properties>
</file>

<file path=customXml/itemProps1.xml><?xml version="1.0" encoding="utf-8"?>
<ds:datastoreItem xmlns:ds="http://schemas.openxmlformats.org/officeDocument/2006/customXml" ds:itemID="{7846B962-3930-4C15-9351-A06AB02073DA}"/>
</file>

<file path=customXml/itemProps2.xml><?xml version="1.0" encoding="utf-8"?>
<ds:datastoreItem xmlns:ds="http://schemas.openxmlformats.org/officeDocument/2006/customXml" ds:itemID="{D9E70482-0F56-483B-9EB8-967E4623A23A}">
  <ds:schemaRefs>
    <ds:schemaRef ds:uri="http://schemas.microsoft.com/sharepoint/v3/contenttype/forms"/>
  </ds:schemaRefs>
</ds:datastoreItem>
</file>

<file path=customXml/itemProps3.xml><?xml version="1.0" encoding="utf-8"?>
<ds:datastoreItem xmlns:ds="http://schemas.openxmlformats.org/officeDocument/2006/customXml" ds:itemID="{4171DC38-5B7C-43E5-9DFF-810E284DF0B9}">
  <ds:schemaRefs>
    <ds:schemaRef ds:uri="http://schemas.openxmlformats.org/package/2006/metadata/core-properties"/>
    <ds:schemaRef ds:uri="http://purl.org/dc/terms/"/>
    <ds:schemaRef ds:uri="http://schemas.microsoft.com/office/2006/documentManagement/types"/>
    <ds:schemaRef ds:uri="53b6fa66-905b-41bc-bd6d-9745c0971c15"/>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2e738f9a-aabc-43fa-ba56-f67ecbb3da8a"/>
  </ds:schemaRefs>
</ds:datastoreItem>
</file>

<file path=docProps/app.xml><?xml version="1.0" encoding="utf-8"?>
<Properties xmlns="http://schemas.openxmlformats.org/officeDocument/2006/extended-properties" xmlns:vt="http://schemas.openxmlformats.org/officeDocument/2006/docPropsVTypes">
  <Template>Office Theme</Template>
  <TotalTime>10</TotalTime>
  <Words>1743</Words>
  <Application>Microsoft Office PowerPoint</Application>
  <PresentationFormat>On-screen Show (16:9)</PresentationFormat>
  <Paragraphs>142</Paragraphs>
  <Slides>23</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-apple-system</vt:lpstr>
      <vt:lpstr>Arial</vt:lpstr>
      <vt:lpstr>Arial,Sans-Serif</vt:lpstr>
      <vt:lpstr>Calibri</vt:lpstr>
      <vt:lpstr>Cambria</vt:lpstr>
      <vt:lpstr>docs-Lato</vt:lpstr>
      <vt:lpstr>Lato</vt:lpstr>
      <vt:lpstr>Lato Black</vt:lpstr>
      <vt:lpstr>Source Sans Pro</vt:lpstr>
      <vt:lpstr>Office Theme</vt:lpstr>
      <vt:lpstr>Title Slide</vt:lpstr>
      <vt:lpstr>Why Are Enrollment Records Important?</vt:lpstr>
      <vt:lpstr>Agenda</vt:lpstr>
      <vt:lpstr>WISEdata Portal: Agency Contacts</vt:lpstr>
      <vt:lpstr>WISEadmin Portal: Agency Contacts</vt:lpstr>
      <vt:lpstr>Application Navigation: Agency Menu</vt:lpstr>
      <vt:lpstr>Application Navigation: Resources Menu</vt:lpstr>
      <vt:lpstr>Sample Graph</vt:lpstr>
      <vt:lpstr>Data Flow – WISEdata</vt:lpstr>
      <vt:lpstr>Filters</vt:lpstr>
      <vt:lpstr>Sample Table</vt:lpstr>
      <vt:lpstr>Sample Video Slide</vt:lpstr>
      <vt:lpstr>Overlapping Enrollment</vt:lpstr>
      <vt:lpstr>Overlapping Enrollment – Count Date</vt:lpstr>
      <vt:lpstr>Overlapping Enrollment – Exports (M &amp; Q)</vt:lpstr>
      <vt:lpstr>Overlapping Enrollment – Exports (AE &amp; AF)</vt:lpstr>
      <vt:lpstr>Student No-Shows</vt:lpstr>
      <vt:lpstr>Student No-Shows: Screenshots</vt:lpstr>
      <vt:lpstr>Expected Transfer</vt:lpstr>
      <vt:lpstr>Expected Transfer Response</vt:lpstr>
      <vt:lpstr>Error 6719</vt:lpstr>
      <vt:lpstr>Uncommon Scenarios</vt:lpstr>
      <vt:lpstr>Questions?</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Ransley, Tawny M.  DPI</dc:creator>
  <cp:lastModifiedBy>Stringfellow, Kina F. DPI</cp:lastModifiedBy>
  <cp:revision>114</cp:revision>
  <dcterms:created xsi:type="dcterms:W3CDTF">2016-02-23T19:34:17Z</dcterms:created>
  <dcterms:modified xsi:type="dcterms:W3CDTF">2024-02-26T15:56:40Z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ArticulateGUID">
    <vt:lpwstr>E05EB0DF-CE25-4145-B262-8BCF463CFF38</vt:lpwstr>
  </property>
  <property fmtid="{D5CDD505-2E9C-101B-9397-08002B2CF9AE}" pid="8" name="ArticulatePath">
    <vt:lpwstr>https://widpiprd.sharepoint.com/sites/M365CG-WISEdataConference/Shared Documents/General/2024 WISEdata Conference/Slide Decks/WDC24_WISEdata Student Enrollments_FINAL</vt:lpwstr>
  </property>
  <property fmtid="{D5CDD505-2E9C-101B-9397-08002B2CF9AE}" pid="9" name="_MarkAsFinal">
    <vt:bool>true</vt:bool>
  </property>
  <property fmtid="{D5CDD505-2E9C-101B-9397-08002B2CF9AE}" pid="10" name="Order">
    <vt:r8>42000</vt:r8>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TemplateUrl">
    <vt:lpwstr/>
  </property>
</Properties>
</file>