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13"/>
  </p:notesMasterIdLst>
  <p:sldIdLst>
    <p:sldId id="257" r:id="rId5"/>
    <p:sldId id="258" r:id="rId6"/>
    <p:sldId id="262" r:id="rId7"/>
    <p:sldId id="270" r:id="rId8"/>
    <p:sldId id="269" r:id="rId9"/>
    <p:sldId id="271" r:id="rId10"/>
    <p:sldId id="263" r:id="rId11"/>
    <p:sldId id="272" r:id="rId12"/>
  </p:sldIdLst>
  <p:sldSz cx="9144000" cy="5143500" type="screen16x9"/>
  <p:notesSz cx="6858000" cy="9144000"/>
  <p:custDataLst>
    <p:tags r:id="rId14"/>
  </p:custDataLst>
  <p:defaultTextStyle>
    <a:defPPr>
      <a:defRPr lang="en-US"/>
    </a:defPPr>
    <a:lvl1pPr marL="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4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3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358" userDrawn="1">
          <p15:clr>
            <a:srgbClr val="A4A3A4"/>
          </p15:clr>
        </p15:guide>
        <p15:guide id="4" orient="horz" pos="2868">
          <p15:clr>
            <a:srgbClr val="A4A3A4"/>
          </p15:clr>
        </p15:guide>
        <p15:guide id="5" pos="2863">
          <p15:clr>
            <a:srgbClr val="A4A3A4"/>
          </p15:clr>
        </p15:guide>
        <p15:guide id="6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99"/>
    <a:srgbClr val="F2F8EC"/>
    <a:srgbClr val="DBECCC"/>
    <a:srgbClr val="262087"/>
    <a:srgbClr val="0099CC"/>
    <a:srgbClr val="009999"/>
    <a:srgbClr val="33A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92FFF-8C07-4860-914C-75CE3550791C}" v="8" dt="2024-02-23T18:16:26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8" autoAdjust="0"/>
    <p:restoredTop sz="86413"/>
  </p:normalViewPr>
  <p:slideViewPr>
    <p:cSldViewPr snapToGrid="0">
      <p:cViewPr varScale="1">
        <p:scale>
          <a:sx n="119" d="100"/>
          <a:sy n="119" d="100"/>
        </p:scale>
        <p:origin x="114" y="372"/>
      </p:cViewPr>
      <p:guideLst>
        <p:guide pos="2880"/>
        <p:guide orient="horz" pos="2358"/>
        <p:guide orient="horz" pos="2868"/>
        <p:guide pos="2863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ringfellow, Kina F. DPI" userId="002858cf-6d8d-4f58-b096-3c8ddc1070aa" providerId="ADAL" clId="{60492FFF-8C07-4860-914C-75CE3550791C}"/>
    <pc:docChg chg="undo custSel addSld delSld modSld replTag delTag">
      <pc:chgData name="Stringfellow, Kina F. DPI" userId="002858cf-6d8d-4f58-b096-3c8ddc1070aa" providerId="ADAL" clId="{60492FFF-8C07-4860-914C-75CE3550791C}" dt="2024-02-23T18:16:01.229" v="2344"/>
      <pc:docMkLst>
        <pc:docMk/>
      </pc:docMkLst>
      <pc:sldChg chg="modSp mod replTag delTag">
        <pc:chgData name="Stringfellow, Kina F. DPI" userId="002858cf-6d8d-4f58-b096-3c8ddc1070aa" providerId="ADAL" clId="{60492FFF-8C07-4860-914C-75CE3550791C}" dt="2024-02-23T18:12:42.223" v="2260"/>
        <pc:sldMkLst>
          <pc:docMk/>
          <pc:sldMk cId="4185322060" sldId="257"/>
        </pc:sldMkLst>
        <pc:spChg chg="mod">
          <ac:chgData name="Stringfellow, Kina F. DPI" userId="002858cf-6d8d-4f58-b096-3c8ddc1070aa" providerId="ADAL" clId="{60492FFF-8C07-4860-914C-75CE3550791C}" dt="2024-02-19T16:26:07.900" v="10" actId="20577"/>
          <ac:spMkLst>
            <pc:docMk/>
            <pc:sldMk cId="4185322060" sldId="257"/>
            <ac:spMk id="6" creationId="{F1433EF0-D90D-65ED-388D-65EB4939FDEF}"/>
          </ac:spMkLst>
        </pc:spChg>
      </pc:sldChg>
      <pc:sldChg chg="modSp mod replTag delTag">
        <pc:chgData name="Stringfellow, Kina F. DPI" userId="002858cf-6d8d-4f58-b096-3c8ddc1070aa" providerId="ADAL" clId="{60492FFF-8C07-4860-914C-75CE3550791C}" dt="2024-02-23T18:15:46.548" v="2325"/>
        <pc:sldMkLst>
          <pc:docMk/>
          <pc:sldMk cId="835893860" sldId="258"/>
        </pc:sldMkLst>
        <pc:spChg chg="mod">
          <ac:chgData name="Stringfellow, Kina F. DPI" userId="002858cf-6d8d-4f58-b096-3c8ddc1070aa" providerId="ADAL" clId="{60492FFF-8C07-4860-914C-75CE3550791C}" dt="2024-02-19T16:26:31.521" v="16"/>
          <ac:spMkLst>
            <pc:docMk/>
            <pc:sldMk cId="835893860" sldId="258"/>
            <ac:spMk id="4" creationId="{E57A723E-00FA-6547-AD66-56F96CF7BE11}"/>
          </ac:spMkLst>
        </pc:spChg>
        <pc:spChg chg="mod">
          <ac:chgData name="Stringfellow, Kina F. DPI" userId="002858cf-6d8d-4f58-b096-3c8ddc1070aa" providerId="ADAL" clId="{60492FFF-8C07-4860-914C-75CE3550791C}" dt="2024-02-19T16:30:34.671" v="174" actId="1076"/>
          <ac:spMkLst>
            <pc:docMk/>
            <pc:sldMk cId="835893860" sldId="258"/>
            <ac:spMk id="8" creationId="{8B900158-A390-E09D-966B-FC60B621A790}"/>
          </ac:spMkLst>
        </pc:spChg>
        <pc:picChg chg="mod">
          <ac:chgData name="Stringfellow, Kina F. DPI" userId="002858cf-6d8d-4f58-b096-3c8ddc1070aa" providerId="ADAL" clId="{60492FFF-8C07-4860-914C-75CE3550791C}" dt="2024-02-19T16:45:32.487" v="294" actId="962"/>
          <ac:picMkLst>
            <pc:docMk/>
            <pc:sldMk cId="835893860" sldId="258"/>
            <ac:picMk id="9218" creationId="{5C53DC2F-14B6-E33E-9C87-8A02838035DD}"/>
          </ac:picMkLst>
        </pc:picChg>
      </pc:sldChg>
      <pc:sldChg chg="addSp delSp modSp mod replTag delTag">
        <pc:chgData name="Stringfellow, Kina F. DPI" userId="002858cf-6d8d-4f58-b096-3c8ddc1070aa" providerId="ADAL" clId="{60492FFF-8C07-4860-914C-75CE3550791C}" dt="2024-02-23T18:15:29.884" v="2313" actId="14100"/>
        <pc:sldMkLst>
          <pc:docMk/>
          <pc:sldMk cId="508557549" sldId="262"/>
        </pc:sldMkLst>
        <pc:spChg chg="mod">
          <ac:chgData name="Stringfellow, Kina F. DPI" userId="002858cf-6d8d-4f58-b096-3c8ddc1070aa" providerId="ADAL" clId="{60492FFF-8C07-4860-914C-75CE3550791C}" dt="2024-02-19T16:57:35.204" v="2251" actId="33553"/>
          <ac:spMkLst>
            <pc:docMk/>
            <pc:sldMk cId="508557549" sldId="262"/>
            <ac:spMk id="2" creationId="{00000000-0000-0000-0000-000000000000}"/>
          </ac:spMkLst>
        </pc:spChg>
        <pc:spChg chg="del mod modVis">
          <ac:chgData name="Stringfellow, Kina F. DPI" userId="002858cf-6d8d-4f58-b096-3c8ddc1070aa" providerId="ADAL" clId="{60492FFF-8C07-4860-914C-75CE3550791C}" dt="2024-02-19T16:54:31.004" v="2168" actId="478"/>
          <ac:spMkLst>
            <pc:docMk/>
            <pc:sldMk cId="508557549" sldId="262"/>
            <ac:spMk id="3" creationId="{D080BF28-D2CF-FF48-878A-06B580C6CE37}"/>
          </ac:spMkLst>
        </pc:spChg>
        <pc:spChg chg="mod">
          <ac:chgData name="Stringfellow, Kina F. DPI" userId="002858cf-6d8d-4f58-b096-3c8ddc1070aa" providerId="ADAL" clId="{60492FFF-8C07-4860-914C-75CE3550791C}" dt="2024-02-23T18:14:47.067" v="2307" actId="14100"/>
          <ac:spMkLst>
            <pc:docMk/>
            <pc:sldMk cId="508557549" sldId="262"/>
            <ac:spMk id="5" creationId="{18FD42F6-8EFD-0685-4328-1E8CBB2BEBB1}"/>
          </ac:spMkLst>
        </pc:spChg>
        <pc:spChg chg="add del mod">
          <ac:chgData name="Stringfellow, Kina F. DPI" userId="002858cf-6d8d-4f58-b096-3c8ddc1070aa" providerId="ADAL" clId="{60492FFF-8C07-4860-914C-75CE3550791C}" dt="2024-02-19T16:56:55.564" v="2213" actId="20577"/>
          <ac:spMkLst>
            <pc:docMk/>
            <pc:sldMk cId="508557549" sldId="262"/>
            <ac:spMk id="11" creationId="{1E573D81-78D0-0B08-0B84-E787D4474F53}"/>
          </ac:spMkLst>
        </pc:spChg>
        <pc:spChg chg="add del mod">
          <ac:chgData name="Stringfellow, Kina F. DPI" userId="002858cf-6d8d-4f58-b096-3c8ddc1070aa" providerId="ADAL" clId="{60492FFF-8C07-4860-914C-75CE3550791C}" dt="2024-02-19T16:57:05.757" v="2222" actId="478"/>
          <ac:spMkLst>
            <pc:docMk/>
            <pc:sldMk cId="508557549" sldId="262"/>
            <ac:spMk id="12" creationId="{E048DE37-BF54-7312-E4CA-68456F67DED2}"/>
          </ac:spMkLst>
        </pc:spChg>
        <pc:spChg chg="add del mod">
          <ac:chgData name="Stringfellow, Kina F. DPI" userId="002858cf-6d8d-4f58-b096-3c8ddc1070aa" providerId="ADAL" clId="{60492FFF-8C07-4860-914C-75CE3550791C}" dt="2024-02-19T16:57:27.456" v="2244" actId="20578"/>
          <ac:spMkLst>
            <pc:docMk/>
            <pc:sldMk cId="508557549" sldId="262"/>
            <ac:spMk id="13" creationId="{1D6B3445-16AD-DF03-8ED5-A6CA97DC4EEC}"/>
          </ac:spMkLst>
        </pc:spChg>
        <pc:picChg chg="mod modCrop">
          <ac:chgData name="Stringfellow, Kina F. DPI" userId="002858cf-6d8d-4f58-b096-3c8ddc1070aa" providerId="ADAL" clId="{60492FFF-8C07-4860-914C-75CE3550791C}" dt="2024-02-23T18:15:04.627" v="2310" actId="1076"/>
          <ac:picMkLst>
            <pc:docMk/>
            <pc:sldMk cId="508557549" sldId="262"/>
            <ac:picMk id="6" creationId="{C81F4280-913D-3D82-4E40-5D0451701B1A}"/>
          </ac:picMkLst>
        </pc:picChg>
        <pc:picChg chg="mod">
          <ac:chgData name="Stringfellow, Kina F. DPI" userId="002858cf-6d8d-4f58-b096-3c8ddc1070aa" providerId="ADAL" clId="{60492FFF-8C07-4860-914C-75CE3550791C}" dt="2024-02-23T18:14:57.934" v="2309" actId="1076"/>
          <ac:picMkLst>
            <pc:docMk/>
            <pc:sldMk cId="508557549" sldId="262"/>
            <ac:picMk id="8" creationId="{4EF6E69A-AC66-AB3A-26D1-FB781D8995E7}"/>
          </ac:picMkLst>
        </pc:picChg>
        <pc:picChg chg="del mod">
          <ac:chgData name="Stringfellow, Kina F. DPI" userId="002858cf-6d8d-4f58-b096-3c8ddc1070aa" providerId="ADAL" clId="{60492FFF-8C07-4860-914C-75CE3550791C}" dt="2024-02-23T18:14:52.007" v="2308" actId="478"/>
          <ac:picMkLst>
            <pc:docMk/>
            <pc:sldMk cId="508557549" sldId="262"/>
            <ac:picMk id="1026" creationId="{693DCEFE-BC8B-DD6C-B00A-D2DC9BBA0095}"/>
          </ac:picMkLst>
        </pc:picChg>
        <pc:cxnChg chg="mod ord">
          <ac:chgData name="Stringfellow, Kina F. DPI" userId="002858cf-6d8d-4f58-b096-3c8ddc1070aa" providerId="ADAL" clId="{60492FFF-8C07-4860-914C-75CE3550791C}" dt="2024-02-23T18:15:29.884" v="2313" actId="14100"/>
          <ac:cxnSpMkLst>
            <pc:docMk/>
            <pc:sldMk cId="508557549" sldId="262"/>
            <ac:cxnSpMk id="10" creationId="{F0185FA0-80CD-58F2-071A-5C47B26F2E93}"/>
          </ac:cxnSpMkLst>
        </pc:cxnChg>
      </pc:sldChg>
      <pc:sldChg chg="modSp replTag delTag">
        <pc:chgData name="Stringfellow, Kina F. DPI" userId="002858cf-6d8d-4f58-b096-3c8ddc1070aa" providerId="ADAL" clId="{60492FFF-8C07-4860-914C-75CE3550791C}" dt="2024-02-23T18:16:01.229" v="2344"/>
        <pc:sldMkLst>
          <pc:docMk/>
          <pc:sldMk cId="2069058170" sldId="263"/>
        </pc:sldMkLst>
        <pc:spChg chg="mod">
          <ac:chgData name="Stringfellow, Kina F. DPI" userId="002858cf-6d8d-4f58-b096-3c8ddc1070aa" providerId="ADAL" clId="{60492FFF-8C07-4860-914C-75CE3550791C}" dt="2024-02-19T16:27:24.466" v="60"/>
          <ac:spMkLst>
            <pc:docMk/>
            <pc:sldMk cId="2069058170" sldId="263"/>
            <ac:spMk id="3" creationId="{B6785A39-A757-484C-BEF9-4D54DEF628A8}"/>
          </ac:spMkLst>
        </pc:spChg>
        <pc:picChg chg="mod">
          <ac:chgData name="Stringfellow, Kina F. DPI" userId="002858cf-6d8d-4f58-b096-3c8ddc1070aa" providerId="ADAL" clId="{60492FFF-8C07-4860-914C-75CE3550791C}" dt="2024-02-19T16:45:59.973" v="326" actId="962"/>
          <ac:picMkLst>
            <pc:docMk/>
            <pc:sldMk cId="2069058170" sldId="263"/>
            <ac:picMk id="8194" creationId="{5BDDF1BF-E9BA-92A6-76E8-674102E97DE3}"/>
          </ac:picMkLst>
        </pc:picChg>
      </pc:sldChg>
      <pc:sldChg chg="modSp del replTag delTag">
        <pc:chgData name="Stringfellow, Kina F. DPI" userId="002858cf-6d8d-4f58-b096-3c8ddc1070aa" providerId="ADAL" clId="{60492FFF-8C07-4860-914C-75CE3550791C}" dt="2024-02-19T16:27:51.980" v="76" actId="47"/>
        <pc:sldMkLst>
          <pc:docMk/>
          <pc:sldMk cId="294144282" sldId="265"/>
        </pc:sldMkLst>
        <pc:spChg chg="mod">
          <ac:chgData name="Stringfellow, Kina F. DPI" userId="002858cf-6d8d-4f58-b096-3c8ddc1070aa" providerId="ADAL" clId="{60492FFF-8C07-4860-914C-75CE3550791C}" dt="2024-02-19T16:27:16.036" v="57" actId="20577"/>
          <ac:spMkLst>
            <pc:docMk/>
            <pc:sldMk cId="294144282" sldId="265"/>
            <ac:spMk id="3" creationId="{73713874-326F-6643-B809-2077DDBB1C2D}"/>
          </ac:spMkLst>
        </pc:spChg>
      </pc:sldChg>
      <pc:sldChg chg="addSp delSp modSp mod replTag delTag">
        <pc:chgData name="Stringfellow, Kina F. DPI" userId="002858cf-6d8d-4f58-b096-3c8ddc1070aa" providerId="ADAL" clId="{60492FFF-8C07-4860-914C-75CE3550791C}" dt="2024-02-23T18:15:56.719" v="2337"/>
        <pc:sldMkLst>
          <pc:docMk/>
          <pc:sldMk cId="1765877095" sldId="269"/>
        </pc:sldMkLst>
        <pc:spChg chg="mod">
          <ac:chgData name="Stringfellow, Kina F. DPI" userId="002858cf-6d8d-4f58-b096-3c8ddc1070aa" providerId="ADAL" clId="{60492FFF-8C07-4860-914C-75CE3550791C}" dt="2024-02-19T16:29:00.869" v="135" actId="20577"/>
          <ac:spMkLst>
            <pc:docMk/>
            <pc:sldMk cId="1765877095" sldId="269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60492FFF-8C07-4860-914C-75CE3550791C}" dt="2024-02-19T16:27:03.637" v="44" actId="20577"/>
          <ac:spMkLst>
            <pc:docMk/>
            <pc:sldMk cId="1765877095" sldId="269"/>
            <ac:spMk id="3" creationId="{B6785A39-A757-484C-BEF9-4D54DEF628A8}"/>
          </ac:spMkLst>
        </pc:spChg>
        <pc:spChg chg="mod">
          <ac:chgData name="Stringfellow, Kina F. DPI" userId="002858cf-6d8d-4f58-b096-3c8ddc1070aa" providerId="ADAL" clId="{60492FFF-8C07-4860-914C-75CE3550791C}" dt="2024-02-23T18:13:13.911" v="2282" actId="403"/>
          <ac:spMkLst>
            <pc:docMk/>
            <pc:sldMk cId="1765877095" sldId="269"/>
            <ac:spMk id="5" creationId="{E7C78412-7A29-2750-EA08-9A3CC5D62CE2}"/>
          </ac:spMkLst>
        </pc:spChg>
        <pc:picChg chg="del mod">
          <ac:chgData name="Stringfellow, Kina F. DPI" userId="002858cf-6d8d-4f58-b096-3c8ddc1070aa" providerId="ADAL" clId="{60492FFF-8C07-4860-914C-75CE3550791C}" dt="2024-02-23T18:15:55.958" v="2335" actId="478"/>
          <ac:picMkLst>
            <pc:docMk/>
            <pc:sldMk cId="1765877095" sldId="269"/>
            <ac:picMk id="6" creationId="{00F7F8DF-17A3-F051-2DC1-7A888A9BEF0B}"/>
          </ac:picMkLst>
        </pc:picChg>
        <pc:picChg chg="mod modCrop">
          <ac:chgData name="Stringfellow, Kina F. DPI" userId="002858cf-6d8d-4f58-b096-3c8ddc1070aa" providerId="ADAL" clId="{60492FFF-8C07-4860-914C-75CE3550791C}" dt="2024-02-23T18:13:38.361" v="2286" actId="1076"/>
          <ac:picMkLst>
            <pc:docMk/>
            <pc:sldMk cId="1765877095" sldId="269"/>
            <ac:picMk id="8" creationId="{02E04619-A6F6-327A-78F7-3BE8ECF7F9BF}"/>
          </ac:picMkLst>
        </pc:picChg>
        <pc:picChg chg="mod">
          <ac:chgData name="Stringfellow, Kina F. DPI" userId="002858cf-6d8d-4f58-b096-3c8ddc1070aa" providerId="ADAL" clId="{60492FFF-8C07-4860-914C-75CE3550791C}" dt="2024-02-23T18:13:43.771" v="2287" actId="1076"/>
          <ac:picMkLst>
            <pc:docMk/>
            <pc:sldMk cId="1765877095" sldId="269"/>
            <ac:picMk id="10" creationId="{9667E845-EFAE-CBED-FE61-521BC62894AA}"/>
          </ac:picMkLst>
        </pc:picChg>
        <pc:cxnChg chg="add mod">
          <ac:chgData name="Stringfellow, Kina F. DPI" userId="002858cf-6d8d-4f58-b096-3c8ddc1070aa" providerId="ADAL" clId="{60492FFF-8C07-4860-914C-75CE3550791C}" dt="2024-02-23T18:13:32.808" v="2285" actId="14100"/>
          <ac:cxnSpMkLst>
            <pc:docMk/>
            <pc:sldMk cId="1765877095" sldId="269"/>
            <ac:cxnSpMk id="4" creationId="{72DCEBFB-6E76-EE8B-208E-E5CDFD0FF1E7}"/>
          </ac:cxnSpMkLst>
        </pc:cxnChg>
        <pc:cxnChg chg="del mod">
          <ac:chgData name="Stringfellow, Kina F. DPI" userId="002858cf-6d8d-4f58-b096-3c8ddc1070aa" providerId="ADAL" clId="{60492FFF-8C07-4860-914C-75CE3550791C}" dt="2024-02-19T16:43:32.499" v="264" actId="478"/>
          <ac:cxnSpMkLst>
            <pc:docMk/>
            <pc:sldMk cId="1765877095" sldId="269"/>
            <ac:cxnSpMk id="12" creationId="{FBA7C6BE-E615-2BB6-C0F1-F9C3C3A449B9}"/>
          </ac:cxnSpMkLst>
        </pc:cxnChg>
      </pc:sldChg>
      <pc:sldChg chg="addSp delSp modSp mod replTag delTag">
        <pc:chgData name="Stringfellow, Kina F. DPI" userId="002858cf-6d8d-4f58-b096-3c8ddc1070aa" providerId="ADAL" clId="{60492FFF-8C07-4860-914C-75CE3550791C}" dt="2024-02-23T18:15:53.142" v="2330" actId="478"/>
        <pc:sldMkLst>
          <pc:docMk/>
          <pc:sldMk cId="182528363" sldId="270"/>
        </pc:sldMkLst>
        <pc:spChg chg="mod">
          <ac:chgData name="Stringfellow, Kina F. DPI" userId="002858cf-6d8d-4f58-b096-3c8ddc1070aa" providerId="ADAL" clId="{60492FFF-8C07-4860-914C-75CE3550791C}" dt="2024-02-19T16:57:38.323" v="2254" actId="33553"/>
          <ac:spMkLst>
            <pc:docMk/>
            <pc:sldMk cId="182528363" sldId="270"/>
            <ac:spMk id="2" creationId="{00000000-0000-0000-0000-000000000000}"/>
          </ac:spMkLst>
        </pc:spChg>
        <pc:spChg chg="del mod modVis">
          <ac:chgData name="Stringfellow, Kina F. DPI" userId="002858cf-6d8d-4f58-b096-3c8ddc1070aa" providerId="ADAL" clId="{60492FFF-8C07-4860-914C-75CE3550791C}" dt="2024-02-19T16:55:57.028" v="2184" actId="478"/>
          <ac:spMkLst>
            <pc:docMk/>
            <pc:sldMk cId="182528363" sldId="270"/>
            <ac:spMk id="3" creationId="{D080BF28-D2CF-FF48-878A-06B580C6CE37}"/>
          </ac:spMkLst>
        </pc:spChg>
        <pc:spChg chg="mod ord">
          <ac:chgData name="Stringfellow, Kina F. DPI" userId="002858cf-6d8d-4f58-b096-3c8ddc1070aa" providerId="ADAL" clId="{60492FFF-8C07-4860-914C-75CE3550791C}" dt="2024-02-19T16:56:04.725" v="2186" actId="13244"/>
          <ac:spMkLst>
            <pc:docMk/>
            <pc:sldMk cId="182528363" sldId="270"/>
            <ac:spMk id="10" creationId="{E67FA5B2-4940-580D-0555-B8172291F055}"/>
          </ac:spMkLst>
        </pc:spChg>
        <pc:picChg chg="mod">
          <ac:chgData name="Stringfellow, Kina F. DPI" userId="002858cf-6d8d-4f58-b096-3c8ddc1070aa" providerId="ADAL" clId="{60492FFF-8C07-4860-914C-75CE3550791C}" dt="2024-02-23T18:14:08.398" v="2295" actId="1076"/>
          <ac:picMkLst>
            <pc:docMk/>
            <pc:sldMk cId="182528363" sldId="270"/>
            <ac:picMk id="8" creationId="{4EF6E69A-AC66-AB3A-26D1-FB781D8995E7}"/>
          </ac:picMkLst>
        </pc:picChg>
        <pc:picChg chg="mod modCrop">
          <ac:chgData name="Stringfellow, Kina F. DPI" userId="002858cf-6d8d-4f58-b096-3c8ddc1070aa" providerId="ADAL" clId="{60492FFF-8C07-4860-914C-75CE3550791C}" dt="2024-02-23T18:14:00.519" v="2294" actId="1076"/>
          <ac:picMkLst>
            <pc:docMk/>
            <pc:sldMk cId="182528363" sldId="270"/>
            <ac:picMk id="12" creationId="{E299C544-4F21-A667-15AF-877850F3204E}"/>
          </ac:picMkLst>
        </pc:picChg>
        <pc:picChg chg="del mod">
          <ac:chgData name="Stringfellow, Kina F. DPI" userId="002858cf-6d8d-4f58-b096-3c8ddc1070aa" providerId="ADAL" clId="{60492FFF-8C07-4860-914C-75CE3550791C}" dt="2024-02-23T18:15:53.142" v="2330" actId="478"/>
          <ac:picMkLst>
            <pc:docMk/>
            <pc:sldMk cId="182528363" sldId="270"/>
            <ac:picMk id="1026" creationId="{693DCEFE-BC8B-DD6C-B00A-D2DC9BBA0095}"/>
          </ac:picMkLst>
        </pc:picChg>
        <pc:cxnChg chg="add mod">
          <ac:chgData name="Stringfellow, Kina F. DPI" userId="002858cf-6d8d-4f58-b096-3c8ddc1070aa" providerId="ADAL" clId="{60492FFF-8C07-4860-914C-75CE3550791C}" dt="2024-02-23T18:14:18.117" v="2297" actId="14100"/>
          <ac:cxnSpMkLst>
            <pc:docMk/>
            <pc:sldMk cId="182528363" sldId="270"/>
            <ac:cxnSpMk id="4" creationId="{C028C3BA-E3FD-D0BA-8BD8-4136A5605AAD}"/>
          </ac:cxnSpMkLst>
        </pc:cxnChg>
        <pc:cxnChg chg="del mod">
          <ac:chgData name="Stringfellow, Kina F. DPI" userId="002858cf-6d8d-4f58-b096-3c8ddc1070aa" providerId="ADAL" clId="{60492FFF-8C07-4860-914C-75CE3550791C}" dt="2024-02-19T16:33:59.264" v="244" actId="478"/>
          <ac:cxnSpMkLst>
            <pc:docMk/>
            <pc:sldMk cId="182528363" sldId="270"/>
            <ac:cxnSpMk id="16" creationId="{B19674A6-C639-6933-5AF0-715BAFF79B22}"/>
          </ac:cxnSpMkLst>
        </pc:cxnChg>
      </pc:sldChg>
      <pc:sldChg chg="delSp modSp mod replTag delTag">
        <pc:chgData name="Stringfellow, Kina F. DPI" userId="002858cf-6d8d-4f58-b096-3c8ddc1070aa" providerId="ADAL" clId="{60492FFF-8C07-4860-914C-75CE3550791C}" dt="2024-02-23T18:15:59.830" v="2342" actId="478"/>
        <pc:sldMkLst>
          <pc:docMk/>
          <pc:sldMk cId="2124908408" sldId="271"/>
        </pc:sldMkLst>
        <pc:spChg chg="mod">
          <ac:chgData name="Stringfellow, Kina F. DPI" userId="002858cf-6d8d-4f58-b096-3c8ddc1070aa" providerId="ADAL" clId="{60492FFF-8C07-4860-914C-75CE3550791C}" dt="2024-02-19T16:29:12.953" v="145" actId="255"/>
          <ac:spMkLst>
            <pc:docMk/>
            <pc:sldMk cId="2124908408" sldId="271"/>
            <ac:spMk id="2" creationId="{00000000-0000-0000-0000-000000000000}"/>
          </ac:spMkLst>
        </pc:spChg>
        <pc:spChg chg="mod">
          <ac:chgData name="Stringfellow, Kina F. DPI" userId="002858cf-6d8d-4f58-b096-3c8ddc1070aa" providerId="ADAL" clId="{60492FFF-8C07-4860-914C-75CE3550791C}" dt="2024-02-19T16:26:57.325" v="33" actId="20577"/>
          <ac:spMkLst>
            <pc:docMk/>
            <pc:sldMk cId="2124908408" sldId="271"/>
            <ac:spMk id="3" creationId="{B6785A39-A757-484C-BEF9-4D54DEF628A8}"/>
          </ac:spMkLst>
        </pc:spChg>
        <pc:spChg chg="mod">
          <ac:chgData name="Stringfellow, Kina F. DPI" userId="002858cf-6d8d-4f58-b096-3c8ddc1070aa" providerId="ADAL" clId="{60492FFF-8C07-4860-914C-75CE3550791C}" dt="2024-02-23T18:13:07.217" v="2277" actId="403"/>
          <ac:spMkLst>
            <pc:docMk/>
            <pc:sldMk cId="2124908408" sldId="271"/>
            <ac:spMk id="5" creationId="{E7C78412-7A29-2750-EA08-9A3CC5D62CE2}"/>
          </ac:spMkLst>
        </pc:spChg>
        <pc:picChg chg="del mod">
          <ac:chgData name="Stringfellow, Kina F. DPI" userId="002858cf-6d8d-4f58-b096-3c8ddc1070aa" providerId="ADAL" clId="{60492FFF-8C07-4860-914C-75CE3550791C}" dt="2024-02-23T18:15:59.830" v="2342" actId="478"/>
          <ac:picMkLst>
            <pc:docMk/>
            <pc:sldMk cId="2124908408" sldId="271"/>
            <ac:picMk id="6" creationId="{00F7F8DF-17A3-F051-2DC1-7A888A9BEF0B}"/>
          </ac:picMkLst>
        </pc:picChg>
        <pc:picChg chg="mod">
          <ac:chgData name="Stringfellow, Kina F. DPI" userId="002858cf-6d8d-4f58-b096-3c8ddc1070aa" providerId="ADAL" clId="{60492FFF-8C07-4860-914C-75CE3550791C}" dt="2024-02-19T16:54:10.686" v="2160" actId="962"/>
          <ac:picMkLst>
            <pc:docMk/>
            <pc:sldMk cId="2124908408" sldId="271"/>
            <ac:picMk id="7" creationId="{AB1FACB3-020C-3B63-4CC5-E0E7EED82167}"/>
          </ac:picMkLst>
        </pc:picChg>
      </pc:sldChg>
      <pc:sldChg chg="addSp modSp add mod replTag delTag">
        <pc:chgData name="Stringfellow, Kina F. DPI" userId="002858cf-6d8d-4f58-b096-3c8ddc1070aa" providerId="ADAL" clId="{60492FFF-8C07-4860-914C-75CE3550791C}" dt="2024-02-23T18:13:00.299" v="2272"/>
        <pc:sldMkLst>
          <pc:docMk/>
          <pc:sldMk cId="2143858494" sldId="272"/>
        </pc:sldMkLst>
        <pc:spChg chg="mod">
          <ac:chgData name="Stringfellow, Kina F. DPI" userId="002858cf-6d8d-4f58-b096-3c8ddc1070aa" providerId="ADAL" clId="{60492FFF-8C07-4860-914C-75CE3550791C}" dt="2024-02-19T16:29:29.452" v="156" actId="1076"/>
          <ac:spMkLst>
            <pc:docMk/>
            <pc:sldMk cId="2143858494" sldId="272"/>
            <ac:spMk id="5" creationId="{42B2DF1C-ADA4-28EC-346A-D1C9F9050355}"/>
          </ac:spMkLst>
        </pc:spChg>
        <pc:picChg chg="add mod">
          <ac:chgData name="Stringfellow, Kina F. DPI" userId="002858cf-6d8d-4f58-b096-3c8ddc1070aa" providerId="ADAL" clId="{60492FFF-8C07-4860-914C-75CE3550791C}" dt="2024-02-23T18:12:53.972" v="2270" actId="962"/>
          <ac:picMkLst>
            <pc:docMk/>
            <pc:sldMk cId="2143858494" sldId="272"/>
            <ac:picMk id="2" creationId="{C7D1DA07-4D82-AB01-CC28-03544DDDDF13}"/>
          </ac:picMkLst>
        </pc:picChg>
        <pc:picChg chg="mod">
          <ac:chgData name="Stringfellow, Kina F. DPI" userId="002858cf-6d8d-4f58-b096-3c8ddc1070aa" providerId="ADAL" clId="{60492FFF-8C07-4860-914C-75CE3550791C}" dt="2024-02-19T16:29:25.185" v="155" actId="1076"/>
          <ac:picMkLst>
            <pc:docMk/>
            <pc:sldMk cId="2143858494" sldId="272"/>
            <ac:picMk id="10242" creationId="{BBC68ADD-9F3B-7878-866A-EBDFE85F8A3C}"/>
          </ac:picMkLst>
        </pc:picChg>
      </pc:sldChg>
    </pc:docChg>
  </pc:docChgLst>
  <pc:docChgLst>
    <pc:chgData name="Maples, Curtis D.   DPI" userId="66847ed8-3fba-4c00-ae90-0e6970bca381" providerId="ADAL" clId="{2F1FF36F-DC4C-4F36-817E-59ED2BC055F1}"/>
    <pc:docChg chg="undo custSel addSld delSld modSld">
      <pc:chgData name="Maples, Curtis D.   DPI" userId="66847ed8-3fba-4c00-ae90-0e6970bca381" providerId="ADAL" clId="{2F1FF36F-DC4C-4F36-817E-59ED2BC055F1}" dt="2024-01-10T20:18:34.051" v="1107" actId="1076"/>
      <pc:docMkLst>
        <pc:docMk/>
      </pc:docMkLst>
      <pc:sldChg chg="addSp modSp mod">
        <pc:chgData name="Maples, Curtis D.   DPI" userId="66847ed8-3fba-4c00-ae90-0e6970bca381" providerId="ADAL" clId="{2F1FF36F-DC4C-4F36-817E-59ED2BC055F1}" dt="2024-01-10T19:46:17.186" v="33" actId="14100"/>
        <pc:sldMkLst>
          <pc:docMk/>
          <pc:sldMk cId="4185322060" sldId="257"/>
        </pc:sldMkLst>
        <pc:spChg chg="mod">
          <ac:chgData name="Maples, Curtis D.   DPI" userId="66847ed8-3fba-4c00-ae90-0e6970bca381" providerId="ADAL" clId="{2F1FF36F-DC4C-4F36-817E-59ED2BC055F1}" dt="2024-01-10T19:45:56.761" v="30" actId="20577"/>
          <ac:spMkLst>
            <pc:docMk/>
            <pc:sldMk cId="4185322060" sldId="257"/>
            <ac:spMk id="2" creationId="{00000000-0000-0000-0000-000000000000}"/>
          </ac:spMkLst>
        </pc:spChg>
        <pc:spChg chg="add mod">
          <ac:chgData name="Maples, Curtis D.   DPI" userId="66847ed8-3fba-4c00-ae90-0e6970bca381" providerId="ADAL" clId="{2F1FF36F-DC4C-4F36-817E-59ED2BC055F1}" dt="2024-01-10T19:46:17.186" v="33" actId="14100"/>
          <ac:spMkLst>
            <pc:docMk/>
            <pc:sldMk cId="4185322060" sldId="257"/>
            <ac:spMk id="6" creationId="{F1433EF0-D90D-65ED-388D-65EB4939FDEF}"/>
          </ac:spMkLst>
        </pc:spChg>
      </pc:sldChg>
      <pc:sldChg chg="addSp delSp modSp mod">
        <pc:chgData name="Maples, Curtis D.   DPI" userId="66847ed8-3fba-4c00-ae90-0e6970bca381" providerId="ADAL" clId="{2F1FF36F-DC4C-4F36-817E-59ED2BC055F1}" dt="2024-01-10T19:47:31.180" v="39" actId="1076"/>
        <pc:sldMkLst>
          <pc:docMk/>
          <pc:sldMk cId="835893860" sldId="258"/>
        </pc:sldMkLst>
        <pc:spChg chg="del mod">
          <ac:chgData name="Maples, Curtis D.   DPI" userId="66847ed8-3fba-4c00-ae90-0e6970bca381" providerId="ADAL" clId="{2F1FF36F-DC4C-4F36-817E-59ED2BC055F1}" dt="2024-01-10T19:46:58.709" v="36" actId="21"/>
          <ac:spMkLst>
            <pc:docMk/>
            <pc:sldMk cId="835893860" sldId="258"/>
            <ac:spMk id="3" creationId="{00000000-0000-0000-0000-000000000000}"/>
          </ac:spMkLst>
        </pc:spChg>
        <pc:spChg chg="add del mod">
          <ac:chgData name="Maples, Curtis D.   DPI" userId="66847ed8-3fba-4c00-ae90-0e6970bca381" providerId="ADAL" clId="{2F1FF36F-DC4C-4F36-817E-59ED2BC055F1}" dt="2024-01-10T19:47:02.459" v="37" actId="478"/>
          <ac:spMkLst>
            <pc:docMk/>
            <pc:sldMk cId="835893860" sldId="258"/>
            <ac:spMk id="6" creationId="{4E5D43B6-18CA-3232-431B-5C6A047939B9}"/>
          </ac:spMkLst>
        </pc:spChg>
        <pc:spChg chg="add mod">
          <ac:chgData name="Maples, Curtis D.   DPI" userId="66847ed8-3fba-4c00-ae90-0e6970bca381" providerId="ADAL" clId="{2F1FF36F-DC4C-4F36-817E-59ED2BC055F1}" dt="2024-01-10T19:47:31.180" v="39" actId="1076"/>
          <ac:spMkLst>
            <pc:docMk/>
            <pc:sldMk cId="835893860" sldId="258"/>
            <ac:spMk id="8" creationId="{8B900158-A390-E09D-966B-FC60B621A790}"/>
          </ac:spMkLst>
        </pc:spChg>
      </pc:sldChg>
      <pc:sldChg chg="del">
        <pc:chgData name="Maples, Curtis D.   DPI" userId="66847ed8-3fba-4c00-ae90-0e6970bca381" providerId="ADAL" clId="{2F1FF36F-DC4C-4F36-817E-59ED2BC055F1}" dt="2024-01-10T19:48:38.407" v="40" actId="47"/>
        <pc:sldMkLst>
          <pc:docMk/>
          <pc:sldMk cId="2009083" sldId="260"/>
        </pc:sldMkLst>
      </pc:sldChg>
      <pc:sldChg chg="del">
        <pc:chgData name="Maples, Curtis D.   DPI" userId="66847ed8-3fba-4c00-ae90-0e6970bca381" providerId="ADAL" clId="{2F1FF36F-DC4C-4F36-817E-59ED2BC055F1}" dt="2024-01-10T19:48:39.379" v="41" actId="47"/>
        <pc:sldMkLst>
          <pc:docMk/>
          <pc:sldMk cId="1138151341" sldId="261"/>
        </pc:sldMkLst>
      </pc:sldChg>
      <pc:sldChg chg="addSp modSp mod">
        <pc:chgData name="Maples, Curtis D.   DPI" userId="66847ed8-3fba-4c00-ae90-0e6970bca381" providerId="ADAL" clId="{2F1FF36F-DC4C-4F36-817E-59ED2BC055F1}" dt="2024-01-10T20:05:31.595" v="380" actId="11529"/>
        <pc:sldMkLst>
          <pc:docMk/>
          <pc:sldMk cId="508557549" sldId="262"/>
        </pc:sldMkLst>
        <pc:spChg chg="mod">
          <ac:chgData name="Maples, Curtis D.   DPI" userId="66847ed8-3fba-4c00-ae90-0e6970bca381" providerId="ADAL" clId="{2F1FF36F-DC4C-4F36-817E-59ED2BC055F1}" dt="2024-01-10T19:49:38.879" v="65" actId="20577"/>
          <ac:spMkLst>
            <pc:docMk/>
            <pc:sldMk cId="508557549" sldId="262"/>
            <ac:spMk id="2" creationId="{00000000-0000-0000-0000-000000000000}"/>
          </ac:spMkLst>
        </pc:spChg>
        <pc:spChg chg="mod">
          <ac:chgData name="Maples, Curtis D.   DPI" userId="66847ed8-3fba-4c00-ae90-0e6970bca381" providerId="ADAL" clId="{2F1FF36F-DC4C-4F36-817E-59ED2BC055F1}" dt="2024-01-10T19:50:10.648" v="80" actId="1076"/>
          <ac:spMkLst>
            <pc:docMk/>
            <pc:sldMk cId="508557549" sldId="262"/>
            <ac:spMk id="5" creationId="{18FD42F6-8EFD-0685-4328-1E8CBB2BEBB1}"/>
          </ac:spMkLst>
        </pc:spChg>
        <pc:picChg chg="add mod">
          <ac:chgData name="Maples, Curtis D.   DPI" userId="66847ed8-3fba-4c00-ae90-0e6970bca381" providerId="ADAL" clId="{2F1FF36F-DC4C-4F36-817E-59ED2BC055F1}" dt="2024-01-10T19:54:58.015" v="85" actId="14100"/>
          <ac:picMkLst>
            <pc:docMk/>
            <pc:sldMk cId="508557549" sldId="262"/>
            <ac:picMk id="6" creationId="{C81F4280-913D-3D82-4E40-5D0451701B1A}"/>
          </ac:picMkLst>
        </pc:picChg>
        <pc:picChg chg="add mod">
          <ac:chgData name="Maples, Curtis D.   DPI" userId="66847ed8-3fba-4c00-ae90-0e6970bca381" providerId="ADAL" clId="{2F1FF36F-DC4C-4F36-817E-59ED2BC055F1}" dt="2024-01-10T19:56:58.713" v="90" actId="14100"/>
          <ac:picMkLst>
            <pc:docMk/>
            <pc:sldMk cId="508557549" sldId="262"/>
            <ac:picMk id="8" creationId="{4EF6E69A-AC66-AB3A-26D1-FB781D8995E7}"/>
          </ac:picMkLst>
        </pc:picChg>
        <pc:cxnChg chg="add">
          <ac:chgData name="Maples, Curtis D.   DPI" userId="66847ed8-3fba-4c00-ae90-0e6970bca381" providerId="ADAL" clId="{2F1FF36F-DC4C-4F36-817E-59ED2BC055F1}" dt="2024-01-10T20:05:31.595" v="380" actId="11529"/>
          <ac:cxnSpMkLst>
            <pc:docMk/>
            <pc:sldMk cId="508557549" sldId="262"/>
            <ac:cxnSpMk id="10" creationId="{F0185FA0-80CD-58F2-071A-5C47B26F2E93}"/>
          </ac:cxnSpMkLst>
        </pc:cxnChg>
      </pc:sldChg>
      <pc:sldChg chg="del">
        <pc:chgData name="Maples, Curtis D.   DPI" userId="66847ed8-3fba-4c00-ae90-0e6970bca381" providerId="ADAL" clId="{2F1FF36F-DC4C-4F36-817E-59ED2BC055F1}" dt="2024-01-10T19:49:16.300" v="42" actId="47"/>
        <pc:sldMkLst>
          <pc:docMk/>
          <pc:sldMk cId="2834614187" sldId="266"/>
        </pc:sldMkLst>
      </pc:sldChg>
      <pc:sldChg chg="del">
        <pc:chgData name="Maples, Curtis D.   DPI" userId="66847ed8-3fba-4c00-ae90-0e6970bca381" providerId="ADAL" clId="{2F1FF36F-DC4C-4F36-817E-59ED2BC055F1}" dt="2024-01-10T19:49:16.960" v="43" actId="47"/>
        <pc:sldMkLst>
          <pc:docMk/>
          <pc:sldMk cId="3724807888" sldId="267"/>
        </pc:sldMkLst>
      </pc:sldChg>
      <pc:sldChg chg="addSp delSp modSp mod">
        <pc:chgData name="Maples, Curtis D.   DPI" userId="66847ed8-3fba-4c00-ae90-0e6970bca381" providerId="ADAL" clId="{2F1FF36F-DC4C-4F36-817E-59ED2BC055F1}" dt="2024-01-10T20:14:56.596" v="796" actId="11529"/>
        <pc:sldMkLst>
          <pc:docMk/>
          <pc:sldMk cId="1765877095" sldId="269"/>
        </pc:sldMkLst>
        <pc:spChg chg="mod">
          <ac:chgData name="Maples, Curtis D.   DPI" userId="66847ed8-3fba-4c00-ae90-0e6970bca381" providerId="ADAL" clId="{2F1FF36F-DC4C-4F36-817E-59ED2BC055F1}" dt="2024-01-10T20:07:46.475" v="424" actId="20577"/>
          <ac:spMkLst>
            <pc:docMk/>
            <pc:sldMk cId="1765877095" sldId="269"/>
            <ac:spMk id="2" creationId="{00000000-0000-0000-0000-000000000000}"/>
          </ac:spMkLst>
        </pc:spChg>
        <pc:spChg chg="mod">
          <ac:chgData name="Maples, Curtis D.   DPI" userId="66847ed8-3fba-4c00-ae90-0e6970bca381" providerId="ADAL" clId="{2F1FF36F-DC4C-4F36-817E-59ED2BC055F1}" dt="2024-01-10T20:12:18.122" v="788" actId="20577"/>
          <ac:spMkLst>
            <pc:docMk/>
            <pc:sldMk cId="1765877095" sldId="269"/>
            <ac:spMk id="5" creationId="{E7C78412-7A29-2750-EA08-9A3CC5D62CE2}"/>
          </ac:spMkLst>
        </pc:spChg>
        <pc:picChg chg="add del mod">
          <ac:chgData name="Maples, Curtis D.   DPI" userId="66847ed8-3fba-4c00-ae90-0e6970bca381" providerId="ADAL" clId="{2F1FF36F-DC4C-4F36-817E-59ED2BC055F1}" dt="2024-01-10T20:06:49.685" v="408"/>
          <ac:picMkLst>
            <pc:docMk/>
            <pc:sldMk cId="1765877095" sldId="269"/>
            <ac:picMk id="4" creationId="{093BF2D7-D305-D5D1-8371-80A3163A0809}"/>
          </ac:picMkLst>
        </pc:picChg>
        <pc:picChg chg="add mod">
          <ac:chgData name="Maples, Curtis D.   DPI" userId="66847ed8-3fba-4c00-ae90-0e6970bca381" providerId="ADAL" clId="{2F1FF36F-DC4C-4F36-817E-59ED2BC055F1}" dt="2024-01-10T20:07:01.017" v="410"/>
          <ac:picMkLst>
            <pc:docMk/>
            <pc:sldMk cId="1765877095" sldId="269"/>
            <ac:picMk id="6" creationId="{00F7F8DF-17A3-F051-2DC1-7A888A9BEF0B}"/>
          </ac:picMkLst>
        </pc:picChg>
        <pc:picChg chg="add mod">
          <ac:chgData name="Maples, Curtis D.   DPI" userId="66847ed8-3fba-4c00-ae90-0e6970bca381" providerId="ADAL" clId="{2F1FF36F-DC4C-4F36-817E-59ED2BC055F1}" dt="2024-01-10T20:14:24.929" v="795" actId="1076"/>
          <ac:picMkLst>
            <pc:docMk/>
            <pc:sldMk cId="1765877095" sldId="269"/>
            <ac:picMk id="8" creationId="{02E04619-A6F6-327A-78F7-3BE8ECF7F9BF}"/>
          </ac:picMkLst>
        </pc:picChg>
        <pc:picChg chg="add mod">
          <ac:chgData name="Maples, Curtis D.   DPI" userId="66847ed8-3fba-4c00-ae90-0e6970bca381" providerId="ADAL" clId="{2F1FF36F-DC4C-4F36-817E-59ED2BC055F1}" dt="2024-01-10T20:14:11.105" v="793" actId="14100"/>
          <ac:picMkLst>
            <pc:docMk/>
            <pc:sldMk cId="1765877095" sldId="269"/>
            <ac:picMk id="10" creationId="{9667E845-EFAE-CBED-FE61-521BC62894AA}"/>
          </ac:picMkLst>
        </pc:picChg>
        <pc:picChg chg="del">
          <ac:chgData name="Maples, Curtis D.   DPI" userId="66847ed8-3fba-4c00-ae90-0e6970bca381" providerId="ADAL" clId="{2F1FF36F-DC4C-4F36-817E-59ED2BC055F1}" dt="2024-01-10T20:06:51.317" v="409" actId="478"/>
          <ac:picMkLst>
            <pc:docMk/>
            <pc:sldMk cId="1765877095" sldId="269"/>
            <ac:picMk id="3074" creationId="{33ECA15C-52D6-7DDA-65C6-438550619A80}"/>
          </ac:picMkLst>
        </pc:picChg>
        <pc:cxnChg chg="add">
          <ac:chgData name="Maples, Curtis D.   DPI" userId="66847ed8-3fba-4c00-ae90-0e6970bca381" providerId="ADAL" clId="{2F1FF36F-DC4C-4F36-817E-59ED2BC055F1}" dt="2024-01-10T20:14:56.596" v="796" actId="11529"/>
          <ac:cxnSpMkLst>
            <pc:docMk/>
            <pc:sldMk cId="1765877095" sldId="269"/>
            <ac:cxnSpMk id="12" creationId="{FBA7C6BE-E615-2BB6-C0F1-F9C3C3A449B9}"/>
          </ac:cxnSpMkLst>
        </pc:cxnChg>
      </pc:sldChg>
      <pc:sldChg chg="addSp delSp modSp add mod">
        <pc:chgData name="Maples, Curtis D.   DPI" userId="66847ed8-3fba-4c00-ae90-0e6970bca381" providerId="ADAL" clId="{2F1FF36F-DC4C-4F36-817E-59ED2BC055F1}" dt="2024-01-10T20:05:08.909" v="379" actId="11529"/>
        <pc:sldMkLst>
          <pc:docMk/>
          <pc:sldMk cId="182528363" sldId="270"/>
        </pc:sldMkLst>
        <pc:spChg chg="mod">
          <ac:chgData name="Maples, Curtis D.   DPI" userId="66847ed8-3fba-4c00-ae90-0e6970bca381" providerId="ADAL" clId="{2F1FF36F-DC4C-4F36-817E-59ED2BC055F1}" dt="2024-01-10T19:57:56.753" v="98" actId="20577"/>
          <ac:spMkLst>
            <pc:docMk/>
            <pc:sldMk cId="182528363" sldId="270"/>
            <ac:spMk id="2" creationId="{00000000-0000-0000-0000-000000000000}"/>
          </ac:spMkLst>
        </pc:spChg>
        <pc:spChg chg="del mod">
          <ac:chgData name="Maples, Curtis D.   DPI" userId="66847ed8-3fba-4c00-ae90-0e6970bca381" providerId="ADAL" clId="{2F1FF36F-DC4C-4F36-817E-59ED2BC055F1}" dt="2024-01-10T19:59:42.055" v="104" actId="21"/>
          <ac:spMkLst>
            <pc:docMk/>
            <pc:sldMk cId="182528363" sldId="270"/>
            <ac:spMk id="5" creationId="{18FD42F6-8EFD-0685-4328-1E8CBB2BEBB1}"/>
          </ac:spMkLst>
        </pc:spChg>
        <pc:spChg chg="add del mod">
          <ac:chgData name="Maples, Curtis D.   DPI" userId="66847ed8-3fba-4c00-ae90-0e6970bca381" providerId="ADAL" clId="{2F1FF36F-DC4C-4F36-817E-59ED2BC055F1}" dt="2024-01-10T20:00:55.694" v="201" actId="21"/>
          <ac:spMkLst>
            <pc:docMk/>
            <pc:sldMk cId="182528363" sldId="270"/>
            <ac:spMk id="7" creationId="{B2A602B1-4F92-B2C4-2D69-C9023F401CA2}"/>
          </ac:spMkLst>
        </pc:spChg>
        <pc:spChg chg="add del mod">
          <ac:chgData name="Maples, Curtis D.   DPI" userId="66847ed8-3fba-4c00-ae90-0e6970bca381" providerId="ADAL" clId="{2F1FF36F-DC4C-4F36-817E-59ED2BC055F1}" dt="2024-01-10T19:59:58.514" v="106" actId="21"/>
          <ac:spMkLst>
            <pc:docMk/>
            <pc:sldMk cId="182528363" sldId="270"/>
            <ac:spMk id="9" creationId="{E7F26F5F-06B5-D19D-D01C-B797131C91A6}"/>
          </ac:spMkLst>
        </pc:spChg>
        <pc:spChg chg="add mod">
          <ac:chgData name="Maples, Curtis D.   DPI" userId="66847ed8-3fba-4c00-ae90-0e6970bca381" providerId="ADAL" clId="{2F1FF36F-DC4C-4F36-817E-59ED2BC055F1}" dt="2024-01-10T20:01:43.623" v="370" actId="14100"/>
          <ac:spMkLst>
            <pc:docMk/>
            <pc:sldMk cId="182528363" sldId="270"/>
            <ac:spMk id="10" creationId="{E67FA5B2-4940-580D-0555-B8172291F055}"/>
          </ac:spMkLst>
        </pc:spChg>
        <pc:spChg chg="add del mod">
          <ac:chgData name="Maples, Curtis D.   DPI" userId="66847ed8-3fba-4c00-ae90-0e6970bca381" providerId="ADAL" clId="{2F1FF36F-DC4C-4F36-817E-59ED2BC055F1}" dt="2024-01-10T20:04:50.385" v="378" actId="478"/>
          <ac:spMkLst>
            <pc:docMk/>
            <pc:sldMk cId="182528363" sldId="270"/>
            <ac:spMk id="14" creationId="{281C29A1-1D07-2F3E-6CA9-4D2446CE7691}"/>
          </ac:spMkLst>
        </pc:spChg>
        <pc:picChg chg="del">
          <ac:chgData name="Maples, Curtis D.   DPI" userId="66847ed8-3fba-4c00-ae90-0e6970bca381" providerId="ADAL" clId="{2F1FF36F-DC4C-4F36-817E-59ED2BC055F1}" dt="2024-01-10T19:58:27.319" v="100" actId="478"/>
          <ac:picMkLst>
            <pc:docMk/>
            <pc:sldMk cId="182528363" sldId="270"/>
            <ac:picMk id="6" creationId="{C81F4280-913D-3D82-4E40-5D0451701B1A}"/>
          </ac:picMkLst>
        </pc:picChg>
        <pc:picChg chg="mod">
          <ac:chgData name="Maples, Curtis D.   DPI" userId="66847ed8-3fba-4c00-ae90-0e6970bca381" providerId="ADAL" clId="{2F1FF36F-DC4C-4F36-817E-59ED2BC055F1}" dt="2024-01-10T20:01:48.599" v="371" actId="1076"/>
          <ac:picMkLst>
            <pc:docMk/>
            <pc:sldMk cId="182528363" sldId="270"/>
            <ac:picMk id="8" creationId="{4EF6E69A-AC66-AB3A-26D1-FB781D8995E7}"/>
          </ac:picMkLst>
        </pc:picChg>
        <pc:picChg chg="add mod">
          <ac:chgData name="Maples, Curtis D.   DPI" userId="66847ed8-3fba-4c00-ae90-0e6970bca381" providerId="ADAL" clId="{2F1FF36F-DC4C-4F36-817E-59ED2BC055F1}" dt="2024-01-10T20:04:24.761" v="375" actId="1076"/>
          <ac:picMkLst>
            <pc:docMk/>
            <pc:sldMk cId="182528363" sldId="270"/>
            <ac:picMk id="12" creationId="{E299C544-4F21-A667-15AF-877850F3204E}"/>
          </ac:picMkLst>
        </pc:picChg>
        <pc:cxnChg chg="add">
          <ac:chgData name="Maples, Curtis D.   DPI" userId="66847ed8-3fba-4c00-ae90-0e6970bca381" providerId="ADAL" clId="{2F1FF36F-DC4C-4F36-817E-59ED2BC055F1}" dt="2024-01-10T20:05:08.909" v="379" actId="11529"/>
          <ac:cxnSpMkLst>
            <pc:docMk/>
            <pc:sldMk cId="182528363" sldId="270"/>
            <ac:cxnSpMk id="16" creationId="{B19674A6-C639-6933-5AF0-715BAFF79B22}"/>
          </ac:cxnSpMkLst>
        </pc:cxnChg>
      </pc:sldChg>
      <pc:sldChg chg="del">
        <pc:chgData name="Maples, Curtis D.   DPI" userId="66847ed8-3fba-4c00-ae90-0e6970bca381" providerId="ADAL" clId="{2F1FF36F-DC4C-4F36-817E-59ED2BC055F1}" dt="2024-01-10T19:49:17.580" v="44" actId="47"/>
        <pc:sldMkLst>
          <pc:docMk/>
          <pc:sldMk cId="4212891594" sldId="270"/>
        </pc:sldMkLst>
      </pc:sldChg>
      <pc:sldChg chg="del">
        <pc:chgData name="Maples, Curtis D.   DPI" userId="66847ed8-3fba-4c00-ae90-0e6970bca381" providerId="ADAL" clId="{2F1FF36F-DC4C-4F36-817E-59ED2BC055F1}" dt="2024-01-10T19:49:18.554" v="45" actId="47"/>
        <pc:sldMkLst>
          <pc:docMk/>
          <pc:sldMk cId="796706029" sldId="271"/>
        </pc:sldMkLst>
      </pc:sldChg>
      <pc:sldChg chg="addSp delSp modSp mod">
        <pc:chgData name="Maples, Curtis D.   DPI" userId="66847ed8-3fba-4c00-ae90-0e6970bca381" providerId="ADAL" clId="{2F1FF36F-DC4C-4F36-817E-59ED2BC055F1}" dt="2024-01-10T20:18:34.051" v="1107" actId="1076"/>
        <pc:sldMkLst>
          <pc:docMk/>
          <pc:sldMk cId="2124908408" sldId="271"/>
        </pc:sldMkLst>
        <pc:spChg chg="mod">
          <ac:chgData name="Maples, Curtis D.   DPI" userId="66847ed8-3fba-4c00-ae90-0e6970bca381" providerId="ADAL" clId="{2F1FF36F-DC4C-4F36-817E-59ED2BC055F1}" dt="2024-01-10T20:16:54.197" v="1097" actId="20577"/>
          <ac:spMkLst>
            <pc:docMk/>
            <pc:sldMk cId="2124908408" sldId="271"/>
            <ac:spMk id="5" creationId="{E7C78412-7A29-2750-EA08-9A3CC5D62CE2}"/>
          </ac:spMkLst>
        </pc:spChg>
        <pc:picChg chg="add mod">
          <ac:chgData name="Maples, Curtis D.   DPI" userId="66847ed8-3fba-4c00-ae90-0e6970bca381" providerId="ADAL" clId="{2F1FF36F-DC4C-4F36-817E-59ED2BC055F1}" dt="2024-01-10T20:18:34.051" v="1107" actId="1076"/>
          <ac:picMkLst>
            <pc:docMk/>
            <pc:sldMk cId="2124908408" sldId="271"/>
            <ac:picMk id="7" creationId="{AB1FACB3-020C-3B63-4CC5-E0E7EED82167}"/>
          </ac:picMkLst>
        </pc:picChg>
        <pc:picChg chg="del">
          <ac:chgData name="Maples, Curtis D.   DPI" userId="66847ed8-3fba-4c00-ae90-0e6970bca381" providerId="ADAL" clId="{2F1FF36F-DC4C-4F36-817E-59ED2BC055F1}" dt="2024-01-10T20:15:40.026" v="799" actId="478"/>
          <ac:picMkLst>
            <pc:docMk/>
            <pc:sldMk cId="2124908408" sldId="271"/>
            <ac:picMk id="8" creationId="{02E04619-A6F6-327A-78F7-3BE8ECF7F9BF}"/>
          </ac:picMkLst>
        </pc:picChg>
        <pc:picChg chg="del">
          <ac:chgData name="Maples, Curtis D.   DPI" userId="66847ed8-3fba-4c00-ae90-0e6970bca381" providerId="ADAL" clId="{2F1FF36F-DC4C-4F36-817E-59ED2BC055F1}" dt="2024-01-10T20:15:44.523" v="801" actId="478"/>
          <ac:picMkLst>
            <pc:docMk/>
            <pc:sldMk cId="2124908408" sldId="271"/>
            <ac:picMk id="10" creationId="{9667E845-EFAE-CBED-FE61-521BC62894AA}"/>
          </ac:picMkLst>
        </pc:picChg>
        <pc:cxnChg chg="del">
          <ac:chgData name="Maples, Curtis D.   DPI" userId="66847ed8-3fba-4c00-ae90-0e6970bca381" providerId="ADAL" clId="{2F1FF36F-DC4C-4F36-817E-59ED2BC055F1}" dt="2024-01-10T20:15:42.437" v="800" actId="478"/>
          <ac:cxnSpMkLst>
            <pc:docMk/>
            <pc:sldMk cId="2124908408" sldId="271"/>
            <ac:cxnSpMk id="12" creationId="{FBA7C6BE-E615-2BB6-C0F1-F9C3C3A449B9}"/>
          </ac:cxnSpMkLst>
        </pc:cxnChg>
      </pc:sldChg>
      <pc:sldChg chg="new del">
        <pc:chgData name="Maples, Curtis D.   DPI" userId="66847ed8-3fba-4c00-ae90-0e6970bca381" providerId="ADAL" clId="{2F1FF36F-DC4C-4F36-817E-59ED2BC055F1}" dt="2024-01-10T20:15:17.141" v="798" actId="47"/>
        <pc:sldMkLst>
          <pc:docMk/>
          <pc:sldMk cId="3226968414" sldId="271"/>
        </pc:sldMkLst>
      </pc:sldChg>
      <pc:sldChg chg="del">
        <pc:chgData name="Maples, Curtis D.   DPI" userId="66847ed8-3fba-4c00-ae90-0e6970bca381" providerId="ADAL" clId="{2F1FF36F-DC4C-4F36-817E-59ED2BC055F1}" dt="2024-01-10T19:49:20.025" v="47" actId="47"/>
        <pc:sldMkLst>
          <pc:docMk/>
          <pc:sldMk cId="2458238618" sldId="272"/>
        </pc:sldMkLst>
      </pc:sldChg>
      <pc:sldChg chg="new del">
        <pc:chgData name="Maples, Curtis D.   DPI" userId="66847ed8-3fba-4c00-ae90-0e6970bca381" providerId="ADAL" clId="{2F1FF36F-DC4C-4F36-817E-59ED2BC055F1}" dt="2024-01-10T20:15:16.042" v="797" actId="47"/>
        <pc:sldMkLst>
          <pc:docMk/>
          <pc:sldMk cId="4042801581" sldId="272"/>
        </pc:sldMkLst>
      </pc:sldChg>
      <pc:sldChg chg="del">
        <pc:chgData name="Maples, Curtis D.   DPI" userId="66847ed8-3fba-4c00-ae90-0e6970bca381" providerId="ADAL" clId="{2F1FF36F-DC4C-4F36-817E-59ED2BC055F1}" dt="2024-01-10T19:49:21.045" v="48" actId="47"/>
        <pc:sldMkLst>
          <pc:docMk/>
          <pc:sldMk cId="2666242234" sldId="273"/>
        </pc:sldMkLst>
      </pc:sldChg>
      <pc:sldChg chg="del">
        <pc:chgData name="Maples, Curtis D.   DPI" userId="66847ed8-3fba-4c00-ae90-0e6970bca381" providerId="ADAL" clId="{2F1FF36F-DC4C-4F36-817E-59ED2BC055F1}" dt="2024-01-10T19:49:21.719" v="49" actId="47"/>
        <pc:sldMkLst>
          <pc:docMk/>
          <pc:sldMk cId="117349606" sldId="274"/>
        </pc:sldMkLst>
      </pc:sldChg>
      <pc:sldChg chg="del">
        <pc:chgData name="Maples, Curtis D.   DPI" userId="66847ed8-3fba-4c00-ae90-0e6970bca381" providerId="ADAL" clId="{2F1FF36F-DC4C-4F36-817E-59ED2BC055F1}" dt="2024-01-10T19:49:22.335" v="50" actId="47"/>
        <pc:sldMkLst>
          <pc:docMk/>
          <pc:sldMk cId="1547365566" sldId="275"/>
        </pc:sldMkLst>
      </pc:sldChg>
      <pc:sldChg chg="del">
        <pc:chgData name="Maples, Curtis D.   DPI" userId="66847ed8-3fba-4c00-ae90-0e6970bca381" providerId="ADAL" clId="{2F1FF36F-DC4C-4F36-817E-59ED2BC055F1}" dt="2024-01-10T19:49:19.314" v="46" actId="47"/>
        <pc:sldMkLst>
          <pc:docMk/>
          <pc:sldMk cId="950169420" sldId="276"/>
        </pc:sldMkLst>
      </pc:sldChg>
      <pc:sldMasterChg chg="delSldLayout">
        <pc:chgData name="Maples, Curtis D.   DPI" userId="66847ed8-3fba-4c00-ae90-0e6970bca381" providerId="ADAL" clId="{2F1FF36F-DC4C-4F36-817E-59ED2BC055F1}" dt="2024-01-10T19:48:38.407" v="40" actId="47"/>
        <pc:sldMasterMkLst>
          <pc:docMk/>
          <pc:sldMasterMk cId="1963821010" sldId="2147483681"/>
        </pc:sldMasterMkLst>
        <pc:sldLayoutChg chg="del">
          <pc:chgData name="Maples, Curtis D.   DPI" userId="66847ed8-3fba-4c00-ae90-0e6970bca381" providerId="ADAL" clId="{2F1FF36F-DC4C-4F36-817E-59ED2BC055F1}" dt="2024-01-10T19:48:38.407" v="40" actId="47"/>
          <pc:sldLayoutMkLst>
            <pc:docMk/>
            <pc:sldMasterMk cId="1963821010" sldId="2147483681"/>
            <pc:sldLayoutMk cId="1275035337" sldId="2147483696"/>
          </pc:sldLayoutMkLst>
        </pc:sldLayoutChg>
      </pc:sldMasterChg>
    </pc:docChg>
  </pc:docChgLst>
  <pc:docChgLst>
    <pc:chgData name="Koontz, Gabrielle E.   DPI" userId="0e87dca7-9c85-4686-81de-6667c5387956" providerId="ADAL" clId="{0CAC320F-54F4-4BD4-92AE-DA2E6B98BED1}"/>
    <pc:docChg chg="modSld">
      <pc:chgData name="Koontz, Gabrielle E.   DPI" userId="0e87dca7-9c85-4686-81de-6667c5387956" providerId="ADAL" clId="{0CAC320F-54F4-4BD4-92AE-DA2E6B98BED1}" dt="2024-02-21T23:10:25.867" v="7" actId="20577"/>
      <pc:docMkLst>
        <pc:docMk/>
      </pc:docMkLst>
      <pc:sldChg chg="modSp mod">
        <pc:chgData name="Koontz, Gabrielle E.   DPI" userId="0e87dca7-9c85-4686-81de-6667c5387956" providerId="ADAL" clId="{0CAC320F-54F4-4BD4-92AE-DA2E6B98BED1}" dt="2024-02-21T23:09:57.474" v="6" actId="1076"/>
        <pc:sldMkLst>
          <pc:docMk/>
          <pc:sldMk cId="508557549" sldId="262"/>
        </pc:sldMkLst>
        <pc:spChg chg="mod">
          <ac:chgData name="Koontz, Gabrielle E.   DPI" userId="0e87dca7-9c85-4686-81de-6667c5387956" providerId="ADAL" clId="{0CAC320F-54F4-4BD4-92AE-DA2E6B98BED1}" dt="2024-02-21T23:09:57.474" v="6" actId="1076"/>
          <ac:spMkLst>
            <pc:docMk/>
            <pc:sldMk cId="508557549" sldId="262"/>
            <ac:spMk id="5" creationId="{18FD42F6-8EFD-0685-4328-1E8CBB2BEBB1}"/>
          </ac:spMkLst>
        </pc:spChg>
      </pc:sldChg>
      <pc:sldChg chg="modSp mod">
        <pc:chgData name="Koontz, Gabrielle E.   DPI" userId="0e87dca7-9c85-4686-81de-6667c5387956" providerId="ADAL" clId="{0CAC320F-54F4-4BD4-92AE-DA2E6B98BED1}" dt="2024-02-21T23:10:25.867" v="7" actId="20577"/>
        <pc:sldMkLst>
          <pc:docMk/>
          <pc:sldMk cId="1765877095" sldId="269"/>
        </pc:sldMkLst>
        <pc:spChg chg="mod">
          <ac:chgData name="Koontz, Gabrielle E.   DPI" userId="0e87dca7-9c85-4686-81de-6667c5387956" providerId="ADAL" clId="{0CAC320F-54F4-4BD4-92AE-DA2E6B98BED1}" dt="2024-02-21T23:10:25.867" v="7" actId="20577"/>
          <ac:spMkLst>
            <pc:docMk/>
            <pc:sldMk cId="1765877095" sldId="269"/>
            <ac:spMk id="5" creationId="{E7C78412-7A29-2750-EA08-9A3CC5D62C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38D1D-A55A-8146-B0CD-71EC475803D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8BE71-7C99-F442-BF14-4D98A0E36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7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5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88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7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42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32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8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00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4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416575" y="1293834"/>
            <a:ext cx="6311370" cy="12626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3820"/>
              </a:lnSpc>
              <a:buNone/>
              <a:defRPr sz="3600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2637">
                <a:solidFill>
                  <a:srgbClr val="333399"/>
                </a:solidFill>
                <a:latin typeface="+mj-lt"/>
              </a:defRPr>
            </a:lvl2pPr>
            <a:lvl3pPr>
              <a:defRPr sz="2637">
                <a:solidFill>
                  <a:srgbClr val="333399"/>
                </a:solidFill>
                <a:latin typeface="+mj-lt"/>
              </a:defRPr>
            </a:lvl3pPr>
            <a:lvl4pPr>
              <a:defRPr sz="2637">
                <a:solidFill>
                  <a:srgbClr val="333399"/>
                </a:solidFill>
                <a:latin typeface="+mj-lt"/>
              </a:defRPr>
            </a:lvl4pPr>
            <a:lvl5pPr>
              <a:defRPr sz="2637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Slide Master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458013" y="3035370"/>
            <a:ext cx="2228771" cy="1123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342789" indent="0">
              <a:lnSpc>
                <a:spcPct val="100000"/>
              </a:lnSpc>
              <a:buNone/>
              <a:defRPr sz="1465"/>
            </a:lvl2pPr>
            <a:lvl3pPr marL="685578" indent="0">
              <a:lnSpc>
                <a:spcPct val="100000"/>
              </a:lnSpc>
              <a:buNone/>
              <a:defRPr sz="1465"/>
            </a:lvl3pPr>
            <a:lvl4pPr marL="1028367" indent="0">
              <a:lnSpc>
                <a:spcPct val="100000"/>
              </a:lnSpc>
              <a:buNone/>
              <a:defRPr sz="1465"/>
            </a:lvl4pPr>
            <a:lvl5pPr marL="1371156" indent="0">
              <a:lnSpc>
                <a:spcPct val="100000"/>
              </a:lnSpc>
              <a:buNone/>
              <a:defRPr sz="1465"/>
            </a:lvl5pPr>
          </a:lstStyle>
          <a:p>
            <a:pPr lvl="0"/>
            <a:r>
              <a:rPr lang="en-US" dirty="0"/>
              <a:t>Name of Presenter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6019A1-1E44-B943-8EFE-C3056F529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5" b="9440"/>
          <a:stretch/>
        </p:blipFill>
        <p:spPr>
          <a:xfrm>
            <a:off x="0" y="3392384"/>
            <a:ext cx="9141824" cy="175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Text Slide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052028" y="1197429"/>
            <a:ext cx="5046877" cy="251277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Aft>
                <a:spcPts val="439"/>
              </a:spcAft>
              <a:buFont typeface="Arial"/>
              <a:buChar char="•"/>
              <a:defRPr sz="2400" b="1"/>
            </a:lvl1pPr>
            <a:lvl2pPr marL="342789" indent="0">
              <a:buNone/>
              <a:defRPr sz="1758"/>
            </a:lvl2pPr>
            <a:lvl3pPr marL="685578" indent="0">
              <a:buNone/>
              <a:defRPr sz="1758"/>
            </a:lvl3pPr>
            <a:lvl4pPr marL="1028368" indent="0">
              <a:buNone/>
              <a:defRPr sz="1758"/>
            </a:lvl4pPr>
            <a:lvl5pPr marL="1371157" indent="0">
              <a:buNone/>
              <a:defRPr sz="1758"/>
            </a:lvl5pPr>
          </a:lstStyle>
          <a:p>
            <a:pPr lvl="0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453D93-4F80-B84A-8B5D-CAB306469B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Video Slide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042012" y="1304873"/>
            <a:ext cx="5045075" cy="2530475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9B8848-485C-D94B-BC69-3D0064ECC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with XL chart or image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3BCA43-DB9D-EE41-AC02-21BBE9FFA5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73" y="4598378"/>
            <a:ext cx="9152873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32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38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4116" y="1364104"/>
            <a:ext cx="4762552" cy="247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258" y="0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Text Slide Master</a:t>
            </a:r>
          </a:p>
        </p:txBody>
      </p:sp>
    </p:spTree>
    <p:extLst>
      <p:ext uri="{BB962C8B-B14F-4D97-AF65-F5344CB8AC3E}">
        <p14:creationId xmlns:p14="http://schemas.microsoft.com/office/powerpoint/2010/main" val="196382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  <p:sldLayoutId id="2147483698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164592" indent="-164592" algn="l" defTabSz="685800" rtl="0" eaLnBrk="1" latinLnBrk="0" hangingPunct="1">
        <a:lnSpc>
          <a:spcPct val="100000"/>
        </a:lnSpc>
        <a:spcBef>
          <a:spcPts val="0"/>
        </a:spcBef>
        <a:spcAft>
          <a:spcPts val="3000"/>
        </a:spcAft>
        <a:buFont typeface="Arial"/>
        <a:buChar char="•"/>
        <a:defRPr sz="2400" b="1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50000"/>
        </a:lnSpc>
        <a:spcBef>
          <a:spcPts val="375"/>
        </a:spcBef>
        <a:buFont typeface="Lato" panose="020F0502020204030203" pitchFamily="34" charset="0"/>
        <a:buNone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image" Target="../media/image12.png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Slide" hidden="1">
            <a:extLst>
              <a:ext uri="{FF2B5EF4-FFF2-40B4-BE49-F238E27FC236}">
                <a16:creationId xmlns:a16="http://schemas.microsoft.com/office/drawing/2014/main" id="{010889CA-F73F-C640-BD77-F1E5519C243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76276" y="1606788"/>
            <a:ext cx="5591447" cy="135139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/>
              <a:t>WISEdash Navigation Beginner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95462" y="3295933"/>
            <a:ext cx="1984917" cy="1068417"/>
          </a:xfrm>
        </p:spPr>
        <p:txBody>
          <a:bodyPr>
            <a:noAutofit/>
          </a:bodyPr>
          <a:lstStyle/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/>
              <a:t> </a:t>
            </a:r>
          </a:p>
          <a:p>
            <a:pPr>
              <a:lnSpc>
                <a:spcPts val="1182"/>
              </a:lnSpc>
              <a:spcAft>
                <a:spcPts val="1200"/>
              </a:spcAft>
            </a:pPr>
            <a:endParaRPr lang="en-US" sz="1318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433EF0-D90D-65ED-388D-65EB4939FDEF}"/>
              </a:ext>
            </a:extLst>
          </p:cNvPr>
          <p:cNvSpPr txBox="1"/>
          <p:nvPr/>
        </p:nvSpPr>
        <p:spPr>
          <a:xfrm>
            <a:off x="6195462" y="3111825"/>
            <a:ext cx="2411989" cy="1725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Curtis Maples</a:t>
            </a:r>
            <a:endParaRPr lang="en-US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WISEdash Developer</a:t>
            </a:r>
            <a:endParaRPr lang="en-US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March 6-7, 2024</a:t>
            </a:r>
            <a:endParaRPr lang="en-US" b="0" dirty="0">
              <a:effectLst/>
            </a:endParaRPr>
          </a:p>
          <a:p>
            <a:br>
              <a:rPr lang="en-US" b="0" dirty="0">
                <a:effectLst/>
              </a:rPr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32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mple Text Slide" hidden="1">
            <a:extLst>
              <a:ext uri="{FF2B5EF4-FFF2-40B4-BE49-F238E27FC236}">
                <a16:creationId xmlns:a16="http://schemas.microsoft.com/office/drawing/2014/main" id="{E57A723E-00FA-6547-AD66-56F96CF7BE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1" kern="1200" dirty="0">
                <a:solidFill>
                  <a:schemeClr val="bg1"/>
                </a:solidFill>
                <a:effectLst/>
                <a:latin typeface="Lato Black" panose="020F0A02020204030203" pitchFamily="34" charset="0"/>
                <a:ea typeface="+mj-ea"/>
                <a:cs typeface="+mj-cs"/>
              </a:rPr>
              <a:t>Agenda</a:t>
            </a:r>
            <a:endParaRPr lang="en-US" dirty="0">
              <a:effectLst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5C53DC2F-14B6-E33E-9C87-8A0283803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396" y="344289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900158-A390-E09D-966B-FC60B621A790}"/>
              </a:ext>
            </a:extLst>
          </p:cNvPr>
          <p:cNvSpPr txBox="1"/>
          <p:nvPr/>
        </p:nvSpPr>
        <p:spPr>
          <a:xfrm>
            <a:off x="453390" y="921657"/>
            <a:ext cx="823722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18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Demo</a:t>
            </a:r>
          </a:p>
          <a:p>
            <a:pPr marL="742950" lvl="1" indent="-285750" rtl="0" fontAlgn="base">
              <a:spcBef>
                <a:spcPts val="18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Menu System - What do the major areas mean</a:t>
            </a:r>
          </a:p>
          <a:p>
            <a:pPr marL="742950" lvl="1" indent="-285750" rtl="0" fontAlgn="base">
              <a:spcBef>
                <a:spcPts val="18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Card Tools and Favorites </a:t>
            </a:r>
          </a:p>
          <a:p>
            <a:pPr marL="742950" lvl="1" indent="-285750" rtl="0" fontAlgn="base">
              <a:spcBef>
                <a:spcPts val="18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About the Data and Helpdesk Ticket </a:t>
            </a:r>
          </a:p>
          <a:p>
            <a:pPr rtl="0" fontAlgn="base">
              <a:spcBef>
                <a:spcPts val="18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Presentation Slide</a:t>
            </a:r>
          </a:p>
          <a:p>
            <a:pPr marL="742950" lvl="1" indent="-285750" rtl="0" fontAlgn="base">
              <a:spcBef>
                <a:spcPts val="18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Drill to Student Detail and Profile</a:t>
            </a:r>
          </a:p>
          <a:p>
            <a:pPr marL="742950" lvl="1" indent="-285750" rtl="0" fontAlgn="base">
              <a:spcBef>
                <a:spcPts val="18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Student Search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58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22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Student Detail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8FD42F6-8EFD-0685-4328-1E8CBB2BEB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5221" y="922338"/>
            <a:ext cx="8221579" cy="2702807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Click on a portion of the graph to get a detailed list of students that fit that criteria</a:t>
            </a:r>
            <a:endParaRPr lang="en-US" sz="1800" dirty="0"/>
          </a:p>
        </p:txBody>
      </p:sp>
      <p:pic>
        <p:nvPicPr>
          <p:cNvPr id="6" name="Picture 5" descr="Screenshot of the WISEdash for Districts, Topics, Enrollment - All Subgroups screen. An arrow is showing how the data from a bar graph on the Enrollments - All Subgroups screen, when clicked, turns into the view on the next screenshot - the Detailed student view. ">
            <a:extLst>
              <a:ext uri="{FF2B5EF4-FFF2-40B4-BE49-F238E27FC236}">
                <a16:creationId xmlns:a16="http://schemas.microsoft.com/office/drawing/2014/main" id="{C81F4280-913D-3D82-4E40-5D0451701B1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80"/>
          <a:stretch/>
        </p:blipFill>
        <p:spPr>
          <a:xfrm>
            <a:off x="1600200" y="1534809"/>
            <a:ext cx="2605646" cy="3469441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8" name="Picture 7" descr="Screenshot of the WISEdash for Districts, Topics, Enrollment - All Subgroups, Detailed student screen. This screen displays the same data as the bar graph that was clicked in the first screenshot, but it displays it as a table. Each row of the table represents a student. ">
            <a:extLst>
              <a:ext uri="{FF2B5EF4-FFF2-40B4-BE49-F238E27FC236}">
                <a16:creationId xmlns:a16="http://schemas.microsoft.com/office/drawing/2014/main" id="{4EF6E69A-AC66-AB3A-26D1-FB781D8995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9087" y="1414862"/>
            <a:ext cx="3518746" cy="3589388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0185FA0-80CD-58F2-071A-5C47B26F2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011906" y="3209556"/>
            <a:ext cx="2546683" cy="1336565"/>
          </a:xfrm>
          <a:prstGeom prst="straightConnector1">
            <a:avLst/>
          </a:prstGeom>
          <a:ln w="38100">
            <a:solidFill>
              <a:srgbClr val="00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0855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22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Student Profile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 Black" panose="020F0A02020204030203" pitchFamily="34" charset="0"/>
              <a:ea typeface="+mn-ea"/>
              <a:cs typeface="+mn-cs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67FA5B2-4940-580D-0555-B8172291F055}"/>
              </a:ext>
            </a:extLst>
          </p:cNvPr>
          <p:cNvSpPr txBox="1">
            <a:spLocks/>
          </p:cNvSpPr>
          <p:nvPr/>
        </p:nvSpPr>
        <p:spPr>
          <a:xfrm>
            <a:off x="472440" y="921657"/>
            <a:ext cx="8221980" cy="27028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6858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439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789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1758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68557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36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157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4592" indent="-164592">
              <a:lnSpc>
                <a:spcPct val="100000"/>
              </a:lnSpc>
              <a:spcAft>
                <a:spcPts val="18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Click on a student in the student detail to get to the student profile</a:t>
            </a:r>
          </a:p>
          <a:p>
            <a:pPr marL="164592" indent="-164592">
              <a:lnSpc>
                <a:spcPct val="100000"/>
              </a:lnSpc>
              <a:spcAft>
                <a:spcPts val="18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The student profile contains everything related to the academic history of that student</a:t>
            </a:r>
            <a:endParaRPr lang="en-US" sz="1800" dirty="0"/>
          </a:p>
        </p:txBody>
      </p:sp>
      <p:pic>
        <p:nvPicPr>
          <p:cNvPr id="8" name="Picture 7" descr="Screenshot of the WISEdash for Districts, Topics, Enrollment - All Subgroups, Detailed student screen. This screen displays the same data as the bar graph that was clicked in the first screenshot, but it displays it as a table. Each row of the table represents a student. An arrow is showing how the data from the table on the WISEdash for Districts, Topics, Enrollment - All Subgroups, Detailed student screen, when clicked, turns into the Student Profile screen">
            <a:extLst>
              <a:ext uri="{FF2B5EF4-FFF2-40B4-BE49-F238E27FC236}">
                <a16:creationId xmlns:a16="http://schemas.microsoft.com/office/drawing/2014/main" id="{4EF6E69A-AC66-AB3A-26D1-FB781D8995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7009" y="1843995"/>
            <a:ext cx="3040303" cy="3101340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2" name="Picture 11" descr="When a specific student is clicked on the WISEdash for Districts, Topics, Enrollment - All Subgroups, Detailed student screen, you will see a Student Profile screen. This screen details data about the selected student. ">
            <a:extLst>
              <a:ext uri="{FF2B5EF4-FFF2-40B4-BE49-F238E27FC236}">
                <a16:creationId xmlns:a16="http://schemas.microsoft.com/office/drawing/2014/main" id="{E299C544-4F21-A667-15AF-877850F3204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197"/>
          <a:stretch/>
        </p:blipFill>
        <p:spPr>
          <a:xfrm>
            <a:off x="4807418" y="1667050"/>
            <a:ext cx="3009573" cy="3293253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028C3BA-E3FD-D0BA-8BD8-4136A5605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682567" y="2273060"/>
            <a:ext cx="2539314" cy="2377181"/>
          </a:xfrm>
          <a:prstGeom prst="straightConnector1">
            <a:avLst/>
          </a:prstGeom>
          <a:ln w="38100">
            <a:solidFill>
              <a:srgbClr val="00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252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mple Table" hidden="1">
            <a:extLst>
              <a:ext uri="{FF2B5EF4-FFF2-40B4-BE49-F238E27FC236}">
                <a16:creationId xmlns:a16="http://schemas.microsoft.com/office/drawing/2014/main" id="{B6785A39-A757-484C-BEF9-4D54DEF628A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1" kern="1200" dirty="0">
                <a:solidFill>
                  <a:schemeClr val="bg1"/>
                </a:solidFill>
                <a:effectLst/>
                <a:latin typeface="Lato Black" panose="020F0A02020204030203" pitchFamily="34" charset="0"/>
                <a:ea typeface="+mj-ea"/>
                <a:cs typeface="+mj-cs"/>
              </a:rPr>
              <a:t>Student Search (1 of 2)</a:t>
            </a:r>
            <a:endParaRPr lang="en-US" dirty="0">
              <a:effectLst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Student Search </a:t>
            </a:r>
            <a:r>
              <a:rPr lang="en-US" sz="1600" i="1" dirty="0"/>
              <a:t>(1 of 2)</a:t>
            </a:r>
            <a:endParaRPr lang="en-US" sz="16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7C78412-7A29-2750-EA08-9A3CC5D62C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804" y="921657"/>
            <a:ext cx="8198616" cy="2702807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Student Search Found under Tools-&gt;Student Search</a:t>
            </a:r>
          </a:p>
          <a:p>
            <a:pPr marL="164592" indent="-164592">
              <a:lnSpc>
                <a:spcPct val="100000"/>
              </a:lnSpc>
              <a:spcAft>
                <a:spcPts val="18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Search by a number of filters, but the most popular is by Name or WISEid</a:t>
            </a:r>
          </a:p>
          <a:p>
            <a:pPr marL="164592" indent="-164592">
              <a:lnSpc>
                <a:spcPct val="100000"/>
              </a:lnSpc>
              <a:spcAft>
                <a:spcPts val="18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Can find current students and past students that either has last attended your district or was last accountable to your district</a:t>
            </a:r>
            <a:endParaRPr lang="en-US" sz="1800" dirty="0"/>
          </a:p>
        </p:txBody>
      </p:sp>
      <p:pic>
        <p:nvPicPr>
          <p:cNvPr id="8" name="Picture 7" descr="Screenshot of the WISEdash for Districts menu: selecting Tools, then Student Search screen.">
            <a:extLst>
              <a:ext uri="{FF2B5EF4-FFF2-40B4-BE49-F238E27FC236}">
                <a16:creationId xmlns:a16="http://schemas.microsoft.com/office/drawing/2014/main" id="{02E04619-A6F6-327A-78F7-3BE8ECF7F9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471"/>
          <a:stretch/>
        </p:blipFill>
        <p:spPr>
          <a:xfrm>
            <a:off x="1025595" y="2257747"/>
            <a:ext cx="3086418" cy="2128977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" name="Picture 9" descr="Screenshot of the WISEdash for Districts, Tools, Student Search screen. You can search for a student using filters. WISEid is the selected filter. ">
            <a:extLst>
              <a:ext uri="{FF2B5EF4-FFF2-40B4-BE49-F238E27FC236}">
                <a16:creationId xmlns:a16="http://schemas.microsoft.com/office/drawing/2014/main" id="{9667E845-EFAE-CBED-FE61-521BC62894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5368" y="2257747"/>
            <a:ext cx="2760714" cy="2647453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2DCEBFB-6E76-EE8B-208E-E5CDFD0FF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842084" y="2638926"/>
            <a:ext cx="1157509" cy="464800"/>
          </a:xfrm>
          <a:prstGeom prst="straightConnector1">
            <a:avLst/>
          </a:prstGeom>
          <a:ln w="38100">
            <a:solidFill>
              <a:srgbClr val="00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6587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mple Table" hidden="1">
            <a:extLst>
              <a:ext uri="{FF2B5EF4-FFF2-40B4-BE49-F238E27FC236}">
                <a16:creationId xmlns:a16="http://schemas.microsoft.com/office/drawing/2014/main" id="{B6785A39-A757-484C-BEF9-4D54DEF628A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1" kern="1200" dirty="0">
                <a:solidFill>
                  <a:schemeClr val="bg1"/>
                </a:solidFill>
                <a:effectLst/>
                <a:latin typeface="Lato Black" panose="020F0A02020204030203" pitchFamily="34" charset="0"/>
                <a:ea typeface="+mj-ea"/>
                <a:cs typeface="+mj-cs"/>
              </a:rPr>
              <a:t>Student Search (2 of 2)</a:t>
            </a:r>
            <a:endParaRPr lang="en-US" dirty="0">
              <a:effectLst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Student Search </a:t>
            </a:r>
            <a:r>
              <a:rPr lang="en-US" sz="1600" i="1" dirty="0"/>
              <a:t>(2 of 2)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7C78412-7A29-2750-EA08-9A3CC5D62C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2440" y="1092673"/>
            <a:ext cx="4099560" cy="2702807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 student list matching search criteria is displayed similar to the drill-down detailed screen shown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Similar to the metric detail, you can use this screen to create cohorts or drill down to the student’s student profile</a:t>
            </a:r>
            <a:endParaRPr lang="en-US" sz="1800" b="1" i="0" u="none" strike="noStrike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</p:txBody>
      </p:sp>
      <p:pic>
        <p:nvPicPr>
          <p:cNvPr id="7" name="Picture 6" descr="Screenshot of the WISEdash for Districts, Tools, Student Search screen. ">
            <a:extLst>
              <a:ext uri="{FF2B5EF4-FFF2-40B4-BE49-F238E27FC236}">
                <a16:creationId xmlns:a16="http://schemas.microsoft.com/office/drawing/2014/main" id="{AB1FACB3-020C-3B63-4CC5-E0E7EED82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5070" y="1092673"/>
            <a:ext cx="2920180" cy="3453448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490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mple Table" hidden="1">
            <a:extLst>
              <a:ext uri="{FF2B5EF4-FFF2-40B4-BE49-F238E27FC236}">
                <a16:creationId xmlns:a16="http://schemas.microsoft.com/office/drawing/2014/main" id="{B6785A39-A757-484C-BEF9-4D54DEF628A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1" kern="1200" dirty="0">
                <a:solidFill>
                  <a:schemeClr val="bg1"/>
                </a:solidFill>
                <a:effectLst/>
                <a:latin typeface="Lato Black" panose="020F0A02020204030203" pitchFamily="34" charset="0"/>
                <a:ea typeface="+mj-ea"/>
                <a:cs typeface="+mj-cs"/>
              </a:rPr>
              <a:t>Q &amp; A</a:t>
            </a:r>
            <a:endParaRPr lang="en-US" dirty="0">
              <a:effectLst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5BDDF1BF-E9BA-92A6-76E8-674102E97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44289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905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mple with XL chart or image" hidden="1">
            <a:extLst>
              <a:ext uri="{FF2B5EF4-FFF2-40B4-BE49-F238E27FC236}">
                <a16:creationId xmlns:a16="http://schemas.microsoft.com/office/drawing/2014/main" id="{73713874-326F-6643-B809-2077DDBB1C2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1" kern="1200" dirty="0">
                <a:solidFill>
                  <a:schemeClr val="bg1"/>
                </a:solidFill>
                <a:effectLst/>
                <a:latin typeface="Lato Black" panose="020F0A02020204030203" pitchFamily="34" charset="0"/>
                <a:ea typeface="+mj-ea"/>
                <a:cs typeface="+mj-cs"/>
              </a:rPr>
              <a:t>Thank You!</a:t>
            </a:r>
            <a:endParaRPr lang="en-US" dirty="0">
              <a:effectLst/>
            </a:endParaRP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BBC68ADD-9F3B-7878-866A-EBDFE85F8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3339" r="96343">
                        <a14:foregroundMark x1="11447" y1="62917" x2="3339" y2="62917"/>
                        <a14:foregroundMark x1="34499" y1="12917" x2="45628" y2="14583"/>
                        <a14:foregroundMark x1="91256" y1="31250" x2="85215" y2="30833"/>
                        <a14:foregroundMark x1="96343" y1="61667" x2="78696" y2="64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322" y="4353758"/>
            <a:ext cx="1854939" cy="70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5BFF697-9CBB-6138-9F76-17B178B8BA2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21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Thank You!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42B2DF1C-ADA4-28EC-346A-D1C9F90503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079599"/>
            <a:ext cx="9144000" cy="92165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Lato" panose="020F0502020204030203" pitchFamily="34" charset="0"/>
              </a:rPr>
              <a:t>Please scan the QR Code to provide us with your feedback!</a:t>
            </a:r>
          </a:p>
        </p:txBody>
      </p:sp>
      <p:pic>
        <p:nvPicPr>
          <p:cNvPr id="2" name="Picture 1" descr="QR code to view evaluation form">
            <a:extLst>
              <a:ext uri="{FF2B5EF4-FFF2-40B4-BE49-F238E27FC236}">
                <a16:creationId xmlns:a16="http://schemas.microsoft.com/office/drawing/2014/main" id="{C7D1DA07-4D82-AB01-CC28-03544DDDDF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047" y="2001256"/>
            <a:ext cx="2589905" cy="2589905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38584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472B2CDC8FC14BBFE76AB93B45B770" ma:contentTypeVersion="11" ma:contentTypeDescription="Create a new document." ma:contentTypeScope="" ma:versionID="5fbb905acabe216cb94fa86d869ebf3d">
  <xsd:schema xmlns:xsd="http://www.w3.org/2001/XMLSchema" xmlns:xs="http://www.w3.org/2001/XMLSchema" xmlns:p="http://schemas.microsoft.com/office/2006/metadata/properties" xmlns:ns2="803f8043-e0fd-46e6-b51e-28e5cf4381cd" xmlns:ns3="ce29253c-7ca7-4828-a21c-8b156dc5eeb0" targetNamespace="http://schemas.microsoft.com/office/2006/metadata/properties" ma:root="true" ma:fieldsID="9290ac37876d77ffdd8f4edd7cc90c19" ns2:_="" ns3:_="">
    <xsd:import namespace="803f8043-e0fd-46e6-b51e-28e5cf4381cd"/>
    <xsd:import namespace="ce29253c-7ca7-4828-a21c-8b156dc5eeb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3f8043-e0fd-46e6-b51e-28e5cf4381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b347f5c-391c-48c9-830b-ecdcf1f77c80}" ma:internalName="TaxCatchAll" ma:showField="CatchAllData" ma:web="803f8043-e0fd-46e6-b51e-28e5cf4381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9253c-7ca7-4828-a21c-8b156dc5ee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f17300-1e6c-40ba-91a1-269fcda390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29253c-7ca7-4828-a21c-8b156dc5eeb0">
      <Terms xmlns="http://schemas.microsoft.com/office/infopath/2007/PartnerControls"/>
    </lcf76f155ced4ddcb4097134ff3c332f>
    <TaxCatchAll xmlns="803f8043-e0fd-46e6-b51e-28e5cf4381cd" xsi:nil="true"/>
    <SharedWithUsers xmlns="803f8043-e0fd-46e6-b51e-28e5cf4381cd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0C1E7DF-B64E-4A52-90CB-38DAA26F78B4}"/>
</file>

<file path=customXml/itemProps2.xml><?xml version="1.0" encoding="utf-8"?>
<ds:datastoreItem xmlns:ds="http://schemas.openxmlformats.org/officeDocument/2006/customXml" ds:itemID="{106D088C-B854-4FAD-985E-FF56B5E670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DC5E56-09A0-4A28-9D55-456A7B6379E2}">
  <ds:schemaRefs>
    <ds:schemaRef ds:uri="http://purl.org/dc/terms/"/>
    <ds:schemaRef ds:uri="http://schemas.openxmlformats.org/package/2006/metadata/core-properties"/>
    <ds:schemaRef ds:uri="53b6fa66-905b-41bc-bd6d-9745c0971c15"/>
    <ds:schemaRef ds:uri="http://schemas.microsoft.com/office/2006/documentManagement/types"/>
    <ds:schemaRef ds:uri="http://schemas.microsoft.com/office/infopath/2007/PartnerControls"/>
    <ds:schemaRef ds:uri="2e738f9a-aabc-43fa-ba56-f67ecbb3da8a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4124</TotalTime>
  <Words>243</Words>
  <Application>Microsoft Office PowerPoint</Application>
  <PresentationFormat>On-screen Show (16:9)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Lato</vt:lpstr>
      <vt:lpstr>Lato Black</vt:lpstr>
      <vt:lpstr>Office Theme</vt:lpstr>
      <vt:lpstr>Title Slide</vt:lpstr>
      <vt:lpstr>Agenda</vt:lpstr>
      <vt:lpstr>Student Detail</vt:lpstr>
      <vt:lpstr>Student Profile</vt:lpstr>
      <vt:lpstr>Student Search (1 of 2)</vt:lpstr>
      <vt:lpstr>Student Search (2 of 2)</vt:lpstr>
      <vt:lpstr>Q &amp; A</vt:lpstr>
      <vt:lpstr>Thank You!</vt:lpstr>
    </vt:vector>
  </TitlesOfParts>
  <Company>Department of Public Instruction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Ransley, Tawny M.  DPI</dc:creator>
  <cp:lastModifiedBy>Stringfellow, Kina F. DPI</cp:lastModifiedBy>
  <cp:revision>112</cp:revision>
  <dcterms:created xsi:type="dcterms:W3CDTF">2016-02-23T19:34:17Z</dcterms:created>
  <dcterms:modified xsi:type="dcterms:W3CDTF">2024-02-23T18:16:31Z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0x010100D9472B2CDC8FC14BBFE76AB93B45B770</vt:lpwstr>
  </property>
  <property fmtid="{D5CDD505-2E9C-101B-9397-08002B2CF9AE}" pid="3" name="ArticulateGUID">
    <vt:lpwstr>EC9D8ED5-60D6-4EAC-A4FE-924CB65DF937</vt:lpwstr>
  </property>
  <property fmtid="{D5CDD505-2E9C-101B-9397-08002B2CF9AE}" pid="4" name="ArticulatePath">
    <vt:lpwstr>https://widpiprd.sharepoint.com/sites/M365CG-WISEdataConference/Shared Documents/General/2024 WISEdata Conference/Slide Decks/WISEdash_Navigation_Beginner</vt:lpwstr>
  </property>
  <property fmtid="{D5CDD505-2E9C-101B-9397-08002B2CF9AE}" pid="5" name="MediaServiceImageTags">
    <vt:lpwstr/>
  </property>
  <property fmtid="{D5CDD505-2E9C-101B-9397-08002B2CF9AE}" pid="6" name="_MarkAsFinal">
    <vt:bool>true</vt:bool>
  </property>
  <property fmtid="{D5CDD505-2E9C-101B-9397-08002B2CF9AE}" pid="7" name="Order">
    <vt:r8>41700</vt:r8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  <property fmtid="{D5CDD505-2E9C-101B-9397-08002B2CF9AE}" pid="15" name="TriggerFlowInfo">
    <vt:lpwstr/>
  </property>
</Properties>
</file>