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8"/>
  </p:notesMasterIdLst>
  <p:sldIdLst>
    <p:sldId id="257" r:id="rId5"/>
    <p:sldId id="258" r:id="rId6"/>
    <p:sldId id="297" r:id="rId7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E2566B-2224-FAFC-295B-E315BD313E49}" name="Stringfellow, Kina F. DPI" initials="SKFD" userId="S::Kina.Stringfellow@dpi.wi.gov::002858cf-6d8d-4f58-b096-3c8ddc1070a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3398"/>
    <a:srgbClr val="009999"/>
    <a:srgbClr val="2D2D86"/>
    <a:srgbClr val="292F33"/>
    <a:srgbClr val="333399"/>
    <a:srgbClr val="F2F8EC"/>
    <a:srgbClr val="DBECCC"/>
    <a:srgbClr val="262087"/>
    <a:srgbClr val="00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93452-6D12-4C0B-A3E0-E0AEDEA617FD}" v="2" dt="2024-02-23T15:25:53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>
      <p:cViewPr varScale="1">
        <p:scale>
          <a:sx n="149" d="100"/>
          <a:sy n="149" d="100"/>
        </p:scale>
        <p:origin x="426" y="114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outlineViewPr>
    <p:cViewPr>
      <p:scale>
        <a:sx n="33" d="100"/>
        <a:sy n="33" d="100"/>
      </p:scale>
      <p:origin x="0" y="-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k, Jennifer S.   DPI" userId="S::jennifer.janik@dpi.wi.gov::2636c3d1-d815-41d0-9b79-5b2b46cd8faf" providerId="AD" clId="Web-{6087BC47-46BB-4D98-A1AD-63DBE72272A5}"/>
    <pc:docChg chg="modSld">
      <pc:chgData name="Janik, Jennifer S.   DPI" userId="S::jennifer.janik@dpi.wi.gov::2636c3d1-d815-41d0-9b79-5b2b46cd8faf" providerId="AD" clId="Web-{6087BC47-46BB-4D98-A1AD-63DBE72272A5}" dt="2024-01-22T13:46:21.796" v="92" actId="20577"/>
      <pc:docMkLst>
        <pc:docMk/>
      </pc:docMkLst>
      <pc:sldChg chg="modSp">
        <pc:chgData name="Janik, Jennifer S.   DPI" userId="S::jennifer.janik@dpi.wi.gov::2636c3d1-d815-41d0-9b79-5b2b46cd8faf" providerId="AD" clId="Web-{6087BC47-46BB-4D98-A1AD-63DBE72272A5}" dt="2024-01-22T13:46:21.796" v="92" actId="20577"/>
        <pc:sldMkLst>
          <pc:docMk/>
          <pc:sldMk cId="835893860" sldId="258"/>
        </pc:sldMkLst>
        <pc:spChg chg="mod">
          <ac:chgData name="Janik, Jennifer S.   DPI" userId="S::jennifer.janik@dpi.wi.gov::2636c3d1-d815-41d0-9b79-5b2b46cd8faf" providerId="AD" clId="Web-{6087BC47-46BB-4D98-A1AD-63DBE72272A5}" dt="2024-01-22T13:46:21.796" v="92" actId="20577"/>
          <ac:spMkLst>
            <pc:docMk/>
            <pc:sldMk cId="835893860" sldId="258"/>
            <ac:spMk id="3" creationId="{00000000-0000-0000-0000-000000000000}"/>
          </ac:spMkLst>
        </pc:spChg>
      </pc:sldChg>
    </pc:docChg>
  </pc:docChgLst>
  <pc:docChgLst>
    <pc:chgData name="Stringfellow, Kina F. DPI" userId="002858cf-6d8d-4f58-b096-3c8ddc1070aa" providerId="ADAL" clId="{0E26CAF9-C8D7-4C90-8BFF-EB8DBCA5CBFA}"/>
    <pc:docChg chg="modSld">
      <pc:chgData name="Stringfellow, Kina F. DPI" userId="002858cf-6d8d-4f58-b096-3c8ddc1070aa" providerId="ADAL" clId="{0E26CAF9-C8D7-4C90-8BFF-EB8DBCA5CBFA}" dt="2023-02-02T13:26:29.008" v="23" actId="20577"/>
      <pc:docMkLst>
        <pc:docMk/>
      </pc:docMkLst>
      <pc:sldChg chg="modSp mod">
        <pc:chgData name="Stringfellow, Kina F. DPI" userId="002858cf-6d8d-4f58-b096-3c8ddc1070aa" providerId="ADAL" clId="{0E26CAF9-C8D7-4C90-8BFF-EB8DBCA5CBFA}" dt="2023-02-02T13:26:29.008" v="23" actId="20577"/>
        <pc:sldMkLst>
          <pc:docMk/>
          <pc:sldMk cId="4185322060" sldId="257"/>
        </pc:sldMkLst>
        <pc:spChg chg="mod">
          <ac:chgData name="Stringfellow, Kina F. DPI" userId="002858cf-6d8d-4f58-b096-3c8ddc1070aa" providerId="ADAL" clId="{0E26CAF9-C8D7-4C90-8BFF-EB8DBCA5CBFA}" dt="2023-02-02T13:26:29.008" v="23" actId="20577"/>
          <ac:spMkLst>
            <pc:docMk/>
            <pc:sldMk cId="4185322060" sldId="257"/>
            <ac:spMk id="2" creationId="{00000000-0000-0000-0000-000000000000}"/>
          </ac:spMkLst>
        </pc:spChg>
      </pc:sldChg>
    </pc:docChg>
  </pc:docChgLst>
  <pc:docChgLst>
    <pc:chgData name="Koontz, Gabrielle E.   DPI" userId="0e87dca7-9c85-4686-81de-6667c5387956" providerId="ADAL" clId="{817A9E4F-BFF0-413E-A6C3-3552444A52F8}"/>
    <pc:docChg chg="modSld">
      <pc:chgData name="Koontz, Gabrielle E.   DPI" userId="0e87dca7-9c85-4686-81de-6667c5387956" providerId="ADAL" clId="{817A9E4F-BFF0-413E-A6C3-3552444A52F8}" dt="2024-02-21T21:15:10.761" v="13" actId="20577"/>
      <pc:docMkLst>
        <pc:docMk/>
      </pc:docMkLst>
      <pc:sldChg chg="modSp mod">
        <pc:chgData name="Koontz, Gabrielle E.   DPI" userId="0e87dca7-9c85-4686-81de-6667c5387956" providerId="ADAL" clId="{817A9E4F-BFF0-413E-A6C3-3552444A52F8}" dt="2024-02-21T21:15:10.761" v="13" actId="20577"/>
        <pc:sldMkLst>
          <pc:docMk/>
          <pc:sldMk cId="835893860" sldId="258"/>
        </pc:sldMkLst>
        <pc:spChg chg="mod">
          <ac:chgData name="Koontz, Gabrielle E.   DPI" userId="0e87dca7-9c85-4686-81de-6667c5387956" providerId="ADAL" clId="{817A9E4F-BFF0-413E-A6C3-3552444A52F8}" dt="2024-02-21T21:15:10.761" v="13" actId="20577"/>
          <ac:spMkLst>
            <pc:docMk/>
            <pc:sldMk cId="835893860" sldId="258"/>
            <ac:spMk id="3" creationId="{00000000-0000-0000-0000-000000000000}"/>
          </ac:spMkLst>
        </pc:spChg>
      </pc:sldChg>
    </pc:docChg>
  </pc:docChgLst>
  <pc:docChgLst>
    <pc:chgData name="Stringfellow, Kina F. DPI" userId="002858cf-6d8d-4f58-b096-3c8ddc1070aa" providerId="ADAL" clId="{46F92E19-BD64-4AA6-8149-5638953C20FA}"/>
    <pc:docChg chg="undo custSel addSld delSld modSld sldOrd replTag delTag">
      <pc:chgData name="Stringfellow, Kina F. DPI" userId="002858cf-6d8d-4f58-b096-3c8ddc1070aa" providerId="ADAL" clId="{46F92E19-BD64-4AA6-8149-5638953C20FA}" dt="2024-01-12T17:54:53.187" v="2502" actId="962"/>
      <pc:docMkLst>
        <pc:docMk/>
      </pc:docMkLst>
      <pc:sldChg chg="replTag delTag">
        <pc:chgData name="Stringfellow, Kina F. DPI" userId="002858cf-6d8d-4f58-b096-3c8ddc1070aa" providerId="ADAL" clId="{46F92E19-BD64-4AA6-8149-5638953C20FA}" dt="2024-01-12T16:51:49.381" v="582"/>
        <pc:sldMkLst>
          <pc:docMk/>
          <pc:sldMk cId="4185322060" sldId="257"/>
        </pc:sldMkLst>
      </pc:sldChg>
      <pc:sldChg chg="replTag delTag">
        <pc:chgData name="Stringfellow, Kina F. DPI" userId="002858cf-6d8d-4f58-b096-3c8ddc1070aa" providerId="ADAL" clId="{46F92E19-BD64-4AA6-8149-5638953C20FA}" dt="2024-01-12T17:54:36.895" v="2499"/>
        <pc:sldMkLst>
          <pc:docMk/>
          <pc:sldMk cId="835893860" sldId="258"/>
        </pc:sldMkLst>
      </pc:sldChg>
      <pc:sldChg chg="modSp mod replTag delTag">
        <pc:chgData name="Stringfellow, Kina F. DPI" userId="002858cf-6d8d-4f58-b096-3c8ddc1070aa" providerId="ADAL" clId="{46F92E19-BD64-4AA6-8149-5638953C20FA}" dt="2024-01-12T17:50:13.977" v="2369" actId="962"/>
        <pc:sldMkLst>
          <pc:docMk/>
          <pc:sldMk cId="329936671" sldId="269"/>
        </pc:sldMkLst>
        <pc:spChg chg="mod">
          <ac:chgData name="Stringfellow, Kina F. DPI" userId="002858cf-6d8d-4f58-b096-3c8ddc1070aa" providerId="ADAL" clId="{46F92E19-BD64-4AA6-8149-5638953C20FA}" dt="2024-01-12T16:30:04.049" v="224" actId="14100"/>
          <ac:spMkLst>
            <pc:docMk/>
            <pc:sldMk cId="329936671" sldId="269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46F92E19-BD64-4AA6-8149-5638953C20FA}" dt="2024-01-12T17:50:13.977" v="2369" actId="962"/>
          <ac:picMkLst>
            <pc:docMk/>
            <pc:sldMk cId="329936671" sldId="269"/>
            <ac:picMk id="16" creationId="{0D1AF86E-2282-D458-29B7-40764641660C}"/>
          </ac:picMkLst>
        </pc:picChg>
      </pc:sldChg>
      <pc:sldChg chg="del replTag delTag">
        <pc:chgData name="Stringfellow, Kina F. DPI" userId="002858cf-6d8d-4f58-b096-3c8ddc1070aa" providerId="ADAL" clId="{46F92E19-BD64-4AA6-8149-5638953C20FA}" dt="2024-01-12T17:03:16.602" v="1267" actId="2696"/>
        <pc:sldMkLst>
          <pc:docMk/>
          <pc:sldMk cId="2432076745" sldId="272"/>
        </pc:sldMkLst>
      </pc:sldChg>
      <pc:sldChg chg="modSp add mod replTag delTag">
        <pc:chgData name="Stringfellow, Kina F. DPI" userId="002858cf-6d8d-4f58-b096-3c8ddc1070aa" providerId="ADAL" clId="{46F92E19-BD64-4AA6-8149-5638953C20FA}" dt="2024-01-12T17:13:40.289" v="1423"/>
        <pc:sldMkLst>
          <pc:docMk/>
          <pc:sldMk cId="2683997317" sldId="272"/>
        </pc:sldMkLst>
        <pc:spChg chg="mod">
          <ac:chgData name="Stringfellow, Kina F. DPI" userId="002858cf-6d8d-4f58-b096-3c8ddc1070aa" providerId="ADAL" clId="{46F92E19-BD64-4AA6-8149-5638953C20FA}" dt="2024-01-12T17:13:26.370" v="1419" actId="20577"/>
          <ac:spMkLst>
            <pc:docMk/>
            <pc:sldMk cId="2683997317" sldId="272"/>
            <ac:spMk id="2" creationId="{00000000-0000-0000-0000-000000000000}"/>
          </ac:spMkLst>
        </pc:spChg>
      </pc:sldChg>
      <pc:sldChg chg="del replTag">
        <pc:chgData name="Stringfellow, Kina F. DPI" userId="002858cf-6d8d-4f58-b096-3c8ddc1070aa" providerId="ADAL" clId="{46F92E19-BD64-4AA6-8149-5638953C20FA}" dt="2024-01-12T17:01:59.776" v="1245" actId="47"/>
        <pc:sldMkLst>
          <pc:docMk/>
          <pc:sldMk cId="904415805" sldId="273"/>
        </pc:sldMkLst>
      </pc:sldChg>
      <pc:sldChg chg="del replTag">
        <pc:chgData name="Stringfellow, Kina F. DPI" userId="002858cf-6d8d-4f58-b096-3c8ddc1070aa" providerId="ADAL" clId="{46F92E19-BD64-4AA6-8149-5638953C20FA}" dt="2024-01-12T17:01:25.010" v="1180" actId="47"/>
        <pc:sldMkLst>
          <pc:docMk/>
          <pc:sldMk cId="3547624345" sldId="274"/>
        </pc:sldMkLst>
      </pc:sldChg>
      <pc:sldChg chg="modSp mod ord replTag delTag">
        <pc:chgData name="Stringfellow, Kina F. DPI" userId="002858cf-6d8d-4f58-b096-3c8ddc1070aa" providerId="ADAL" clId="{46F92E19-BD64-4AA6-8149-5638953C20FA}" dt="2024-01-12T17:12:43.970" v="1392"/>
        <pc:sldMkLst>
          <pc:docMk/>
          <pc:sldMk cId="2769691989" sldId="277"/>
        </pc:sldMkLst>
        <pc:spChg chg="mod">
          <ac:chgData name="Stringfellow, Kina F. DPI" userId="002858cf-6d8d-4f58-b096-3c8ddc1070aa" providerId="ADAL" clId="{46F92E19-BD64-4AA6-8149-5638953C20FA}" dt="2024-01-12T16:50:33.708" v="521" actId="20577"/>
          <ac:spMkLst>
            <pc:docMk/>
            <pc:sldMk cId="2769691989" sldId="277"/>
            <ac:spMk id="3" creationId="{00000000-0000-0000-0000-000000000000}"/>
          </ac:spMkLst>
        </pc:spChg>
      </pc:sldChg>
      <pc:sldChg chg="modSp mod replTag delTag">
        <pc:chgData name="Stringfellow, Kina F. DPI" userId="002858cf-6d8d-4f58-b096-3c8ddc1070aa" providerId="ADAL" clId="{46F92E19-BD64-4AA6-8149-5638953C20FA}" dt="2024-01-12T17:52:33.229" v="2487"/>
        <pc:sldMkLst>
          <pc:docMk/>
          <pc:sldMk cId="479549356" sldId="296"/>
        </pc:sldMkLst>
        <pc:spChg chg="mod">
          <ac:chgData name="Stringfellow, Kina F. DPI" userId="002858cf-6d8d-4f58-b096-3c8ddc1070aa" providerId="ADAL" clId="{46F92E19-BD64-4AA6-8149-5638953C20FA}" dt="2024-01-12T17:52:29.952" v="2485" actId="20577"/>
          <ac:spMkLst>
            <pc:docMk/>
            <pc:sldMk cId="479549356" sldId="296"/>
            <ac:spMk id="3" creationId="{00000000-0000-0000-0000-000000000000}"/>
          </ac:spMkLst>
        </pc:spChg>
      </pc:sldChg>
      <pc:sldChg chg="del replTag delTag">
        <pc:chgData name="Stringfellow, Kina F. DPI" userId="002858cf-6d8d-4f58-b096-3c8ddc1070aa" providerId="ADAL" clId="{46F92E19-BD64-4AA6-8149-5638953C20FA}" dt="2024-01-12T16:53:21.019" v="645" actId="47"/>
        <pc:sldMkLst>
          <pc:docMk/>
          <pc:sldMk cId="2129175421" sldId="297"/>
        </pc:sldMkLst>
      </pc:sldChg>
      <pc:sldChg chg="del replTag">
        <pc:chgData name="Stringfellow, Kina F. DPI" userId="002858cf-6d8d-4f58-b096-3c8ddc1070aa" providerId="ADAL" clId="{46F92E19-BD64-4AA6-8149-5638953C20FA}" dt="2024-01-12T17:01:19.065" v="1176" actId="47"/>
        <pc:sldMkLst>
          <pc:docMk/>
          <pc:sldMk cId="2594166778" sldId="307"/>
        </pc:sldMkLst>
      </pc:sldChg>
      <pc:sldChg chg="modSp mod replTag delTag">
        <pc:chgData name="Stringfellow, Kina F. DPI" userId="002858cf-6d8d-4f58-b096-3c8ddc1070aa" providerId="ADAL" clId="{46F92E19-BD64-4AA6-8149-5638953C20FA}" dt="2024-01-12T16:44:51.105" v="315"/>
        <pc:sldMkLst>
          <pc:docMk/>
          <pc:sldMk cId="3840820868" sldId="308"/>
        </pc:sldMkLst>
        <pc:spChg chg="mod">
          <ac:chgData name="Stringfellow, Kina F. DPI" userId="002858cf-6d8d-4f58-b096-3c8ddc1070aa" providerId="ADAL" clId="{46F92E19-BD64-4AA6-8149-5638953C20FA}" dt="2024-01-12T16:19:34.278" v="32" actId="20577"/>
          <ac:spMkLst>
            <pc:docMk/>
            <pc:sldMk cId="3840820868" sldId="308"/>
            <ac:spMk id="6" creationId="{D00E80F8-828C-8C98-7208-545E4A683028}"/>
          </ac:spMkLst>
        </pc:spChg>
      </pc:sldChg>
      <pc:sldChg chg="del replTag delTag">
        <pc:chgData name="Stringfellow, Kina F. DPI" userId="002858cf-6d8d-4f58-b096-3c8ddc1070aa" providerId="ADAL" clId="{46F92E19-BD64-4AA6-8149-5638953C20FA}" dt="2024-01-12T16:53:14.003" v="636" actId="47"/>
        <pc:sldMkLst>
          <pc:docMk/>
          <pc:sldMk cId="1410374104" sldId="309"/>
        </pc:sldMkLst>
      </pc:sldChg>
      <pc:sldChg chg="del replTag">
        <pc:chgData name="Stringfellow, Kina F. DPI" userId="002858cf-6d8d-4f58-b096-3c8ddc1070aa" providerId="ADAL" clId="{46F92E19-BD64-4AA6-8149-5638953C20FA}" dt="2024-01-12T17:01:16.380" v="1172" actId="47"/>
        <pc:sldMkLst>
          <pc:docMk/>
          <pc:sldMk cId="3826407899" sldId="312"/>
        </pc:sldMkLst>
      </pc:sldChg>
      <pc:sldChg chg="del replTag">
        <pc:chgData name="Stringfellow, Kina F. DPI" userId="002858cf-6d8d-4f58-b096-3c8ddc1070aa" providerId="ADAL" clId="{46F92E19-BD64-4AA6-8149-5638953C20FA}" dt="2024-01-12T17:01:05.793" v="1160" actId="47"/>
        <pc:sldMkLst>
          <pc:docMk/>
          <pc:sldMk cId="540990636" sldId="313"/>
        </pc:sldMkLst>
      </pc:sldChg>
      <pc:sldChg chg="del replTag">
        <pc:chgData name="Stringfellow, Kina F. DPI" userId="002858cf-6d8d-4f58-b096-3c8ddc1070aa" providerId="ADAL" clId="{46F92E19-BD64-4AA6-8149-5638953C20FA}" dt="2024-01-12T17:01:27.964" v="1184" actId="47"/>
        <pc:sldMkLst>
          <pc:docMk/>
          <pc:sldMk cId="2031233794" sldId="315"/>
        </pc:sldMkLst>
      </pc:sldChg>
      <pc:sldChg chg="del replTag">
        <pc:chgData name="Stringfellow, Kina F. DPI" userId="002858cf-6d8d-4f58-b096-3c8ddc1070aa" providerId="ADAL" clId="{46F92E19-BD64-4AA6-8149-5638953C20FA}" dt="2024-01-12T17:01:30.286" v="1188" actId="47"/>
        <pc:sldMkLst>
          <pc:docMk/>
          <pc:sldMk cId="3813017688" sldId="316"/>
        </pc:sldMkLst>
      </pc:sldChg>
      <pc:sldChg chg="del replTag">
        <pc:chgData name="Stringfellow, Kina F. DPI" userId="002858cf-6d8d-4f58-b096-3c8ddc1070aa" providerId="ADAL" clId="{46F92E19-BD64-4AA6-8149-5638953C20FA}" dt="2024-01-12T17:01:36.710" v="1200" actId="47"/>
        <pc:sldMkLst>
          <pc:docMk/>
          <pc:sldMk cId="3133574409" sldId="317"/>
        </pc:sldMkLst>
      </pc:sldChg>
      <pc:sldChg chg="del replTag">
        <pc:chgData name="Stringfellow, Kina F. DPI" userId="002858cf-6d8d-4f58-b096-3c8ddc1070aa" providerId="ADAL" clId="{46F92E19-BD64-4AA6-8149-5638953C20FA}" dt="2024-01-12T17:01:38.223" v="1204" actId="47"/>
        <pc:sldMkLst>
          <pc:docMk/>
          <pc:sldMk cId="2573292069" sldId="318"/>
        </pc:sldMkLst>
      </pc:sldChg>
      <pc:sldChg chg="del replTag">
        <pc:chgData name="Stringfellow, Kina F. DPI" userId="002858cf-6d8d-4f58-b096-3c8ddc1070aa" providerId="ADAL" clId="{46F92E19-BD64-4AA6-8149-5638953C20FA}" dt="2024-01-12T17:01:39.701" v="1208" actId="47"/>
        <pc:sldMkLst>
          <pc:docMk/>
          <pc:sldMk cId="236360780" sldId="319"/>
        </pc:sldMkLst>
      </pc:sldChg>
      <pc:sldChg chg="del replTag">
        <pc:chgData name="Stringfellow, Kina F. DPI" userId="002858cf-6d8d-4f58-b096-3c8ddc1070aa" providerId="ADAL" clId="{46F92E19-BD64-4AA6-8149-5638953C20FA}" dt="2024-01-12T17:01:41.716" v="1212" actId="47"/>
        <pc:sldMkLst>
          <pc:docMk/>
          <pc:sldMk cId="2733134605" sldId="320"/>
        </pc:sldMkLst>
      </pc:sldChg>
      <pc:sldChg chg="del replTag">
        <pc:chgData name="Stringfellow, Kina F. DPI" userId="002858cf-6d8d-4f58-b096-3c8ddc1070aa" providerId="ADAL" clId="{46F92E19-BD64-4AA6-8149-5638953C20FA}" dt="2024-01-12T17:01:45.575" v="1216" actId="47"/>
        <pc:sldMkLst>
          <pc:docMk/>
          <pc:sldMk cId="3557975402" sldId="321"/>
        </pc:sldMkLst>
      </pc:sldChg>
      <pc:sldChg chg="del replTag">
        <pc:chgData name="Stringfellow, Kina F. DPI" userId="002858cf-6d8d-4f58-b096-3c8ddc1070aa" providerId="ADAL" clId="{46F92E19-BD64-4AA6-8149-5638953C20FA}" dt="2024-01-12T17:01:47.506" v="1220" actId="47"/>
        <pc:sldMkLst>
          <pc:docMk/>
          <pc:sldMk cId="320486400" sldId="322"/>
        </pc:sldMkLst>
      </pc:sldChg>
      <pc:sldChg chg="del replTag">
        <pc:chgData name="Stringfellow, Kina F. DPI" userId="002858cf-6d8d-4f58-b096-3c8ddc1070aa" providerId="ADAL" clId="{46F92E19-BD64-4AA6-8149-5638953C20FA}" dt="2024-01-12T17:01:09.267" v="1164" actId="47"/>
        <pc:sldMkLst>
          <pc:docMk/>
          <pc:sldMk cId="3655620310" sldId="323"/>
        </pc:sldMkLst>
      </pc:sldChg>
      <pc:sldChg chg="del replTag">
        <pc:chgData name="Stringfellow, Kina F. DPI" userId="002858cf-6d8d-4f58-b096-3c8ddc1070aa" providerId="ADAL" clId="{46F92E19-BD64-4AA6-8149-5638953C20FA}" dt="2024-01-12T17:01:51.390" v="1228" actId="47"/>
        <pc:sldMkLst>
          <pc:docMk/>
          <pc:sldMk cId="3628772862" sldId="324"/>
        </pc:sldMkLst>
      </pc:sldChg>
      <pc:sldChg chg="del replTag">
        <pc:chgData name="Stringfellow, Kina F. DPI" userId="002858cf-6d8d-4f58-b096-3c8ddc1070aa" providerId="ADAL" clId="{46F92E19-BD64-4AA6-8149-5638953C20FA}" dt="2024-01-12T17:01:13.068" v="1168" actId="47"/>
        <pc:sldMkLst>
          <pc:docMk/>
          <pc:sldMk cId="2533287910" sldId="326"/>
        </pc:sldMkLst>
      </pc:sldChg>
      <pc:sldChg chg="addSp modSp mod ord replTag delTag">
        <pc:chgData name="Stringfellow, Kina F. DPI" userId="002858cf-6d8d-4f58-b096-3c8ddc1070aa" providerId="ADAL" clId="{46F92E19-BD64-4AA6-8149-5638953C20FA}" dt="2024-01-12T17:54:53.187" v="2502" actId="962"/>
        <pc:sldMkLst>
          <pc:docMk/>
          <pc:sldMk cId="2989015620" sldId="327"/>
        </pc:sldMkLst>
        <pc:picChg chg="add mod">
          <ac:chgData name="Stringfellow, Kina F. DPI" userId="002858cf-6d8d-4f58-b096-3c8ddc1070aa" providerId="ADAL" clId="{46F92E19-BD64-4AA6-8149-5638953C20FA}" dt="2024-01-12T17:54:53.187" v="2502" actId="962"/>
          <ac:picMkLst>
            <pc:docMk/>
            <pc:sldMk cId="2989015620" sldId="327"/>
            <ac:picMk id="5" creationId="{F04702CB-771C-36E6-916F-9C6C3FCA2097}"/>
          </ac:picMkLst>
        </pc:picChg>
      </pc:sldChg>
      <pc:sldChg chg="del replTag">
        <pc:chgData name="Stringfellow, Kina F. DPI" userId="002858cf-6d8d-4f58-b096-3c8ddc1070aa" providerId="ADAL" clId="{46F92E19-BD64-4AA6-8149-5638953C20FA}" dt="2024-01-12T17:02:01.393" v="1249" actId="47"/>
        <pc:sldMkLst>
          <pc:docMk/>
          <pc:sldMk cId="2276486746" sldId="328"/>
        </pc:sldMkLst>
      </pc:sldChg>
      <pc:sldChg chg="add replTag delTag">
        <pc:chgData name="Stringfellow, Kina F. DPI" userId="002858cf-6d8d-4f58-b096-3c8ddc1070aa" providerId="ADAL" clId="{46F92E19-BD64-4AA6-8149-5638953C20FA}" dt="2024-01-12T17:13:30.569" v="1421"/>
        <pc:sldMkLst>
          <pc:docMk/>
          <pc:sldMk cId="1934593343" sldId="329"/>
        </pc:sldMkLst>
      </pc:sldChg>
      <pc:sldChg chg="del replTag delTag">
        <pc:chgData name="Stringfellow, Kina F. DPI" userId="002858cf-6d8d-4f58-b096-3c8ddc1070aa" providerId="ADAL" clId="{46F92E19-BD64-4AA6-8149-5638953C20FA}" dt="2024-01-12T17:03:16.602" v="1267" actId="2696"/>
        <pc:sldMkLst>
          <pc:docMk/>
          <pc:sldMk cId="3788017613" sldId="329"/>
        </pc:sldMkLst>
      </pc:sldChg>
      <pc:sldChg chg="del replTag delTag">
        <pc:chgData name="Stringfellow, Kina F. DPI" userId="002858cf-6d8d-4f58-b096-3c8ddc1070aa" providerId="ADAL" clId="{46F92E19-BD64-4AA6-8149-5638953C20FA}" dt="2024-01-12T17:01:54.728" v="1233" actId="47"/>
        <pc:sldMkLst>
          <pc:docMk/>
          <pc:sldMk cId="2963070564" sldId="330"/>
        </pc:sldMkLst>
      </pc:sldChg>
      <pc:sldChg chg="modSp mod ord replTag delTag">
        <pc:chgData name="Stringfellow, Kina F. DPI" userId="002858cf-6d8d-4f58-b096-3c8ddc1070aa" providerId="ADAL" clId="{46F92E19-BD64-4AA6-8149-5638953C20FA}" dt="2024-01-12T16:59:38.500" v="1048"/>
        <pc:sldMkLst>
          <pc:docMk/>
          <pc:sldMk cId="3578951629" sldId="331"/>
        </pc:sldMkLst>
        <pc:spChg chg="mod">
          <ac:chgData name="Stringfellow, Kina F. DPI" userId="002858cf-6d8d-4f58-b096-3c8ddc1070aa" providerId="ADAL" clId="{46F92E19-BD64-4AA6-8149-5638953C20FA}" dt="2024-01-12T16:51:25.323" v="565" actId="20577"/>
          <ac:spMkLst>
            <pc:docMk/>
            <pc:sldMk cId="3578951629" sldId="331"/>
            <ac:spMk id="3" creationId="{00000000-0000-0000-0000-000000000000}"/>
          </ac:spMkLst>
        </pc:spChg>
      </pc:sldChg>
      <pc:sldChg chg="del replTag delTag">
        <pc:chgData name="Stringfellow, Kina F. DPI" userId="002858cf-6d8d-4f58-b096-3c8ddc1070aa" providerId="ADAL" clId="{46F92E19-BD64-4AA6-8149-5638953C20FA}" dt="2024-01-12T16:47:28.801" v="356" actId="47"/>
        <pc:sldMkLst>
          <pc:docMk/>
          <pc:sldMk cId="2351396032" sldId="333"/>
        </pc:sldMkLst>
      </pc:sldChg>
      <pc:sldChg chg="del replTag delTag">
        <pc:chgData name="Stringfellow, Kina F. DPI" userId="002858cf-6d8d-4f58-b096-3c8ddc1070aa" providerId="ADAL" clId="{46F92E19-BD64-4AA6-8149-5638953C20FA}" dt="2024-01-12T16:47:31.232" v="361" actId="47"/>
        <pc:sldMkLst>
          <pc:docMk/>
          <pc:sldMk cId="3038772431" sldId="334"/>
        </pc:sldMkLst>
      </pc:sldChg>
      <pc:sldChg chg="del replTag delTag">
        <pc:chgData name="Stringfellow, Kina F. DPI" userId="002858cf-6d8d-4f58-b096-3c8ddc1070aa" providerId="ADAL" clId="{46F92E19-BD64-4AA6-8149-5638953C20FA}" dt="2024-01-12T16:53:23.457" v="650" actId="47"/>
        <pc:sldMkLst>
          <pc:docMk/>
          <pc:sldMk cId="751795534" sldId="337"/>
        </pc:sldMkLst>
      </pc:sldChg>
      <pc:sldChg chg="delSp mod ord replTag delTag">
        <pc:chgData name="Stringfellow, Kina F. DPI" userId="002858cf-6d8d-4f58-b096-3c8ddc1070aa" providerId="ADAL" clId="{46F92E19-BD64-4AA6-8149-5638953C20FA}" dt="2024-01-12T17:12:40.480" v="1390"/>
        <pc:sldMkLst>
          <pc:docMk/>
          <pc:sldMk cId="2853312473" sldId="338"/>
        </pc:sldMkLst>
        <pc:picChg chg="del">
          <ac:chgData name="Stringfellow, Kina F. DPI" userId="002858cf-6d8d-4f58-b096-3c8ddc1070aa" providerId="ADAL" clId="{46F92E19-BD64-4AA6-8149-5638953C20FA}" dt="2024-01-12T16:51:41.528" v="570" actId="478"/>
          <ac:picMkLst>
            <pc:docMk/>
            <pc:sldMk cId="2853312473" sldId="338"/>
            <ac:picMk id="4" creationId="{CDACEA52-59CB-2216-278A-E95146577053}"/>
          </ac:picMkLst>
        </pc:picChg>
      </pc:sldChg>
      <pc:sldChg chg="addSp delSp modSp mod ord replTag delTag">
        <pc:chgData name="Stringfellow, Kina F. DPI" userId="002858cf-6d8d-4f58-b096-3c8ddc1070aa" providerId="ADAL" clId="{46F92E19-BD64-4AA6-8149-5638953C20FA}" dt="2024-01-12T16:59:45.172" v="1054"/>
        <pc:sldMkLst>
          <pc:docMk/>
          <pc:sldMk cId="60378258" sldId="339"/>
        </pc:sldMkLst>
        <pc:spChg chg="mod">
          <ac:chgData name="Stringfellow, Kina F. DPI" userId="002858cf-6d8d-4f58-b096-3c8ddc1070aa" providerId="ADAL" clId="{46F92E19-BD64-4AA6-8149-5638953C20FA}" dt="2024-01-12T16:52:54.133" v="631" actId="20577"/>
          <ac:spMkLst>
            <pc:docMk/>
            <pc:sldMk cId="60378258" sldId="33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6:57:27.724" v="1011" actId="20577"/>
          <ac:spMkLst>
            <pc:docMk/>
            <pc:sldMk cId="60378258" sldId="339"/>
            <ac:spMk id="3" creationId="{00000000-0000-0000-0000-000000000000}"/>
          </ac:spMkLst>
        </pc:spChg>
        <pc:spChg chg="add del mod">
          <ac:chgData name="Stringfellow, Kina F. DPI" userId="002858cf-6d8d-4f58-b096-3c8ddc1070aa" providerId="ADAL" clId="{46F92E19-BD64-4AA6-8149-5638953C20FA}" dt="2024-01-12T16:56:54.590" v="897" actId="478"/>
          <ac:spMkLst>
            <pc:docMk/>
            <pc:sldMk cId="60378258" sldId="339"/>
            <ac:spMk id="4" creationId="{530486C9-7A93-3193-3555-E619271318AC}"/>
          </ac:spMkLst>
        </pc:spChg>
        <pc:picChg chg="del">
          <ac:chgData name="Stringfellow, Kina F. DPI" userId="002858cf-6d8d-4f58-b096-3c8ddc1070aa" providerId="ADAL" clId="{46F92E19-BD64-4AA6-8149-5638953C20FA}" dt="2024-01-12T16:56:38.453" v="894" actId="478"/>
          <ac:picMkLst>
            <pc:docMk/>
            <pc:sldMk cId="60378258" sldId="339"/>
            <ac:picMk id="8" creationId="{8C63CAB5-52BE-6DF3-2BB1-9843A167C979}"/>
          </ac:picMkLst>
        </pc:picChg>
      </pc:sldChg>
      <pc:sldChg chg="del replTag">
        <pc:chgData name="Stringfellow, Kina F. DPI" userId="002858cf-6d8d-4f58-b096-3c8ddc1070aa" providerId="ADAL" clId="{46F92E19-BD64-4AA6-8149-5638953C20FA}" dt="2024-01-12T17:01:31.739" v="1192" actId="47"/>
        <pc:sldMkLst>
          <pc:docMk/>
          <pc:sldMk cId="2693294045" sldId="340"/>
        </pc:sldMkLst>
      </pc:sldChg>
      <pc:sldChg chg="del replTag">
        <pc:chgData name="Stringfellow, Kina F. DPI" userId="002858cf-6d8d-4f58-b096-3c8ddc1070aa" providerId="ADAL" clId="{46F92E19-BD64-4AA6-8149-5638953C20FA}" dt="2024-01-12T17:01:33.682" v="1196" actId="47"/>
        <pc:sldMkLst>
          <pc:docMk/>
          <pc:sldMk cId="3348853927" sldId="341"/>
        </pc:sldMkLst>
      </pc:sldChg>
      <pc:sldChg chg="del replTag">
        <pc:chgData name="Stringfellow, Kina F. DPI" userId="002858cf-6d8d-4f58-b096-3c8ddc1070aa" providerId="ADAL" clId="{46F92E19-BD64-4AA6-8149-5638953C20FA}" dt="2024-01-12T17:01:49.437" v="1224" actId="47"/>
        <pc:sldMkLst>
          <pc:docMk/>
          <pc:sldMk cId="2279391918" sldId="342"/>
        </pc:sldMkLst>
      </pc:sldChg>
      <pc:sldChg chg="del replTag delTag">
        <pc:chgData name="Stringfellow, Kina F. DPI" userId="002858cf-6d8d-4f58-b096-3c8ddc1070aa" providerId="ADAL" clId="{46F92E19-BD64-4AA6-8149-5638953C20FA}" dt="2024-01-12T16:53:28.713" v="665" actId="47"/>
        <pc:sldMkLst>
          <pc:docMk/>
          <pc:sldMk cId="116284063" sldId="344"/>
        </pc:sldMkLst>
      </pc:sldChg>
      <pc:sldChg chg="del replTag delTag">
        <pc:chgData name="Stringfellow, Kina F. DPI" userId="002858cf-6d8d-4f58-b096-3c8ddc1070aa" providerId="ADAL" clId="{46F92E19-BD64-4AA6-8149-5638953C20FA}" dt="2024-01-12T16:53:25.147" v="655" actId="47"/>
        <pc:sldMkLst>
          <pc:docMk/>
          <pc:sldMk cId="3127825692" sldId="345"/>
        </pc:sldMkLst>
      </pc:sldChg>
      <pc:sldChg chg="del replTag delTag">
        <pc:chgData name="Stringfellow, Kina F. DPI" userId="002858cf-6d8d-4f58-b096-3c8ddc1070aa" providerId="ADAL" clId="{46F92E19-BD64-4AA6-8149-5638953C20FA}" dt="2024-01-12T16:53:27.157" v="660" actId="47"/>
        <pc:sldMkLst>
          <pc:docMk/>
          <pc:sldMk cId="2260259755" sldId="346"/>
        </pc:sldMkLst>
      </pc:sldChg>
      <pc:sldChg chg="del replTag delTag">
        <pc:chgData name="Stringfellow, Kina F. DPI" userId="002858cf-6d8d-4f58-b096-3c8ddc1070aa" providerId="ADAL" clId="{46F92E19-BD64-4AA6-8149-5638953C20FA}" dt="2024-01-12T16:53:29.991" v="670" actId="47"/>
        <pc:sldMkLst>
          <pc:docMk/>
          <pc:sldMk cId="410291423" sldId="347"/>
        </pc:sldMkLst>
      </pc:sldChg>
      <pc:sldChg chg="add replTag delTag">
        <pc:chgData name="Stringfellow, Kina F. DPI" userId="002858cf-6d8d-4f58-b096-3c8ddc1070aa" providerId="ADAL" clId="{46F92E19-BD64-4AA6-8149-5638953C20FA}" dt="2024-01-12T17:50:00.318" v="2364"/>
        <pc:sldMkLst>
          <pc:docMk/>
          <pc:sldMk cId="459690730" sldId="348"/>
        </pc:sldMkLst>
      </pc:sldChg>
      <pc:sldChg chg="addSp delSp modSp del mod replTag delTag">
        <pc:chgData name="Stringfellow, Kina F. DPI" userId="002858cf-6d8d-4f58-b096-3c8ddc1070aa" providerId="ADAL" clId="{46F92E19-BD64-4AA6-8149-5638953C20FA}" dt="2024-01-12T17:49:55.368" v="2355" actId="2696"/>
        <pc:sldMkLst>
          <pc:docMk/>
          <pc:sldMk cId="3311545098" sldId="348"/>
        </pc:sldMkLst>
        <pc:spChg chg="mod">
          <ac:chgData name="Stringfellow, Kina F. DPI" userId="002858cf-6d8d-4f58-b096-3c8ddc1070aa" providerId="ADAL" clId="{46F92E19-BD64-4AA6-8149-5638953C20FA}" dt="2024-01-12T17:00:56.374" v="1154" actId="20577"/>
          <ac:spMkLst>
            <pc:docMk/>
            <pc:sldMk cId="3311545098" sldId="348"/>
            <ac:spMk id="3" creationId="{00000000-0000-0000-0000-000000000000}"/>
          </ac:spMkLst>
        </pc:spChg>
        <pc:picChg chg="add del">
          <ac:chgData name="Stringfellow, Kina F. DPI" userId="002858cf-6d8d-4f58-b096-3c8ddc1070aa" providerId="ADAL" clId="{46F92E19-BD64-4AA6-8149-5638953C20FA}" dt="2024-01-12T16:59:31.161" v="1044" actId="22"/>
          <ac:picMkLst>
            <pc:docMk/>
            <pc:sldMk cId="3311545098" sldId="348"/>
            <ac:picMk id="6" creationId="{9D5F575F-BF44-3565-B858-BBD1AB612E94}"/>
          </ac:picMkLst>
        </pc:picChg>
      </pc:sldChg>
      <pc:sldChg chg="modSp del mod replTag delTag">
        <pc:chgData name="Stringfellow, Kina F. DPI" userId="002858cf-6d8d-4f58-b096-3c8ddc1070aa" providerId="ADAL" clId="{46F92E19-BD64-4AA6-8149-5638953C20FA}" dt="2024-01-12T17:49:22.725" v="2346" actId="47"/>
        <pc:sldMkLst>
          <pc:docMk/>
          <pc:sldMk cId="437512375" sldId="349"/>
        </pc:sldMkLst>
        <pc:spChg chg="mod">
          <ac:chgData name="Stringfellow, Kina F. DPI" userId="002858cf-6d8d-4f58-b096-3c8ddc1070aa" providerId="ADAL" clId="{46F92E19-BD64-4AA6-8149-5638953C20FA}" dt="2024-01-12T17:49:17.080" v="2343" actId="20577"/>
          <ac:spMkLst>
            <pc:docMk/>
            <pc:sldMk cId="437512375" sldId="349"/>
            <ac:spMk id="3" creationId="{00000000-0000-0000-0000-000000000000}"/>
          </ac:spMkLst>
        </pc:spChg>
      </pc:sldChg>
      <pc:sldChg chg="del replTag">
        <pc:chgData name="Stringfellow, Kina F. DPI" userId="002858cf-6d8d-4f58-b096-3c8ddc1070aa" providerId="ADAL" clId="{46F92E19-BD64-4AA6-8149-5638953C20FA}" dt="2024-01-12T17:01:59.003" v="1241" actId="47"/>
        <pc:sldMkLst>
          <pc:docMk/>
          <pc:sldMk cId="1945923033" sldId="350"/>
        </pc:sldMkLst>
      </pc:sldChg>
      <pc:sldChg chg="del replTag">
        <pc:chgData name="Stringfellow, Kina F. DPI" userId="002858cf-6d8d-4f58-b096-3c8ddc1070aa" providerId="ADAL" clId="{46F92E19-BD64-4AA6-8149-5638953C20FA}" dt="2024-01-12T17:01:56.629" v="1237" actId="47"/>
        <pc:sldMkLst>
          <pc:docMk/>
          <pc:sldMk cId="1397092421" sldId="351"/>
        </pc:sldMkLst>
      </pc:sldChg>
      <pc:sldChg chg="addSp delSp modSp mod replTag delTag">
        <pc:chgData name="Stringfellow, Kina F. DPI" userId="002858cf-6d8d-4f58-b096-3c8ddc1070aa" providerId="ADAL" clId="{46F92E19-BD64-4AA6-8149-5638953C20FA}" dt="2024-01-12T17:51:36.766" v="2409" actId="962"/>
        <pc:sldMkLst>
          <pc:docMk/>
          <pc:sldMk cId="257351645" sldId="352"/>
        </pc:sldMkLst>
        <pc:spChg chg="mod">
          <ac:chgData name="Stringfellow, Kina F. DPI" userId="002858cf-6d8d-4f58-b096-3c8ddc1070aa" providerId="ADAL" clId="{46F92E19-BD64-4AA6-8149-5638953C20FA}" dt="2024-01-12T17:38:58.673" v="2150" actId="20577"/>
          <ac:spMkLst>
            <pc:docMk/>
            <pc:sldMk cId="257351645" sldId="35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7:39:15.047" v="2180" actId="20577"/>
          <ac:spMkLst>
            <pc:docMk/>
            <pc:sldMk cId="257351645" sldId="352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46F92E19-BD64-4AA6-8149-5638953C20FA}" dt="2024-01-12T17:51:36.766" v="2409" actId="962"/>
          <ac:picMkLst>
            <pc:docMk/>
            <pc:sldMk cId="257351645" sldId="352"/>
            <ac:picMk id="5" creationId="{330B9B8B-FF87-9002-3841-3EEF2ABF9C59}"/>
          </ac:picMkLst>
        </pc:picChg>
        <pc:picChg chg="del">
          <ac:chgData name="Stringfellow, Kina F. DPI" userId="002858cf-6d8d-4f58-b096-3c8ddc1070aa" providerId="ADAL" clId="{46F92E19-BD64-4AA6-8149-5638953C20FA}" dt="2024-01-12T16:46:59.187" v="348" actId="478"/>
          <ac:picMkLst>
            <pc:docMk/>
            <pc:sldMk cId="257351645" sldId="352"/>
            <ac:picMk id="9" creationId="{89D96D5C-AAA4-1BB5-0033-E622444B627D}"/>
          </ac:picMkLst>
        </pc:picChg>
      </pc:sldChg>
      <pc:sldChg chg="modSp mod ord replTag delTag">
        <pc:chgData name="Stringfellow, Kina F. DPI" userId="002858cf-6d8d-4f58-b096-3c8ddc1070aa" providerId="ADAL" clId="{46F92E19-BD64-4AA6-8149-5638953C20FA}" dt="2024-01-12T17:50:59.878" v="2391" actId="962"/>
        <pc:sldMkLst>
          <pc:docMk/>
          <pc:sldMk cId="1963649719" sldId="353"/>
        </pc:sldMkLst>
        <pc:spChg chg="mod">
          <ac:chgData name="Stringfellow, Kina F. DPI" userId="002858cf-6d8d-4f58-b096-3c8ddc1070aa" providerId="ADAL" clId="{46F92E19-BD64-4AA6-8149-5638953C20FA}" dt="2024-01-12T17:15:40.502" v="1577" actId="313"/>
          <ac:spMkLst>
            <pc:docMk/>
            <pc:sldMk cId="1963649719" sldId="353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46F92E19-BD64-4AA6-8149-5638953C20FA}" dt="2024-01-12T17:50:57.012" v="2390" actId="962"/>
          <ac:picMkLst>
            <pc:docMk/>
            <pc:sldMk cId="1963649719" sldId="353"/>
            <ac:picMk id="19" creationId="{6F92D246-E540-2A80-5C82-4221ED87926B}"/>
          </ac:picMkLst>
        </pc:picChg>
        <pc:picChg chg="mod">
          <ac:chgData name="Stringfellow, Kina F. DPI" userId="002858cf-6d8d-4f58-b096-3c8ddc1070aa" providerId="ADAL" clId="{46F92E19-BD64-4AA6-8149-5638953C20FA}" dt="2024-01-12T17:50:59.878" v="2391" actId="962"/>
          <ac:picMkLst>
            <pc:docMk/>
            <pc:sldMk cId="1963649719" sldId="353"/>
            <ac:picMk id="25" creationId="{5A195AD0-7177-BAFA-8324-46944C327343}"/>
          </ac:picMkLst>
        </pc:picChg>
      </pc:sldChg>
      <pc:sldChg chg="addSp delSp modSp mod ord replTag delTag">
        <pc:chgData name="Stringfellow, Kina F. DPI" userId="002858cf-6d8d-4f58-b096-3c8ddc1070aa" providerId="ADAL" clId="{46F92E19-BD64-4AA6-8149-5638953C20FA}" dt="2024-01-12T17:51:22.951" v="2399" actId="962"/>
        <pc:sldMkLst>
          <pc:docMk/>
          <pc:sldMk cId="128676150" sldId="354"/>
        </pc:sldMkLst>
        <pc:spChg chg="mod">
          <ac:chgData name="Stringfellow, Kina F. DPI" userId="002858cf-6d8d-4f58-b096-3c8ddc1070aa" providerId="ADAL" clId="{46F92E19-BD64-4AA6-8149-5638953C20FA}" dt="2024-01-12T17:22:31.360" v="1788" actId="20577"/>
          <ac:spMkLst>
            <pc:docMk/>
            <pc:sldMk cId="128676150" sldId="354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46F92E19-BD64-4AA6-8149-5638953C20FA}" dt="2024-01-12T17:51:20.446" v="2398" actId="962"/>
          <ac:spMkLst>
            <pc:docMk/>
            <pc:sldMk cId="128676150" sldId="354"/>
            <ac:spMk id="13" creationId="{B01FCB6A-56E5-CCD8-DADA-E24907E429D1}"/>
          </ac:spMkLst>
        </pc:spChg>
        <pc:spChg chg="add mod">
          <ac:chgData name="Stringfellow, Kina F. DPI" userId="002858cf-6d8d-4f58-b096-3c8ddc1070aa" providerId="ADAL" clId="{46F92E19-BD64-4AA6-8149-5638953C20FA}" dt="2024-01-12T17:51:22.951" v="2399" actId="962"/>
          <ac:spMkLst>
            <pc:docMk/>
            <pc:sldMk cId="128676150" sldId="354"/>
            <ac:spMk id="14" creationId="{89EE8D2B-ED39-512D-E07F-63B2E8923C02}"/>
          </ac:spMkLst>
        </pc:spChg>
        <pc:spChg chg="add del mod">
          <ac:chgData name="Stringfellow, Kina F. DPI" userId="002858cf-6d8d-4f58-b096-3c8ddc1070aa" providerId="ADAL" clId="{46F92E19-BD64-4AA6-8149-5638953C20FA}" dt="2024-01-12T17:22:07.895" v="1766" actId="478"/>
          <ac:spMkLst>
            <pc:docMk/>
            <pc:sldMk cId="128676150" sldId="354"/>
            <ac:spMk id="16" creationId="{43382423-6D40-6F5A-3733-B3B99EDF2C44}"/>
          </ac:spMkLst>
        </pc:spChg>
        <pc:spChg chg="add del mod">
          <ac:chgData name="Stringfellow, Kina F. DPI" userId="002858cf-6d8d-4f58-b096-3c8ddc1070aa" providerId="ADAL" clId="{46F92E19-BD64-4AA6-8149-5638953C20FA}" dt="2024-01-12T17:22:21.776" v="1770"/>
          <ac:spMkLst>
            <pc:docMk/>
            <pc:sldMk cId="128676150" sldId="354"/>
            <ac:spMk id="17" creationId="{87192409-14C9-040E-9CE9-0F845B1CECCA}"/>
          </ac:spMkLst>
        </pc:spChg>
        <pc:picChg chg="add del mod ord">
          <ac:chgData name="Stringfellow, Kina F. DPI" userId="002858cf-6d8d-4f58-b096-3c8ddc1070aa" providerId="ADAL" clId="{46F92E19-BD64-4AA6-8149-5638953C20FA}" dt="2024-01-12T17:19:17.189" v="1646" actId="478"/>
          <ac:picMkLst>
            <pc:docMk/>
            <pc:sldMk cId="128676150" sldId="354"/>
            <ac:picMk id="5" creationId="{E3C0EBB2-15B6-DE7A-47C0-EB8D657B4AE4}"/>
          </ac:picMkLst>
        </pc:picChg>
        <pc:picChg chg="add mod ord">
          <ac:chgData name="Stringfellow, Kina F. DPI" userId="002858cf-6d8d-4f58-b096-3c8ddc1070aa" providerId="ADAL" clId="{46F92E19-BD64-4AA6-8149-5638953C20FA}" dt="2024-01-12T17:51:05.927" v="2394" actId="962"/>
          <ac:picMkLst>
            <pc:docMk/>
            <pc:sldMk cId="128676150" sldId="354"/>
            <ac:picMk id="7" creationId="{DF080142-145F-FBEA-0F5B-4A9DD406282B}"/>
          </ac:picMkLst>
        </pc:picChg>
        <pc:picChg chg="del">
          <ac:chgData name="Stringfellow, Kina F. DPI" userId="002858cf-6d8d-4f58-b096-3c8ddc1070aa" providerId="ADAL" clId="{46F92E19-BD64-4AA6-8149-5638953C20FA}" dt="2024-01-12T16:58:48.853" v="1031" actId="478"/>
          <ac:picMkLst>
            <pc:docMk/>
            <pc:sldMk cId="128676150" sldId="354"/>
            <ac:picMk id="8" creationId="{F75DF983-8F53-1791-1BC7-045C2727AE21}"/>
          </ac:picMkLst>
        </pc:picChg>
        <pc:picChg chg="mod">
          <ac:chgData name="Stringfellow, Kina F. DPI" userId="002858cf-6d8d-4f58-b096-3c8ddc1070aa" providerId="ADAL" clId="{46F92E19-BD64-4AA6-8149-5638953C20FA}" dt="2024-01-12T17:51:08.473" v="2395" actId="962"/>
          <ac:picMkLst>
            <pc:docMk/>
            <pc:sldMk cId="128676150" sldId="354"/>
            <ac:picMk id="10" creationId="{0E73D864-F7D7-EEC2-488D-6FFF63F31A5D}"/>
          </ac:picMkLst>
        </pc:picChg>
        <pc:cxnChg chg="mod">
          <ac:chgData name="Stringfellow, Kina F. DPI" userId="002858cf-6d8d-4f58-b096-3c8ddc1070aa" providerId="ADAL" clId="{46F92E19-BD64-4AA6-8149-5638953C20FA}" dt="2024-01-12T17:51:13.931" v="2396" actId="962"/>
          <ac:cxnSpMkLst>
            <pc:docMk/>
            <pc:sldMk cId="128676150" sldId="354"/>
            <ac:cxnSpMk id="12" creationId="{DE6C1A3C-5F00-77A3-F140-5992CB0308A2}"/>
          </ac:cxnSpMkLst>
        </pc:cxnChg>
        <pc:cxnChg chg="mod">
          <ac:chgData name="Stringfellow, Kina F. DPI" userId="002858cf-6d8d-4f58-b096-3c8ddc1070aa" providerId="ADAL" clId="{46F92E19-BD64-4AA6-8149-5638953C20FA}" dt="2024-01-12T17:51:16.145" v="2397" actId="962"/>
          <ac:cxnSpMkLst>
            <pc:docMk/>
            <pc:sldMk cId="128676150" sldId="354"/>
            <ac:cxnSpMk id="15" creationId="{F8925D9A-E5D3-1A5D-3D71-F0683144B87E}"/>
          </ac:cxnSpMkLst>
        </pc:cxnChg>
      </pc:sldChg>
      <pc:sldChg chg="delSp modSp mod ord replTag delTag">
        <pc:chgData name="Stringfellow, Kina F. DPI" userId="002858cf-6d8d-4f58-b096-3c8ddc1070aa" providerId="ADAL" clId="{46F92E19-BD64-4AA6-8149-5638953C20FA}" dt="2024-01-12T17:51:27.238" v="2402" actId="962"/>
        <pc:sldMkLst>
          <pc:docMk/>
          <pc:sldMk cId="4221886711" sldId="355"/>
        </pc:sldMkLst>
        <pc:spChg chg="mod">
          <ac:chgData name="Stringfellow, Kina F. DPI" userId="002858cf-6d8d-4f58-b096-3c8ddc1070aa" providerId="ADAL" clId="{46F92E19-BD64-4AA6-8149-5638953C20FA}" dt="2024-01-12T17:24:08.143" v="1820" actId="20577"/>
          <ac:spMkLst>
            <pc:docMk/>
            <pc:sldMk cId="4221886711" sldId="35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7:25:32.775" v="1895" actId="20577"/>
          <ac:spMkLst>
            <pc:docMk/>
            <pc:sldMk cId="4221886711" sldId="355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46F92E19-BD64-4AA6-8149-5638953C20FA}" dt="2024-01-12T17:51:27.238" v="2402" actId="962"/>
          <ac:picMkLst>
            <pc:docMk/>
            <pc:sldMk cId="4221886711" sldId="355"/>
            <ac:picMk id="13" creationId="{FF1D24D3-D69C-DCCC-8DB2-772E77DA4FEE}"/>
          </ac:picMkLst>
        </pc:picChg>
        <pc:picChg chg="del mod">
          <ac:chgData name="Stringfellow, Kina F. DPI" userId="002858cf-6d8d-4f58-b096-3c8ddc1070aa" providerId="ADAL" clId="{46F92E19-BD64-4AA6-8149-5638953C20FA}" dt="2024-01-12T17:39:27.175" v="2185" actId="21"/>
          <ac:picMkLst>
            <pc:docMk/>
            <pc:sldMk cId="4221886711" sldId="355"/>
            <ac:picMk id="14" creationId="{15D1DF71-08F5-549B-1A5B-70B5C0E72AAD}"/>
          </ac:picMkLst>
        </pc:picChg>
      </pc:sldChg>
      <pc:sldChg chg="modSp mod replTag delTag">
        <pc:chgData name="Stringfellow, Kina F. DPI" userId="002858cf-6d8d-4f58-b096-3c8ddc1070aa" providerId="ADAL" clId="{46F92E19-BD64-4AA6-8149-5638953C20FA}" dt="2024-01-12T17:50:47.150" v="2383" actId="962"/>
        <pc:sldMkLst>
          <pc:docMk/>
          <pc:sldMk cId="2896606137" sldId="356"/>
        </pc:sldMkLst>
        <pc:grpChg chg="mod">
          <ac:chgData name="Stringfellow, Kina F. DPI" userId="002858cf-6d8d-4f58-b096-3c8ddc1070aa" providerId="ADAL" clId="{46F92E19-BD64-4AA6-8149-5638953C20FA}" dt="2024-01-12T17:50:47.150" v="2383" actId="962"/>
          <ac:grpSpMkLst>
            <pc:docMk/>
            <pc:sldMk cId="2896606137" sldId="356"/>
            <ac:grpSpMk id="13" creationId="{9BC4B12C-B181-C57B-7905-7E7972909B55}"/>
          </ac:grpSpMkLst>
        </pc:grpChg>
      </pc:sldChg>
      <pc:sldChg chg="addSp modSp mod replTag delTag">
        <pc:chgData name="Stringfellow, Kina F. DPI" userId="002858cf-6d8d-4f58-b096-3c8ddc1070aa" providerId="ADAL" clId="{46F92E19-BD64-4AA6-8149-5638953C20FA}" dt="2024-01-12T17:50:44.441" v="2380" actId="962"/>
        <pc:sldMkLst>
          <pc:docMk/>
          <pc:sldMk cId="400923889" sldId="357"/>
        </pc:sldMkLst>
        <pc:spChg chg="mod">
          <ac:chgData name="Stringfellow, Kina F. DPI" userId="002858cf-6d8d-4f58-b096-3c8ddc1070aa" providerId="ADAL" clId="{46F92E19-BD64-4AA6-8149-5638953C20FA}" dt="2024-01-12T17:05:52.895" v="1332" actId="20577"/>
          <ac:spMkLst>
            <pc:docMk/>
            <pc:sldMk cId="400923889" sldId="357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46F92E19-BD64-4AA6-8149-5638953C20FA}" dt="2024-01-12T17:50:44.441" v="2380" actId="962"/>
          <ac:spMkLst>
            <pc:docMk/>
            <pc:sldMk cId="400923889" sldId="357"/>
            <ac:spMk id="4" creationId="{EC61BBA2-5BFE-6C7D-7C6E-37C606C0C7EA}"/>
          </ac:spMkLst>
        </pc:spChg>
        <pc:spChg chg="add mod">
          <ac:chgData name="Stringfellow, Kina F. DPI" userId="002858cf-6d8d-4f58-b096-3c8ddc1070aa" providerId="ADAL" clId="{46F92E19-BD64-4AA6-8149-5638953C20FA}" dt="2024-01-12T16:56:17.118" v="885" actId="20577"/>
          <ac:spMkLst>
            <pc:docMk/>
            <pc:sldMk cId="400923889" sldId="357"/>
            <ac:spMk id="5" creationId="{3DE2F263-AB05-DA1A-3B37-6CA0958D0422}"/>
          </ac:spMkLst>
        </pc:spChg>
        <pc:picChg chg="mod">
          <ac:chgData name="Stringfellow, Kina F. DPI" userId="002858cf-6d8d-4f58-b096-3c8ddc1070aa" providerId="ADAL" clId="{46F92E19-BD64-4AA6-8149-5638953C20FA}" dt="2024-01-12T17:50:32.889" v="2376" actId="962"/>
          <ac:picMkLst>
            <pc:docMk/>
            <pc:sldMk cId="400923889" sldId="357"/>
            <ac:picMk id="12" creationId="{C72701EF-10B6-0C6B-CBD3-86A61BD0ED26}"/>
          </ac:picMkLst>
        </pc:picChg>
        <pc:picChg chg="mod">
          <ac:chgData name="Stringfellow, Kina F. DPI" userId="002858cf-6d8d-4f58-b096-3c8ddc1070aa" providerId="ADAL" clId="{46F92E19-BD64-4AA6-8149-5638953C20FA}" dt="2024-01-12T17:50:35.586" v="2377" actId="962"/>
          <ac:picMkLst>
            <pc:docMk/>
            <pc:sldMk cId="400923889" sldId="357"/>
            <ac:picMk id="13" creationId="{8AF9490E-8FFF-2B3E-BC7F-C9557AD627F6}"/>
          </ac:picMkLst>
        </pc:picChg>
        <pc:picChg chg="mod">
          <ac:chgData name="Stringfellow, Kina F. DPI" userId="002858cf-6d8d-4f58-b096-3c8ddc1070aa" providerId="ADAL" clId="{46F92E19-BD64-4AA6-8149-5638953C20FA}" dt="2024-01-12T17:50:38.324" v="2378" actId="962"/>
          <ac:picMkLst>
            <pc:docMk/>
            <pc:sldMk cId="400923889" sldId="357"/>
            <ac:picMk id="14" creationId="{EB69A598-97BC-2C79-3250-52C4DEDBAEA0}"/>
          </ac:picMkLst>
        </pc:picChg>
        <pc:cxnChg chg="mod">
          <ac:chgData name="Stringfellow, Kina F. DPI" userId="002858cf-6d8d-4f58-b096-3c8ddc1070aa" providerId="ADAL" clId="{46F92E19-BD64-4AA6-8149-5638953C20FA}" dt="2024-01-12T17:50:41.713" v="2379" actId="962"/>
          <ac:cxnSpMkLst>
            <pc:docMk/>
            <pc:sldMk cId="400923889" sldId="357"/>
            <ac:cxnSpMk id="17" creationId="{3A18CF20-9A43-2226-9B20-DD31C7A90E7C}"/>
          </ac:cxnSpMkLst>
        </pc:cxnChg>
      </pc:sldChg>
      <pc:sldChg chg="addSp modSp mod replTag delTag">
        <pc:chgData name="Stringfellow, Kina F. DPI" userId="002858cf-6d8d-4f58-b096-3c8ddc1070aa" providerId="ADAL" clId="{46F92E19-BD64-4AA6-8149-5638953C20FA}" dt="2024-01-12T17:50:25.090" v="2373" actId="962"/>
        <pc:sldMkLst>
          <pc:docMk/>
          <pc:sldMk cId="1449195046" sldId="358"/>
        </pc:sldMkLst>
        <pc:spChg chg="add mod">
          <ac:chgData name="Stringfellow, Kina F. DPI" userId="002858cf-6d8d-4f58-b096-3c8ddc1070aa" providerId="ADAL" clId="{46F92E19-BD64-4AA6-8149-5638953C20FA}" dt="2024-01-12T17:50:25.090" v="2373" actId="962"/>
          <ac:spMkLst>
            <pc:docMk/>
            <pc:sldMk cId="1449195046" sldId="358"/>
            <ac:spMk id="4" creationId="{E88BD04A-4C28-466C-D85C-C51FB4DEBF4E}"/>
          </ac:spMkLst>
        </pc:spChg>
        <pc:picChg chg="mod">
          <ac:chgData name="Stringfellow, Kina F. DPI" userId="002858cf-6d8d-4f58-b096-3c8ddc1070aa" providerId="ADAL" clId="{46F92E19-BD64-4AA6-8149-5638953C20FA}" dt="2024-01-12T17:50:19.302" v="2372" actId="962"/>
          <ac:picMkLst>
            <pc:docMk/>
            <pc:sldMk cId="1449195046" sldId="358"/>
            <ac:picMk id="6" creationId="{0D8365C0-0DE2-DC79-F0A4-47F4FB7596F1}"/>
          </ac:picMkLst>
        </pc:picChg>
      </pc:sldChg>
      <pc:sldChg chg="del replTag delTag">
        <pc:chgData name="Stringfellow, Kina F. DPI" userId="002858cf-6d8d-4f58-b096-3c8ddc1070aa" providerId="ADAL" clId="{46F92E19-BD64-4AA6-8149-5638953C20FA}" dt="2024-01-12T16:45:05.093" v="318" actId="47"/>
        <pc:sldMkLst>
          <pc:docMk/>
          <pc:sldMk cId="919104326" sldId="359"/>
        </pc:sldMkLst>
      </pc:sldChg>
      <pc:sldChg chg="del replTag delTag">
        <pc:chgData name="Stringfellow, Kina F. DPI" userId="002858cf-6d8d-4f58-b096-3c8ddc1070aa" providerId="ADAL" clId="{46F92E19-BD64-4AA6-8149-5638953C20FA}" dt="2024-01-12T16:45:06.523" v="323" actId="47"/>
        <pc:sldMkLst>
          <pc:docMk/>
          <pc:sldMk cId="1518405189" sldId="360"/>
        </pc:sldMkLst>
      </pc:sldChg>
      <pc:sldChg chg="del replTag delTag">
        <pc:chgData name="Stringfellow, Kina F. DPI" userId="002858cf-6d8d-4f58-b096-3c8ddc1070aa" providerId="ADAL" clId="{46F92E19-BD64-4AA6-8149-5638953C20FA}" dt="2024-01-12T16:45:08.558" v="328" actId="47"/>
        <pc:sldMkLst>
          <pc:docMk/>
          <pc:sldMk cId="3691851536" sldId="361"/>
        </pc:sldMkLst>
      </pc:sldChg>
      <pc:sldChg chg="addSp modSp mod replTag delTag">
        <pc:chgData name="Stringfellow, Kina F. DPI" userId="002858cf-6d8d-4f58-b096-3c8ddc1070aa" providerId="ADAL" clId="{46F92E19-BD64-4AA6-8149-5638953C20FA}" dt="2024-01-12T17:49:59.087" v="2361"/>
        <pc:sldMkLst>
          <pc:docMk/>
          <pc:sldMk cId="1811453853" sldId="362"/>
        </pc:sldMkLst>
        <pc:spChg chg="add mod">
          <ac:chgData name="Stringfellow, Kina F. DPI" userId="002858cf-6d8d-4f58-b096-3c8ddc1070aa" providerId="ADAL" clId="{46F92E19-BD64-4AA6-8149-5638953C20FA}" dt="2024-01-12T16:29:30.728" v="175" actId="20577"/>
          <ac:spMkLst>
            <pc:docMk/>
            <pc:sldMk cId="1811453853" sldId="362"/>
            <ac:spMk id="3" creationId="{7F3AD41F-AD86-4736-B41D-CD73723E26AA}"/>
          </ac:spMkLst>
        </pc:spChg>
        <pc:spChg chg="mod">
          <ac:chgData name="Stringfellow, Kina F. DPI" userId="002858cf-6d8d-4f58-b096-3c8ddc1070aa" providerId="ADAL" clId="{46F92E19-BD64-4AA6-8149-5638953C20FA}" dt="2024-01-12T16:28:40.909" v="43" actId="14100"/>
          <ac:spMkLst>
            <pc:docMk/>
            <pc:sldMk cId="1811453853" sldId="362"/>
            <ac:spMk id="6" creationId="{D00E80F8-828C-8C98-7208-545E4A683028}"/>
          </ac:spMkLst>
        </pc:spChg>
        <pc:spChg chg="mod">
          <ac:chgData name="Stringfellow, Kina F. DPI" userId="002858cf-6d8d-4f58-b096-3c8ddc1070aa" providerId="ADAL" clId="{46F92E19-BD64-4AA6-8149-5638953C20FA}" dt="2024-01-12T16:28:44.352" v="44" actId="14100"/>
          <ac:spMkLst>
            <pc:docMk/>
            <pc:sldMk cId="1811453853" sldId="362"/>
            <ac:spMk id="8" creationId="{7EA928BB-29D1-28DE-7831-B3F2378695E8}"/>
          </ac:spMkLst>
        </pc:spChg>
        <pc:picChg chg="add mod">
          <ac:chgData name="Stringfellow, Kina F. DPI" userId="002858cf-6d8d-4f58-b096-3c8ddc1070aa" providerId="ADAL" clId="{46F92E19-BD64-4AA6-8149-5638953C20FA}" dt="2024-01-12T16:52:13.216" v="606" actId="1076"/>
          <ac:picMkLst>
            <pc:docMk/>
            <pc:sldMk cId="1811453853" sldId="362"/>
            <ac:picMk id="4" creationId="{E10E7A81-ED09-E18A-FEA1-12F767F413C8}"/>
          </ac:picMkLst>
        </pc:picChg>
        <pc:picChg chg="add mod">
          <ac:chgData name="Stringfellow, Kina F. DPI" userId="002858cf-6d8d-4f58-b096-3c8ddc1070aa" providerId="ADAL" clId="{46F92E19-BD64-4AA6-8149-5638953C20FA}" dt="2024-01-12T16:52:23.529" v="608" actId="1076"/>
          <ac:picMkLst>
            <pc:docMk/>
            <pc:sldMk cId="1811453853" sldId="362"/>
            <ac:picMk id="5" creationId="{327940E8-41DA-5C31-B0F7-74AA316C1EEE}"/>
          </ac:picMkLst>
        </pc:picChg>
      </pc:sldChg>
      <pc:sldChg chg="addSp delSp modSp add mod replTag delTag">
        <pc:chgData name="Stringfellow, Kina F. DPI" userId="002858cf-6d8d-4f58-b096-3c8ddc1070aa" providerId="ADAL" clId="{46F92E19-BD64-4AA6-8149-5638953C20FA}" dt="2024-01-12T17:50:53.345" v="2387" actId="962"/>
        <pc:sldMkLst>
          <pc:docMk/>
          <pc:sldMk cId="2222713832" sldId="363"/>
        </pc:sldMkLst>
        <pc:spChg chg="mod">
          <ac:chgData name="Stringfellow, Kina F. DPI" userId="002858cf-6d8d-4f58-b096-3c8ddc1070aa" providerId="ADAL" clId="{46F92E19-BD64-4AA6-8149-5638953C20FA}" dt="2024-01-12T17:03:47.301" v="1294" actId="20577"/>
          <ac:spMkLst>
            <pc:docMk/>
            <pc:sldMk cId="2222713832" sldId="363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7:12:21.293" v="1386" actId="6549"/>
          <ac:spMkLst>
            <pc:docMk/>
            <pc:sldMk cId="2222713832" sldId="363"/>
            <ac:spMk id="3" creationId="{00000000-0000-0000-0000-000000000000}"/>
          </ac:spMkLst>
        </pc:spChg>
        <pc:picChg chg="add del mod">
          <ac:chgData name="Stringfellow, Kina F. DPI" userId="002858cf-6d8d-4f58-b096-3c8ddc1070aa" providerId="ADAL" clId="{46F92E19-BD64-4AA6-8149-5638953C20FA}" dt="2024-01-12T17:11:13.073" v="1371" actId="478"/>
          <ac:picMkLst>
            <pc:docMk/>
            <pc:sldMk cId="2222713832" sldId="363"/>
            <ac:picMk id="5" creationId="{F3639D2C-9A91-5CC6-2B14-C412DD089E7C}"/>
          </ac:picMkLst>
        </pc:picChg>
        <pc:picChg chg="add mod">
          <ac:chgData name="Stringfellow, Kina F. DPI" userId="002858cf-6d8d-4f58-b096-3c8ddc1070aa" providerId="ADAL" clId="{46F92E19-BD64-4AA6-8149-5638953C20FA}" dt="2024-01-12T17:50:50.602" v="2386" actId="962"/>
          <ac:picMkLst>
            <pc:docMk/>
            <pc:sldMk cId="2222713832" sldId="363"/>
            <ac:picMk id="7" creationId="{ED470C99-5DBC-8872-B1EC-61889638361C}"/>
          </ac:picMkLst>
        </pc:picChg>
        <pc:picChg chg="add del mod">
          <ac:chgData name="Stringfellow, Kina F. DPI" userId="002858cf-6d8d-4f58-b096-3c8ddc1070aa" providerId="ADAL" clId="{46F92E19-BD64-4AA6-8149-5638953C20FA}" dt="2024-01-12T17:11:43.273" v="1376" actId="478"/>
          <ac:picMkLst>
            <pc:docMk/>
            <pc:sldMk cId="2222713832" sldId="363"/>
            <ac:picMk id="9" creationId="{BA310312-DC59-2AEE-61FD-C334BAE9E1B8}"/>
          </ac:picMkLst>
        </pc:picChg>
        <pc:picChg chg="add mod">
          <ac:chgData name="Stringfellow, Kina F. DPI" userId="002858cf-6d8d-4f58-b096-3c8ddc1070aa" providerId="ADAL" clId="{46F92E19-BD64-4AA6-8149-5638953C20FA}" dt="2024-01-12T17:50:53.345" v="2387" actId="962"/>
          <ac:picMkLst>
            <pc:docMk/>
            <pc:sldMk cId="2222713832" sldId="363"/>
            <ac:picMk id="11" creationId="{5CAD60F4-1F8E-B147-7189-C7BB38E8CEF5}"/>
          </ac:picMkLst>
        </pc:picChg>
        <pc:picChg chg="del">
          <ac:chgData name="Stringfellow, Kina F. DPI" userId="002858cf-6d8d-4f58-b096-3c8ddc1070aa" providerId="ADAL" clId="{46F92E19-BD64-4AA6-8149-5638953C20FA}" dt="2024-01-12T17:09:07.513" v="1356" actId="478"/>
          <ac:picMkLst>
            <pc:docMk/>
            <pc:sldMk cId="2222713832" sldId="363"/>
            <ac:picMk id="19" creationId="{6F92D246-E540-2A80-5C82-4221ED87926B}"/>
          </ac:picMkLst>
        </pc:picChg>
        <pc:picChg chg="del">
          <ac:chgData name="Stringfellow, Kina F. DPI" userId="002858cf-6d8d-4f58-b096-3c8ddc1070aa" providerId="ADAL" clId="{46F92E19-BD64-4AA6-8149-5638953C20FA}" dt="2024-01-12T17:09:08.319" v="1357" actId="478"/>
          <ac:picMkLst>
            <pc:docMk/>
            <pc:sldMk cId="2222713832" sldId="363"/>
            <ac:picMk id="25" creationId="{5A195AD0-7177-BAFA-8324-46944C327343}"/>
          </ac:picMkLst>
        </pc:picChg>
      </pc:sldChg>
      <pc:sldChg chg="add del replTag delTag">
        <pc:chgData name="Stringfellow, Kina F. DPI" userId="002858cf-6d8d-4f58-b096-3c8ddc1070aa" providerId="ADAL" clId="{46F92E19-BD64-4AA6-8149-5638953C20FA}" dt="2024-01-12T16:52:05.345" v="596" actId="47"/>
        <pc:sldMkLst>
          <pc:docMk/>
          <pc:sldMk cId="2965679208" sldId="363"/>
        </pc:sldMkLst>
      </pc:sldChg>
      <pc:sldChg chg="addSp delSp modSp add mod ord replTag delTag">
        <pc:chgData name="Stringfellow, Kina F. DPI" userId="002858cf-6d8d-4f58-b096-3c8ddc1070aa" providerId="ADAL" clId="{46F92E19-BD64-4AA6-8149-5638953C20FA}" dt="2024-01-12T17:51:33.784" v="2406" actId="962"/>
        <pc:sldMkLst>
          <pc:docMk/>
          <pc:sldMk cId="4248184926" sldId="364"/>
        </pc:sldMkLst>
        <pc:spChg chg="mod">
          <ac:chgData name="Stringfellow, Kina F. DPI" userId="002858cf-6d8d-4f58-b096-3c8ddc1070aa" providerId="ADAL" clId="{46F92E19-BD64-4AA6-8149-5638953C20FA}" dt="2024-01-12T17:26:24.335" v="1945" actId="20577"/>
          <ac:spMkLst>
            <pc:docMk/>
            <pc:sldMk cId="4248184926" sldId="36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7:35:31.268" v="2144" actId="20577"/>
          <ac:spMkLst>
            <pc:docMk/>
            <pc:sldMk cId="4248184926" sldId="364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46F92E19-BD64-4AA6-8149-5638953C20FA}" dt="2024-01-12T17:29:10.685" v="1965" actId="1076"/>
          <ac:spMkLst>
            <pc:docMk/>
            <pc:sldMk cId="4248184926" sldId="364"/>
            <ac:spMk id="6" creationId="{CDAF5256-D9A6-F86C-1366-A82CE56375D2}"/>
          </ac:spMkLst>
        </pc:spChg>
        <pc:picChg chg="del">
          <ac:chgData name="Stringfellow, Kina F. DPI" userId="002858cf-6d8d-4f58-b096-3c8ddc1070aa" providerId="ADAL" clId="{46F92E19-BD64-4AA6-8149-5638953C20FA}" dt="2024-01-12T17:28:22.151" v="1956" actId="478"/>
          <ac:picMkLst>
            <pc:docMk/>
            <pc:sldMk cId="4248184926" sldId="364"/>
            <ac:picMk id="5" creationId="{330B9B8B-FF87-9002-3841-3EEF2ABF9C59}"/>
          </ac:picMkLst>
        </pc:picChg>
        <pc:picChg chg="add mod">
          <ac:chgData name="Stringfellow, Kina F. DPI" userId="002858cf-6d8d-4f58-b096-3c8ddc1070aa" providerId="ADAL" clId="{46F92E19-BD64-4AA6-8149-5638953C20FA}" dt="2024-01-12T17:51:30.850" v="2405" actId="962"/>
          <ac:picMkLst>
            <pc:docMk/>
            <pc:sldMk cId="4248184926" sldId="364"/>
            <ac:picMk id="8" creationId="{030EB44E-BA83-F6C6-9BD7-0F3B47D616B2}"/>
          </ac:picMkLst>
        </pc:picChg>
        <pc:picChg chg="add mod">
          <ac:chgData name="Stringfellow, Kina F. DPI" userId="002858cf-6d8d-4f58-b096-3c8ddc1070aa" providerId="ADAL" clId="{46F92E19-BD64-4AA6-8149-5638953C20FA}" dt="2024-01-12T17:51:33.784" v="2406" actId="962"/>
          <ac:picMkLst>
            <pc:docMk/>
            <pc:sldMk cId="4248184926" sldId="364"/>
            <ac:picMk id="10" creationId="{662F7CFD-A2A0-30B0-DD2A-46CB0F3BAAB1}"/>
          </ac:picMkLst>
        </pc:picChg>
      </pc:sldChg>
      <pc:sldChg chg="addSp delSp modSp add mod replTag delTag">
        <pc:chgData name="Stringfellow, Kina F. DPI" userId="002858cf-6d8d-4f58-b096-3c8ddc1070aa" providerId="ADAL" clId="{46F92E19-BD64-4AA6-8149-5638953C20FA}" dt="2024-01-12T17:51:51.620" v="2416"/>
        <pc:sldMkLst>
          <pc:docMk/>
          <pc:sldMk cId="107552646" sldId="365"/>
        </pc:sldMkLst>
        <pc:spChg chg="mod">
          <ac:chgData name="Stringfellow, Kina F. DPI" userId="002858cf-6d8d-4f58-b096-3c8ddc1070aa" providerId="ADAL" clId="{46F92E19-BD64-4AA6-8149-5638953C20FA}" dt="2024-01-12T17:39:52.345" v="2202" actId="20577"/>
          <ac:spMkLst>
            <pc:docMk/>
            <pc:sldMk cId="107552646" sldId="36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46F92E19-BD64-4AA6-8149-5638953C20FA}" dt="2024-01-12T17:48:53.409" v="2329" actId="20577"/>
          <ac:spMkLst>
            <pc:docMk/>
            <pc:sldMk cId="107552646" sldId="365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46F92E19-BD64-4AA6-8149-5638953C20FA}" dt="2024-01-12T17:51:40.282" v="2412" actId="962"/>
          <ac:picMkLst>
            <pc:docMk/>
            <pc:sldMk cId="107552646" sldId="365"/>
            <ac:picMk id="4" creationId="{203EAB7F-A7B1-8F52-8885-708902ED5908}"/>
          </ac:picMkLst>
        </pc:picChg>
        <pc:picChg chg="del">
          <ac:chgData name="Stringfellow, Kina F. DPI" userId="002858cf-6d8d-4f58-b096-3c8ddc1070aa" providerId="ADAL" clId="{46F92E19-BD64-4AA6-8149-5638953C20FA}" dt="2024-01-12T17:39:54.839" v="2203" actId="478"/>
          <ac:picMkLst>
            <pc:docMk/>
            <pc:sldMk cId="107552646" sldId="365"/>
            <ac:picMk id="5" creationId="{330B9B8B-FF87-9002-3841-3EEF2ABF9C59}"/>
          </ac:picMkLst>
        </pc:picChg>
        <pc:picChg chg="add mod">
          <ac:chgData name="Stringfellow, Kina F. DPI" userId="002858cf-6d8d-4f58-b096-3c8ddc1070aa" providerId="ADAL" clId="{46F92E19-BD64-4AA6-8149-5638953C20FA}" dt="2024-01-12T17:51:44.713" v="2413" actId="962"/>
          <ac:picMkLst>
            <pc:docMk/>
            <pc:sldMk cId="107552646" sldId="365"/>
            <ac:picMk id="7" creationId="{292F4908-F2BD-21AE-1846-D124B15F6600}"/>
          </ac:picMkLst>
        </pc:picChg>
        <pc:picChg chg="add mod">
          <ac:chgData name="Stringfellow, Kina F. DPI" userId="002858cf-6d8d-4f58-b096-3c8ddc1070aa" providerId="ADAL" clId="{46F92E19-BD64-4AA6-8149-5638953C20FA}" dt="2024-01-12T17:51:47.645" v="2414" actId="962"/>
          <ac:picMkLst>
            <pc:docMk/>
            <pc:sldMk cId="107552646" sldId="365"/>
            <ac:picMk id="9" creationId="{EB214FB9-6DA4-2857-B600-F5A0EA23A6D9}"/>
          </ac:picMkLst>
        </pc:picChg>
      </pc:sldChg>
      <pc:sldMasterChg chg="delSldLayout">
        <pc:chgData name="Stringfellow, Kina F. DPI" userId="002858cf-6d8d-4f58-b096-3c8ddc1070aa" providerId="ADAL" clId="{46F92E19-BD64-4AA6-8149-5638953C20FA}" dt="2024-01-12T16:53:14.003" v="636" actId="47"/>
        <pc:sldMasterMkLst>
          <pc:docMk/>
          <pc:sldMasterMk cId="1963821010" sldId="2147483681"/>
        </pc:sldMasterMkLst>
        <pc:sldLayoutChg chg="del">
          <pc:chgData name="Stringfellow, Kina F. DPI" userId="002858cf-6d8d-4f58-b096-3c8ddc1070aa" providerId="ADAL" clId="{46F92E19-BD64-4AA6-8149-5638953C20FA}" dt="2024-01-12T16:53:14.003" v="636" actId="47"/>
          <pc:sldLayoutMkLst>
            <pc:docMk/>
            <pc:sldMasterMk cId="1963821010" sldId="2147483681"/>
            <pc:sldLayoutMk cId="1275035337" sldId="2147483696"/>
          </pc:sldLayoutMkLst>
        </pc:sldLayoutChg>
      </pc:sldMasterChg>
    </pc:docChg>
  </pc:docChgLst>
  <pc:docChgLst>
    <pc:chgData name="Stringfellow, Kina F. DPI" userId="S::kina.stringfellow@dpi.wi.gov::002858cf-6d8d-4f58-b096-3c8ddc1070aa" providerId="AD" clId="Web-{FF57BCD1-704C-41A6-D9E2-A7267EE747DB}"/>
    <pc:docChg chg="modSld">
      <pc:chgData name="Stringfellow, Kina F. DPI" userId="S::kina.stringfellow@dpi.wi.gov::002858cf-6d8d-4f58-b096-3c8ddc1070aa" providerId="AD" clId="Web-{FF57BCD1-704C-41A6-D9E2-A7267EE747DB}" dt="2023-01-19T14:47:07.778" v="13" actId="20577"/>
      <pc:docMkLst>
        <pc:docMk/>
      </pc:docMkLst>
      <pc:sldChg chg="delSp modSp">
        <pc:chgData name="Stringfellow, Kina F. DPI" userId="S::kina.stringfellow@dpi.wi.gov::002858cf-6d8d-4f58-b096-3c8ddc1070aa" providerId="AD" clId="Web-{FF57BCD1-704C-41A6-D9E2-A7267EE747DB}" dt="2023-01-19T14:47:07.778" v="13" actId="20577"/>
        <pc:sldMkLst>
          <pc:docMk/>
          <pc:sldMk cId="1410374104" sldId="309"/>
        </pc:sldMkLst>
        <pc:spChg chg="del mod">
          <ac:chgData name="Stringfellow, Kina F. DPI" userId="S::kina.stringfellow@dpi.wi.gov::002858cf-6d8d-4f58-b096-3c8ddc1070aa" providerId="AD" clId="Web-{FF57BCD1-704C-41A6-D9E2-A7267EE747DB}" dt="2023-01-19T14:46:32.277" v="8"/>
          <ac:spMkLst>
            <pc:docMk/>
            <pc:sldMk cId="1410374104" sldId="309"/>
            <ac:spMk id="5" creationId="{F4DBF110-8478-AE83-B218-F32DCC047B4D}"/>
          </ac:spMkLst>
        </pc:spChg>
        <pc:spChg chg="mod">
          <ac:chgData name="Stringfellow, Kina F. DPI" userId="S::kina.stringfellow@dpi.wi.gov::002858cf-6d8d-4f58-b096-3c8ddc1070aa" providerId="AD" clId="Web-{FF57BCD1-704C-41A6-D9E2-A7267EE747DB}" dt="2023-01-19T14:47:07.778" v="13" actId="20577"/>
          <ac:spMkLst>
            <pc:docMk/>
            <pc:sldMk cId="1410374104" sldId="309"/>
            <ac:spMk id="7" creationId="{3216E60C-D8F9-5AC4-672A-D551051AE210}"/>
          </ac:spMkLst>
        </pc:spChg>
        <pc:picChg chg="mod">
          <ac:chgData name="Stringfellow, Kina F. DPI" userId="S::kina.stringfellow@dpi.wi.gov::002858cf-6d8d-4f58-b096-3c8ddc1070aa" providerId="AD" clId="Web-{FF57BCD1-704C-41A6-D9E2-A7267EE747DB}" dt="2023-01-19T14:46:37.527" v="9" actId="1076"/>
          <ac:picMkLst>
            <pc:docMk/>
            <pc:sldMk cId="1410374104" sldId="309"/>
            <ac:picMk id="3" creationId="{BC938650-3DAF-0914-0034-09552BB06FD5}"/>
          </ac:picMkLst>
        </pc:picChg>
      </pc:sldChg>
    </pc:docChg>
  </pc:docChgLst>
  <pc:docChgLst>
    <pc:chgData name="Stringfellow, Kina F. DPI" userId="002858cf-6d8d-4f58-b096-3c8ddc1070aa" providerId="ADAL" clId="{90FCA8E1-73B2-401A-9849-B3A123EA6B66}"/>
    <pc:docChg chg="undo custSel addSld delSld modSld sldOrd replTag delTag">
      <pc:chgData name="Stringfellow, Kina F. DPI" userId="002858cf-6d8d-4f58-b096-3c8ddc1070aa" providerId="ADAL" clId="{90FCA8E1-73B2-401A-9849-B3A123EA6B66}" dt="2023-12-20T19:59:22.253" v="2092" actId="20577"/>
      <pc:docMkLst>
        <pc:docMk/>
      </pc:docMkLst>
      <pc:sldChg chg="modSp mod replTag delTag">
        <pc:chgData name="Stringfellow, Kina F. DPI" userId="002858cf-6d8d-4f58-b096-3c8ddc1070aa" providerId="ADAL" clId="{90FCA8E1-73B2-401A-9849-B3A123EA6B66}" dt="2023-12-20T17:25:34.646" v="1050"/>
        <pc:sldMkLst>
          <pc:docMk/>
          <pc:sldMk cId="4185322060" sldId="257"/>
        </pc:sldMkLst>
        <pc:spChg chg="mod">
          <ac:chgData name="Stringfellow, Kina F. DPI" userId="002858cf-6d8d-4f58-b096-3c8ddc1070aa" providerId="ADAL" clId="{90FCA8E1-73B2-401A-9849-B3A123EA6B66}" dt="2023-12-13T15:24:39.173" v="9" actId="20577"/>
          <ac:spMkLst>
            <pc:docMk/>
            <pc:sldMk cId="4185322060" sldId="25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13T15:25:09.223" v="15" actId="20577"/>
          <ac:spMkLst>
            <pc:docMk/>
            <pc:sldMk cId="4185322060" sldId="257"/>
            <ac:spMk id="3" creationId="{00000000-0000-0000-0000-000000000000}"/>
          </ac:spMkLst>
        </pc:spChg>
      </pc:sldChg>
      <pc:sldChg chg="modSp mod replTag delTag">
        <pc:chgData name="Stringfellow, Kina F. DPI" userId="002858cf-6d8d-4f58-b096-3c8ddc1070aa" providerId="ADAL" clId="{90FCA8E1-73B2-401A-9849-B3A123EA6B66}" dt="2023-12-20T17:26:30.680" v="1056"/>
        <pc:sldMkLst>
          <pc:docMk/>
          <pc:sldMk cId="835893860" sldId="258"/>
        </pc:sldMkLst>
        <pc:spChg chg="mod">
          <ac:chgData name="Stringfellow, Kina F. DPI" userId="002858cf-6d8d-4f58-b096-3c8ddc1070aa" providerId="ADAL" clId="{90FCA8E1-73B2-401A-9849-B3A123EA6B66}" dt="2023-12-13T16:02:02.569" v="402" actId="20577"/>
          <ac:spMkLst>
            <pc:docMk/>
            <pc:sldMk cId="835893860" sldId="25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13T16:04:40.036" v="628" actId="21"/>
          <ac:spMkLst>
            <pc:docMk/>
            <pc:sldMk cId="835893860" sldId="258"/>
            <ac:spMk id="3" creationId="{00000000-0000-0000-0000-000000000000}"/>
          </ac:spMkLst>
        </pc:spChg>
      </pc:sldChg>
      <pc:sldChg chg="addSp delSp modSp mod ord replTag delTag">
        <pc:chgData name="Stringfellow, Kina F. DPI" userId="002858cf-6d8d-4f58-b096-3c8ddc1070aa" providerId="ADAL" clId="{90FCA8E1-73B2-401A-9849-B3A123EA6B66}" dt="2023-12-20T19:57:52.332" v="2009"/>
        <pc:sldMkLst>
          <pc:docMk/>
          <pc:sldMk cId="329936671" sldId="269"/>
        </pc:sldMkLst>
        <pc:spChg chg="mod">
          <ac:chgData name="Stringfellow, Kina F. DPI" userId="002858cf-6d8d-4f58-b096-3c8ddc1070aa" providerId="ADAL" clId="{90FCA8E1-73B2-401A-9849-B3A123EA6B66}" dt="2023-12-20T18:47:31.874" v="1652" actId="20577"/>
          <ac:spMkLst>
            <pc:docMk/>
            <pc:sldMk cId="329936671" sldId="26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8:52:33.105" v="1699" actId="20577"/>
          <ac:spMkLst>
            <pc:docMk/>
            <pc:sldMk cId="329936671" sldId="269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5" creationId="{6B79FE72-2FC0-9745-D66A-9CDB345E1763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6" creationId="{8310B6E5-BF83-C730-5C24-DAE08E10512F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8" creationId="{CF36022E-E541-B7E2-4374-B003CBDBB1A7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9" creationId="{F90229DB-CD06-F9FA-037A-D5C314D11CB9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10" creationId="{6395BBD9-D689-88B8-0540-2B588488B591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11" creationId="{A66754A8-E468-9A1F-6B51-BBB22292BE73}"/>
          </ac:spMkLst>
        </pc:spChg>
        <pc:spChg chg="add mod">
          <ac:chgData name="Stringfellow, Kina F. DPI" userId="002858cf-6d8d-4f58-b096-3c8ddc1070aa" providerId="ADAL" clId="{90FCA8E1-73B2-401A-9849-B3A123EA6B66}" dt="2023-12-20T18:11:32.897" v="1415" actId="208"/>
          <ac:spMkLst>
            <pc:docMk/>
            <pc:sldMk cId="329936671" sldId="269"/>
            <ac:spMk id="12" creationId="{F8B611FB-20C5-5A69-5651-525A68A690E5}"/>
          </ac:spMkLst>
        </pc:spChg>
        <pc:grpChg chg="add del mod">
          <ac:chgData name="Stringfellow, Kina F. DPI" userId="002858cf-6d8d-4f58-b096-3c8ddc1070aa" providerId="ADAL" clId="{90FCA8E1-73B2-401A-9849-B3A123EA6B66}" dt="2023-12-20T18:47:53.646" v="1656" actId="478"/>
          <ac:grpSpMkLst>
            <pc:docMk/>
            <pc:sldMk cId="329936671" sldId="269"/>
            <ac:grpSpMk id="13" creationId="{9BC4B12C-B181-C57B-7905-7E7972909B55}"/>
          </ac:grpSpMkLst>
        </pc:grpChg>
        <pc:picChg chg="mod">
          <ac:chgData name="Stringfellow, Kina F. DPI" userId="002858cf-6d8d-4f58-b096-3c8ddc1070aa" providerId="ADAL" clId="{90FCA8E1-73B2-401A-9849-B3A123EA6B66}" dt="2023-12-20T17:33:02.516" v="1063" actId="1076"/>
          <ac:picMkLst>
            <pc:docMk/>
            <pc:sldMk cId="329936671" sldId="269"/>
            <ac:picMk id="4" creationId="{0DF26DD6-2637-C5CB-EB82-C0B5C26F29B6}"/>
          </ac:picMkLst>
        </pc:picChg>
        <pc:picChg chg="del">
          <ac:chgData name="Stringfellow, Kina F. DPI" userId="002858cf-6d8d-4f58-b096-3c8ddc1070aa" providerId="ADAL" clId="{90FCA8E1-73B2-401A-9849-B3A123EA6B66}" dt="2023-12-13T18:38:43.371" v="972" actId="478"/>
          <ac:picMkLst>
            <pc:docMk/>
            <pc:sldMk cId="329936671" sldId="269"/>
            <ac:picMk id="5" creationId="{0EAB343C-6397-FEC1-0A5F-7A898580F25F}"/>
          </ac:picMkLst>
        </pc:picChg>
        <pc:picChg chg="add mod">
          <ac:chgData name="Stringfellow, Kina F. DPI" userId="002858cf-6d8d-4f58-b096-3c8ddc1070aa" providerId="ADAL" clId="{90FCA8E1-73B2-401A-9849-B3A123EA6B66}" dt="2023-12-20T18:11:38.318" v="1416" actId="208"/>
          <ac:picMkLst>
            <pc:docMk/>
            <pc:sldMk cId="329936671" sldId="269"/>
            <ac:picMk id="7" creationId="{E6645908-D982-3EDC-7DD3-4C1B59E222FC}"/>
          </ac:picMkLst>
        </pc:picChg>
        <pc:picChg chg="add del mod">
          <ac:chgData name="Stringfellow, Kina F. DPI" userId="002858cf-6d8d-4f58-b096-3c8ddc1070aa" providerId="ADAL" clId="{90FCA8E1-73B2-401A-9849-B3A123EA6B66}" dt="2023-12-20T17:51:04.828" v="1139" actId="478"/>
          <ac:picMkLst>
            <pc:docMk/>
            <pc:sldMk cId="329936671" sldId="269"/>
            <ac:picMk id="14" creationId="{15D1DF71-08F5-549B-1A5B-70B5C0E72AAD}"/>
          </ac:picMkLst>
        </pc:picChg>
        <pc:picChg chg="add mod">
          <ac:chgData name="Stringfellow, Kina F. DPI" userId="002858cf-6d8d-4f58-b096-3c8ddc1070aa" providerId="ADAL" clId="{90FCA8E1-73B2-401A-9849-B3A123EA6B66}" dt="2023-12-20T18:53:17.356" v="1707" actId="1076"/>
          <ac:picMkLst>
            <pc:docMk/>
            <pc:sldMk cId="329936671" sldId="269"/>
            <ac:picMk id="16" creationId="{0D1AF86E-2282-D458-29B7-40764641660C}"/>
          </ac:picMkLst>
        </pc:picChg>
      </pc:sldChg>
      <pc:sldChg chg="ord replTag delTag">
        <pc:chgData name="Stringfellow, Kina F. DPI" userId="002858cf-6d8d-4f58-b096-3c8ddc1070aa" providerId="ADAL" clId="{90FCA8E1-73B2-401A-9849-B3A123EA6B66}" dt="2023-12-13T15:55:39.403" v="333"/>
        <pc:sldMkLst>
          <pc:docMk/>
          <pc:sldMk cId="2769691989" sldId="277"/>
        </pc:sldMkLst>
      </pc:sldChg>
      <pc:sldChg chg="ord replTag delTag">
        <pc:chgData name="Stringfellow, Kina F. DPI" userId="002858cf-6d8d-4f58-b096-3c8ddc1070aa" providerId="ADAL" clId="{90FCA8E1-73B2-401A-9849-B3A123EA6B66}" dt="2023-12-13T15:56:08.787" v="371"/>
        <pc:sldMkLst>
          <pc:docMk/>
          <pc:sldMk cId="2129175421" sldId="297"/>
        </pc:sldMkLst>
      </pc:sldChg>
      <pc:sldChg chg="addSp delSp modSp mod replTag delTag">
        <pc:chgData name="Stringfellow, Kina F. DPI" userId="002858cf-6d8d-4f58-b096-3c8ddc1070aa" providerId="ADAL" clId="{90FCA8E1-73B2-401A-9849-B3A123EA6B66}" dt="2023-12-20T19:57:54.580" v="2011"/>
        <pc:sldMkLst>
          <pc:docMk/>
          <pc:sldMk cId="3840820868" sldId="308"/>
        </pc:sldMkLst>
        <pc:spChg chg="del mod">
          <ac:chgData name="Stringfellow, Kina F. DPI" userId="002858cf-6d8d-4f58-b096-3c8ddc1070aa" providerId="ADAL" clId="{90FCA8E1-73B2-401A-9849-B3A123EA6B66}" dt="2023-12-13T16:04:52.209" v="639" actId="478"/>
          <ac:spMkLst>
            <pc:docMk/>
            <pc:sldMk cId="3840820868" sldId="308"/>
            <ac:spMk id="3" creationId="{00000000-0000-0000-0000-000000000000}"/>
          </ac:spMkLst>
        </pc:spChg>
        <pc:spChg chg="add del mod">
          <ac:chgData name="Stringfellow, Kina F. DPI" userId="002858cf-6d8d-4f58-b096-3c8ddc1070aa" providerId="ADAL" clId="{90FCA8E1-73B2-401A-9849-B3A123EA6B66}" dt="2023-12-13T16:04:55.509" v="641" actId="478"/>
          <ac:spMkLst>
            <pc:docMk/>
            <pc:sldMk cId="3840820868" sldId="308"/>
            <ac:spMk id="5" creationId="{6383C86A-C5C8-9C93-5212-BE5B7C7FB334}"/>
          </ac:spMkLst>
        </pc:spChg>
        <pc:spChg chg="add mod">
          <ac:chgData name="Stringfellow, Kina F. DPI" userId="002858cf-6d8d-4f58-b096-3c8ddc1070aa" providerId="ADAL" clId="{90FCA8E1-73B2-401A-9849-B3A123EA6B66}" dt="2023-12-13T16:16:29.583" v="931" actId="404"/>
          <ac:spMkLst>
            <pc:docMk/>
            <pc:sldMk cId="3840820868" sldId="308"/>
            <ac:spMk id="6" creationId="{D00E80F8-828C-8C98-7208-545E4A683028}"/>
          </ac:spMkLst>
        </pc:spChg>
        <pc:spChg chg="add mod">
          <ac:chgData name="Stringfellow, Kina F. DPI" userId="002858cf-6d8d-4f58-b096-3c8ddc1070aa" providerId="ADAL" clId="{90FCA8E1-73B2-401A-9849-B3A123EA6B66}" dt="2023-12-13T16:16:04.440" v="913" actId="115"/>
          <ac:spMkLst>
            <pc:docMk/>
            <pc:sldMk cId="3840820868" sldId="308"/>
            <ac:spMk id="7" creationId="{ECCC0141-F658-30E7-F9F1-452E1B920895}"/>
          </ac:spMkLst>
        </pc:spChg>
        <pc:spChg chg="add mod">
          <ac:chgData name="Stringfellow, Kina F. DPI" userId="002858cf-6d8d-4f58-b096-3c8ddc1070aa" providerId="ADAL" clId="{90FCA8E1-73B2-401A-9849-B3A123EA6B66}" dt="2023-12-13T16:16:08.410" v="914" actId="115"/>
          <ac:spMkLst>
            <pc:docMk/>
            <pc:sldMk cId="3840820868" sldId="308"/>
            <ac:spMk id="8" creationId="{7EA928BB-29D1-28DE-7831-B3F2378695E8}"/>
          </ac:spMkLst>
        </pc:spChg>
      </pc:sldChg>
      <pc:sldChg chg="replTag">
        <pc:chgData name="Stringfellow, Kina F. DPI" userId="002858cf-6d8d-4f58-b096-3c8ddc1070aa" providerId="ADAL" clId="{90FCA8E1-73B2-401A-9849-B3A123EA6B66}" dt="2023-12-13T15:32:00.824" v="66"/>
        <pc:sldMkLst>
          <pc:docMk/>
          <pc:sldMk cId="1410374104" sldId="309"/>
        </pc:sldMkLst>
      </pc:sldChg>
      <pc:sldChg chg="del replTag">
        <pc:chgData name="Stringfellow, Kina F. DPI" userId="002858cf-6d8d-4f58-b096-3c8ddc1070aa" providerId="ADAL" clId="{90FCA8E1-73B2-401A-9849-B3A123EA6B66}" dt="2023-12-13T15:53:22.257" v="289" actId="2696"/>
        <pc:sldMkLst>
          <pc:docMk/>
          <pc:sldMk cId="3187894936" sldId="325"/>
        </pc:sldMkLst>
      </pc:sldChg>
      <pc:sldChg chg="replTag">
        <pc:chgData name="Stringfellow, Kina F. DPI" userId="002858cf-6d8d-4f58-b096-3c8ddc1070aa" providerId="ADAL" clId="{90FCA8E1-73B2-401A-9849-B3A123EA6B66}" dt="2023-12-13T15:53:22.262" v="290"/>
        <pc:sldMkLst>
          <pc:docMk/>
          <pc:sldMk cId="2963070564" sldId="330"/>
        </pc:sldMkLst>
      </pc:sldChg>
      <pc:sldChg chg="ord replTag delTag">
        <pc:chgData name="Stringfellow, Kina F. DPI" userId="002858cf-6d8d-4f58-b096-3c8ddc1070aa" providerId="ADAL" clId="{90FCA8E1-73B2-401A-9849-B3A123EA6B66}" dt="2023-12-13T15:55:39.403" v="333"/>
        <pc:sldMkLst>
          <pc:docMk/>
          <pc:sldMk cId="3578951629" sldId="331"/>
        </pc:sldMkLst>
      </pc:sldChg>
      <pc:sldChg chg="del replTag">
        <pc:chgData name="Stringfellow, Kina F. DPI" userId="002858cf-6d8d-4f58-b096-3c8ddc1070aa" providerId="ADAL" clId="{90FCA8E1-73B2-401A-9849-B3A123EA6B66}" dt="2023-12-13T15:53:49.134" v="299" actId="47"/>
        <pc:sldMkLst>
          <pc:docMk/>
          <pc:sldMk cId="3056075876" sldId="332"/>
        </pc:sldMkLst>
      </pc:sldChg>
      <pc:sldChg chg="ord replTag delTag">
        <pc:chgData name="Stringfellow, Kina F. DPI" userId="002858cf-6d8d-4f58-b096-3c8ddc1070aa" providerId="ADAL" clId="{90FCA8E1-73B2-401A-9849-B3A123EA6B66}" dt="2023-12-13T15:54:36.499" v="311"/>
        <pc:sldMkLst>
          <pc:docMk/>
          <pc:sldMk cId="2351396032" sldId="333"/>
        </pc:sldMkLst>
      </pc:sldChg>
      <pc:sldChg chg="ord replTag delTag">
        <pc:chgData name="Stringfellow, Kina F. DPI" userId="002858cf-6d8d-4f58-b096-3c8ddc1070aa" providerId="ADAL" clId="{90FCA8E1-73B2-401A-9849-B3A123EA6B66}" dt="2023-12-13T15:54:36.499" v="311"/>
        <pc:sldMkLst>
          <pc:docMk/>
          <pc:sldMk cId="3038772431" sldId="334"/>
        </pc:sldMkLst>
      </pc:sldChg>
      <pc:sldChg chg="del replTag">
        <pc:chgData name="Stringfellow, Kina F. DPI" userId="002858cf-6d8d-4f58-b096-3c8ddc1070aa" providerId="ADAL" clId="{90FCA8E1-73B2-401A-9849-B3A123EA6B66}" dt="2023-12-13T15:54:56.671" v="313" actId="47"/>
        <pc:sldMkLst>
          <pc:docMk/>
          <pc:sldMk cId="2577789551" sldId="335"/>
        </pc:sldMkLst>
      </pc:sldChg>
      <pc:sldChg chg="del replTag">
        <pc:chgData name="Stringfellow, Kina F. DPI" userId="002858cf-6d8d-4f58-b096-3c8ddc1070aa" providerId="ADAL" clId="{90FCA8E1-73B2-401A-9849-B3A123EA6B66}" dt="2023-12-13T15:53:47.419" v="295" actId="47"/>
        <pc:sldMkLst>
          <pc:docMk/>
          <pc:sldMk cId="697922328" sldId="336"/>
        </pc:sldMkLst>
      </pc:sldChg>
      <pc:sldChg chg="ord replTag delTag">
        <pc:chgData name="Stringfellow, Kina F. DPI" userId="002858cf-6d8d-4f58-b096-3c8ddc1070aa" providerId="ADAL" clId="{90FCA8E1-73B2-401A-9849-B3A123EA6B66}" dt="2023-12-13T15:56:08.787" v="371"/>
        <pc:sldMkLst>
          <pc:docMk/>
          <pc:sldMk cId="751795534" sldId="337"/>
        </pc:sldMkLst>
      </pc:sldChg>
      <pc:sldChg chg="ord replTag delTag">
        <pc:chgData name="Stringfellow, Kina F. DPI" userId="002858cf-6d8d-4f58-b096-3c8ddc1070aa" providerId="ADAL" clId="{90FCA8E1-73B2-401A-9849-B3A123EA6B66}" dt="2023-12-13T15:55:39.403" v="333"/>
        <pc:sldMkLst>
          <pc:docMk/>
          <pc:sldMk cId="2853312473" sldId="338"/>
        </pc:sldMkLst>
      </pc:sldChg>
      <pc:sldChg chg="ord replTag">
        <pc:chgData name="Stringfellow, Kina F. DPI" userId="002858cf-6d8d-4f58-b096-3c8ddc1070aa" providerId="ADAL" clId="{90FCA8E1-73B2-401A-9849-B3A123EA6B66}" dt="2023-12-13T15:55:39.403" v="333"/>
        <pc:sldMkLst>
          <pc:docMk/>
          <pc:sldMk cId="60378258" sldId="339"/>
        </pc:sldMkLst>
      </pc:sldChg>
      <pc:sldChg chg="ord replTag delTag">
        <pc:chgData name="Stringfellow, Kina F. DPI" userId="002858cf-6d8d-4f58-b096-3c8ddc1070aa" providerId="ADAL" clId="{90FCA8E1-73B2-401A-9849-B3A123EA6B66}" dt="2023-12-13T15:56:08.787" v="371"/>
        <pc:sldMkLst>
          <pc:docMk/>
          <pc:sldMk cId="116284063" sldId="344"/>
        </pc:sldMkLst>
      </pc:sldChg>
      <pc:sldChg chg="ord replTag delTag">
        <pc:chgData name="Stringfellow, Kina F. DPI" userId="002858cf-6d8d-4f58-b096-3c8ddc1070aa" providerId="ADAL" clId="{90FCA8E1-73B2-401A-9849-B3A123EA6B66}" dt="2023-12-13T15:56:08.787" v="371"/>
        <pc:sldMkLst>
          <pc:docMk/>
          <pc:sldMk cId="3127825692" sldId="345"/>
        </pc:sldMkLst>
      </pc:sldChg>
      <pc:sldChg chg="ord replTag delTag">
        <pc:chgData name="Stringfellow, Kina F. DPI" userId="002858cf-6d8d-4f58-b096-3c8ddc1070aa" providerId="ADAL" clId="{90FCA8E1-73B2-401A-9849-B3A123EA6B66}" dt="2023-12-13T15:56:08.787" v="371"/>
        <pc:sldMkLst>
          <pc:docMk/>
          <pc:sldMk cId="2260259755" sldId="346"/>
        </pc:sldMkLst>
      </pc:sldChg>
      <pc:sldChg chg="ord replTag">
        <pc:chgData name="Stringfellow, Kina F. DPI" userId="002858cf-6d8d-4f58-b096-3c8ddc1070aa" providerId="ADAL" clId="{90FCA8E1-73B2-401A-9849-B3A123EA6B66}" dt="2023-12-13T15:56:08.787" v="371"/>
        <pc:sldMkLst>
          <pc:docMk/>
          <pc:sldMk cId="410291423" sldId="347"/>
        </pc:sldMkLst>
      </pc:sldChg>
      <pc:sldChg chg="ord replTag delTag">
        <pc:chgData name="Stringfellow, Kina F. DPI" userId="002858cf-6d8d-4f58-b096-3c8ddc1070aa" providerId="ADAL" clId="{90FCA8E1-73B2-401A-9849-B3A123EA6B66}" dt="2023-12-13T16:01:37.327" v="383"/>
        <pc:sldMkLst>
          <pc:docMk/>
          <pc:sldMk cId="3311545098" sldId="348"/>
        </pc:sldMkLst>
      </pc:sldChg>
      <pc:sldChg chg="ord replTag">
        <pc:chgData name="Stringfellow, Kina F. DPI" userId="002858cf-6d8d-4f58-b096-3c8ddc1070aa" providerId="ADAL" clId="{90FCA8E1-73B2-401A-9849-B3A123EA6B66}" dt="2023-12-13T15:56:31.986" v="379"/>
        <pc:sldMkLst>
          <pc:docMk/>
          <pc:sldMk cId="437512375" sldId="349"/>
        </pc:sldMkLst>
      </pc:sldChg>
      <pc:sldChg chg="addSp delSp modSp add mod replTag delTag">
        <pc:chgData name="Stringfellow, Kina F. DPI" userId="002858cf-6d8d-4f58-b096-3c8ddc1070aa" providerId="ADAL" clId="{90FCA8E1-73B2-401A-9849-B3A123EA6B66}" dt="2023-12-20T19:57:15.788" v="1965" actId="478"/>
        <pc:sldMkLst>
          <pc:docMk/>
          <pc:sldMk cId="257351645" sldId="352"/>
        </pc:sldMkLst>
        <pc:picChg chg="del">
          <ac:chgData name="Stringfellow, Kina F. DPI" userId="002858cf-6d8d-4f58-b096-3c8ddc1070aa" providerId="ADAL" clId="{90FCA8E1-73B2-401A-9849-B3A123EA6B66}" dt="2023-12-20T18:40:47.474" v="1600" actId="478"/>
          <ac:picMkLst>
            <pc:docMk/>
            <pc:sldMk cId="257351645" sldId="352"/>
            <ac:picMk id="4" creationId="{0DF26DD6-2637-C5CB-EB82-C0B5C26F29B6}"/>
          </ac:picMkLst>
        </pc:picChg>
        <pc:picChg chg="del">
          <ac:chgData name="Stringfellow, Kina F. DPI" userId="002858cf-6d8d-4f58-b096-3c8ddc1070aa" providerId="ADAL" clId="{90FCA8E1-73B2-401A-9849-B3A123EA6B66}" dt="2023-12-20T18:39:29.880" v="1589" actId="478"/>
          <ac:picMkLst>
            <pc:docMk/>
            <pc:sldMk cId="257351645" sldId="352"/>
            <ac:picMk id="5" creationId="{0EAB343C-6397-FEC1-0A5F-7A898580F25F}"/>
          </ac:picMkLst>
        </pc:picChg>
        <pc:picChg chg="add del mod">
          <ac:chgData name="Stringfellow, Kina F. DPI" userId="002858cf-6d8d-4f58-b096-3c8ddc1070aa" providerId="ADAL" clId="{90FCA8E1-73B2-401A-9849-B3A123EA6B66}" dt="2023-12-20T18:39:50.072" v="1592" actId="478"/>
          <ac:picMkLst>
            <pc:docMk/>
            <pc:sldMk cId="257351645" sldId="352"/>
            <ac:picMk id="7" creationId="{452EADC6-BC50-C420-F8EB-986CD1AF6D00}"/>
          </ac:picMkLst>
        </pc:picChg>
        <pc:picChg chg="add mod">
          <ac:chgData name="Stringfellow, Kina F. DPI" userId="002858cf-6d8d-4f58-b096-3c8ddc1070aa" providerId="ADAL" clId="{90FCA8E1-73B2-401A-9849-B3A123EA6B66}" dt="2023-12-20T18:40:33.495" v="1599" actId="14100"/>
          <ac:picMkLst>
            <pc:docMk/>
            <pc:sldMk cId="257351645" sldId="352"/>
            <ac:picMk id="9" creationId="{89D96D5C-AAA4-1BB5-0033-E622444B627D}"/>
          </ac:picMkLst>
        </pc:picChg>
        <pc:picChg chg="add del mod">
          <ac:chgData name="Stringfellow, Kina F. DPI" userId="002858cf-6d8d-4f58-b096-3c8ddc1070aa" providerId="ADAL" clId="{90FCA8E1-73B2-401A-9849-B3A123EA6B66}" dt="2023-12-20T19:57:15.788" v="1965" actId="478"/>
          <ac:picMkLst>
            <pc:docMk/>
            <pc:sldMk cId="257351645" sldId="352"/>
            <ac:picMk id="10" creationId="{6733C5DB-4FB9-05E1-A506-61F4E67B075E}"/>
          </ac:picMkLst>
        </pc:picChg>
      </pc:sldChg>
      <pc:sldChg chg="addSp delSp modSp add mod replTag delTag">
        <pc:chgData name="Stringfellow, Kina F. DPI" userId="002858cf-6d8d-4f58-b096-3c8ddc1070aa" providerId="ADAL" clId="{90FCA8E1-73B2-401A-9849-B3A123EA6B66}" dt="2023-12-20T19:57:31.053" v="1999" actId="478"/>
        <pc:sldMkLst>
          <pc:docMk/>
          <pc:sldMk cId="1963649719" sldId="353"/>
        </pc:sldMkLst>
        <pc:spChg chg="mod">
          <ac:chgData name="Stringfellow, Kina F. DPI" userId="002858cf-6d8d-4f58-b096-3c8ddc1070aa" providerId="ADAL" clId="{90FCA8E1-73B2-401A-9849-B3A123EA6B66}" dt="2023-12-20T18:04:48.777" v="1333" actId="20577"/>
          <ac:spMkLst>
            <pc:docMk/>
            <pc:sldMk cId="1963649719" sldId="353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8:03:58.520" v="1278" actId="20577"/>
          <ac:spMkLst>
            <pc:docMk/>
            <pc:sldMk cId="1963649719" sldId="353"/>
            <ac:spMk id="3" creationId="{00000000-0000-0000-0000-000000000000}"/>
          </ac:spMkLst>
        </pc:spChg>
        <pc:spChg chg="del">
          <ac:chgData name="Stringfellow, Kina F. DPI" userId="002858cf-6d8d-4f58-b096-3c8ddc1070aa" providerId="ADAL" clId="{90FCA8E1-73B2-401A-9849-B3A123EA6B66}" dt="2023-12-20T17:51:11.665" v="1145" actId="478"/>
          <ac:spMkLst>
            <pc:docMk/>
            <pc:sldMk cId="1963649719" sldId="353"/>
            <ac:spMk id="8" creationId="{CF36022E-E541-B7E2-4374-B003CBDBB1A7}"/>
          </ac:spMkLst>
        </pc:spChg>
        <pc:spChg chg="del">
          <ac:chgData name="Stringfellow, Kina F. DPI" userId="002858cf-6d8d-4f58-b096-3c8ddc1070aa" providerId="ADAL" clId="{90FCA8E1-73B2-401A-9849-B3A123EA6B66}" dt="2023-12-20T17:51:12.096" v="1146" actId="478"/>
          <ac:spMkLst>
            <pc:docMk/>
            <pc:sldMk cId="1963649719" sldId="353"/>
            <ac:spMk id="9" creationId="{F90229DB-CD06-F9FA-037A-D5C314D11CB9}"/>
          </ac:spMkLst>
        </pc:spChg>
        <pc:spChg chg="del">
          <ac:chgData name="Stringfellow, Kina F. DPI" userId="002858cf-6d8d-4f58-b096-3c8ddc1070aa" providerId="ADAL" clId="{90FCA8E1-73B2-401A-9849-B3A123EA6B66}" dt="2023-12-20T17:51:12.689" v="1147" actId="478"/>
          <ac:spMkLst>
            <pc:docMk/>
            <pc:sldMk cId="1963649719" sldId="353"/>
            <ac:spMk id="10" creationId="{6395BBD9-D689-88B8-0540-2B588488B591}"/>
          </ac:spMkLst>
        </pc:spChg>
        <pc:spChg chg="del">
          <ac:chgData name="Stringfellow, Kina F. DPI" userId="002858cf-6d8d-4f58-b096-3c8ddc1070aa" providerId="ADAL" clId="{90FCA8E1-73B2-401A-9849-B3A123EA6B66}" dt="2023-12-20T17:51:13.378" v="1148" actId="478"/>
          <ac:spMkLst>
            <pc:docMk/>
            <pc:sldMk cId="1963649719" sldId="353"/>
            <ac:spMk id="11" creationId="{A66754A8-E468-9A1F-6B51-BBB22292BE73}"/>
          </ac:spMkLst>
        </pc:spChg>
        <pc:spChg chg="del">
          <ac:chgData name="Stringfellow, Kina F. DPI" userId="002858cf-6d8d-4f58-b096-3c8ddc1070aa" providerId="ADAL" clId="{90FCA8E1-73B2-401A-9849-B3A123EA6B66}" dt="2023-12-20T17:51:13.808" v="1149" actId="478"/>
          <ac:spMkLst>
            <pc:docMk/>
            <pc:sldMk cId="1963649719" sldId="353"/>
            <ac:spMk id="12" creationId="{F8B611FB-20C5-5A69-5651-525A68A690E5}"/>
          </ac:spMkLst>
        </pc:spChg>
        <pc:picChg chg="del">
          <ac:chgData name="Stringfellow, Kina F. DPI" userId="002858cf-6d8d-4f58-b096-3c8ddc1070aa" providerId="ADAL" clId="{90FCA8E1-73B2-401A-9849-B3A123EA6B66}" dt="2023-12-20T19:57:31.053" v="1999" actId="478"/>
          <ac:picMkLst>
            <pc:docMk/>
            <pc:sldMk cId="1963649719" sldId="353"/>
            <ac:picMk id="4" creationId="{0DF26DD6-2637-C5CB-EB82-C0B5C26F29B6}"/>
          </ac:picMkLst>
        </pc:picChg>
        <pc:picChg chg="add del">
          <ac:chgData name="Stringfellow, Kina F. DPI" userId="002858cf-6d8d-4f58-b096-3c8ddc1070aa" providerId="ADAL" clId="{90FCA8E1-73B2-401A-9849-B3A123EA6B66}" dt="2023-12-20T17:52:01.514" v="1154" actId="478"/>
          <ac:picMkLst>
            <pc:docMk/>
            <pc:sldMk cId="1963649719" sldId="353"/>
            <ac:picMk id="6" creationId="{CE4273BB-B466-9BF7-93EC-987E8D0BFC67}"/>
          </ac:picMkLst>
        </pc:picChg>
        <pc:picChg chg="del">
          <ac:chgData name="Stringfellow, Kina F. DPI" userId="002858cf-6d8d-4f58-b096-3c8ddc1070aa" providerId="ADAL" clId="{90FCA8E1-73B2-401A-9849-B3A123EA6B66}" dt="2023-12-20T17:51:10.599" v="1144" actId="478"/>
          <ac:picMkLst>
            <pc:docMk/>
            <pc:sldMk cId="1963649719" sldId="353"/>
            <ac:picMk id="7" creationId="{E6645908-D982-3EDC-7DD3-4C1B59E222FC}"/>
          </ac:picMkLst>
        </pc:picChg>
        <pc:picChg chg="del mod">
          <ac:chgData name="Stringfellow, Kina F. DPI" userId="002858cf-6d8d-4f58-b096-3c8ddc1070aa" providerId="ADAL" clId="{90FCA8E1-73B2-401A-9849-B3A123EA6B66}" dt="2023-12-20T18:05:14.356" v="1382" actId="478"/>
          <ac:picMkLst>
            <pc:docMk/>
            <pc:sldMk cId="1963649719" sldId="353"/>
            <ac:picMk id="14" creationId="{15D1DF71-08F5-549B-1A5B-70B5C0E72AAD}"/>
          </ac:picMkLst>
        </pc:picChg>
        <pc:picChg chg="add del mod">
          <ac:chgData name="Stringfellow, Kina F. DPI" userId="002858cf-6d8d-4f58-b096-3c8ddc1070aa" providerId="ADAL" clId="{90FCA8E1-73B2-401A-9849-B3A123EA6B66}" dt="2023-12-20T17:53:35.789" v="1162" actId="478"/>
          <ac:picMkLst>
            <pc:docMk/>
            <pc:sldMk cId="1963649719" sldId="353"/>
            <ac:picMk id="15" creationId="{502F8B1A-86B8-9436-2214-974C937C380F}"/>
          </ac:picMkLst>
        </pc:picChg>
        <pc:picChg chg="add del">
          <ac:chgData name="Stringfellow, Kina F. DPI" userId="002858cf-6d8d-4f58-b096-3c8ddc1070aa" providerId="ADAL" clId="{90FCA8E1-73B2-401A-9849-B3A123EA6B66}" dt="2023-12-20T17:52:05.164" v="1156" actId="22"/>
          <ac:picMkLst>
            <pc:docMk/>
            <pc:sldMk cId="1963649719" sldId="353"/>
            <ac:picMk id="17" creationId="{AF892DE7-E708-A803-D844-15144501385E}"/>
          </ac:picMkLst>
        </pc:picChg>
        <pc:picChg chg="add del mod">
          <ac:chgData name="Stringfellow, Kina F. DPI" userId="002858cf-6d8d-4f58-b096-3c8ddc1070aa" providerId="ADAL" clId="{90FCA8E1-73B2-401A-9849-B3A123EA6B66}" dt="2023-12-20T18:15:52.501" v="1563" actId="1076"/>
          <ac:picMkLst>
            <pc:docMk/>
            <pc:sldMk cId="1963649719" sldId="353"/>
            <ac:picMk id="19" creationId="{6F92D246-E540-2A80-5C82-4221ED87926B}"/>
          </ac:picMkLst>
        </pc:picChg>
        <pc:picChg chg="add del mod">
          <ac:chgData name="Stringfellow, Kina F. DPI" userId="002858cf-6d8d-4f58-b096-3c8ddc1070aa" providerId="ADAL" clId="{90FCA8E1-73B2-401A-9849-B3A123EA6B66}" dt="2023-12-20T17:53:48.136" v="1171" actId="478"/>
          <ac:picMkLst>
            <pc:docMk/>
            <pc:sldMk cId="1963649719" sldId="353"/>
            <ac:picMk id="21" creationId="{13662E6A-F44D-C5B9-1749-E3834A26DC88}"/>
          </ac:picMkLst>
        </pc:picChg>
        <pc:picChg chg="add del mod">
          <ac:chgData name="Stringfellow, Kina F. DPI" userId="002858cf-6d8d-4f58-b096-3c8ddc1070aa" providerId="ADAL" clId="{90FCA8E1-73B2-401A-9849-B3A123EA6B66}" dt="2023-12-20T17:53:46.032" v="1169" actId="478"/>
          <ac:picMkLst>
            <pc:docMk/>
            <pc:sldMk cId="1963649719" sldId="353"/>
            <ac:picMk id="23" creationId="{C2F4B54F-0DF7-B84E-9772-FB2C83FF7684}"/>
          </ac:picMkLst>
        </pc:picChg>
        <pc:picChg chg="add mod">
          <ac:chgData name="Stringfellow, Kina F. DPI" userId="002858cf-6d8d-4f58-b096-3c8ddc1070aa" providerId="ADAL" clId="{90FCA8E1-73B2-401A-9849-B3A123EA6B66}" dt="2023-12-20T18:15:52.501" v="1563" actId="1076"/>
          <ac:picMkLst>
            <pc:docMk/>
            <pc:sldMk cId="1963649719" sldId="353"/>
            <ac:picMk id="25" creationId="{5A195AD0-7177-BAFA-8324-46944C327343}"/>
          </ac:picMkLst>
        </pc:picChg>
      </pc:sldChg>
      <pc:sldChg chg="addSp delSp modSp add mod replTag delTag">
        <pc:chgData name="Stringfellow, Kina F. DPI" userId="002858cf-6d8d-4f58-b096-3c8ddc1070aa" providerId="ADAL" clId="{90FCA8E1-73B2-401A-9849-B3A123EA6B66}" dt="2023-12-20T19:57:28.713" v="1994"/>
        <pc:sldMkLst>
          <pc:docMk/>
          <pc:sldMk cId="128676150" sldId="354"/>
        </pc:sldMkLst>
        <pc:spChg chg="mod">
          <ac:chgData name="Stringfellow, Kina F. DPI" userId="002858cf-6d8d-4f58-b096-3c8ddc1070aa" providerId="ADAL" clId="{90FCA8E1-73B2-401A-9849-B3A123EA6B66}" dt="2023-12-20T18:12:00.295" v="1438" actId="20577"/>
          <ac:spMkLst>
            <pc:docMk/>
            <pc:sldMk cId="128676150" sldId="35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8:05:09.632" v="1377" actId="20577"/>
          <ac:spMkLst>
            <pc:docMk/>
            <pc:sldMk cId="128676150" sldId="354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9:57:28.172" v="1992" actId="478"/>
          <ac:picMkLst>
            <pc:docMk/>
            <pc:sldMk cId="128676150" sldId="354"/>
            <ac:picMk id="4" creationId="{0DF26DD6-2637-C5CB-EB82-C0B5C26F29B6}"/>
          </ac:picMkLst>
        </pc:picChg>
        <pc:picChg chg="add del">
          <ac:chgData name="Stringfellow, Kina F. DPI" userId="002858cf-6d8d-4f58-b096-3c8ddc1070aa" providerId="ADAL" clId="{90FCA8E1-73B2-401A-9849-B3A123EA6B66}" dt="2023-12-20T18:09:27.692" v="1391" actId="478"/>
          <ac:picMkLst>
            <pc:docMk/>
            <pc:sldMk cId="128676150" sldId="354"/>
            <ac:picMk id="6" creationId="{79917FFE-5744-272B-0DFD-2C17B969BC24}"/>
          </ac:picMkLst>
        </pc:picChg>
        <pc:picChg chg="add mod">
          <ac:chgData name="Stringfellow, Kina F. DPI" userId="002858cf-6d8d-4f58-b096-3c8ddc1070aa" providerId="ADAL" clId="{90FCA8E1-73B2-401A-9849-B3A123EA6B66}" dt="2023-12-20T18:12:45.816" v="1447" actId="1076"/>
          <ac:picMkLst>
            <pc:docMk/>
            <pc:sldMk cId="128676150" sldId="354"/>
            <ac:picMk id="8" creationId="{F75DF983-8F53-1791-1BC7-045C2727AE21}"/>
          </ac:picMkLst>
        </pc:picChg>
        <pc:picChg chg="add mod">
          <ac:chgData name="Stringfellow, Kina F. DPI" userId="002858cf-6d8d-4f58-b096-3c8ddc1070aa" providerId="ADAL" clId="{90FCA8E1-73B2-401A-9849-B3A123EA6B66}" dt="2023-12-20T18:15:28.224" v="1556" actId="1076"/>
          <ac:picMkLst>
            <pc:docMk/>
            <pc:sldMk cId="128676150" sldId="354"/>
            <ac:picMk id="10" creationId="{0E73D864-F7D7-EEC2-488D-6FFF63F31A5D}"/>
          </ac:picMkLst>
        </pc:picChg>
        <pc:picChg chg="del mod">
          <ac:chgData name="Stringfellow, Kina F. DPI" userId="002858cf-6d8d-4f58-b096-3c8ddc1070aa" providerId="ADAL" clId="{90FCA8E1-73B2-401A-9849-B3A123EA6B66}" dt="2023-12-20T18:15:18.347" v="1555" actId="478"/>
          <ac:picMkLst>
            <pc:docMk/>
            <pc:sldMk cId="128676150" sldId="354"/>
            <ac:picMk id="14" creationId="{15D1DF71-08F5-549B-1A5B-70B5C0E72AAD}"/>
          </ac:picMkLst>
        </pc:picChg>
        <pc:picChg chg="del">
          <ac:chgData name="Stringfellow, Kina F. DPI" userId="002858cf-6d8d-4f58-b096-3c8ddc1070aa" providerId="ADAL" clId="{90FCA8E1-73B2-401A-9849-B3A123EA6B66}" dt="2023-12-20T18:08:22.036" v="1388" actId="478"/>
          <ac:picMkLst>
            <pc:docMk/>
            <pc:sldMk cId="128676150" sldId="354"/>
            <ac:picMk id="19" creationId="{6F92D246-E540-2A80-5C82-4221ED87926B}"/>
          </ac:picMkLst>
        </pc:picChg>
        <pc:picChg chg="del">
          <ac:chgData name="Stringfellow, Kina F. DPI" userId="002858cf-6d8d-4f58-b096-3c8ddc1070aa" providerId="ADAL" clId="{90FCA8E1-73B2-401A-9849-B3A123EA6B66}" dt="2023-12-20T18:08:22.889" v="1389" actId="478"/>
          <ac:picMkLst>
            <pc:docMk/>
            <pc:sldMk cId="128676150" sldId="354"/>
            <ac:picMk id="25" creationId="{5A195AD0-7177-BAFA-8324-46944C327343}"/>
          </ac:picMkLst>
        </pc:picChg>
        <pc:cxnChg chg="add mod">
          <ac:chgData name="Stringfellow, Kina F. DPI" userId="002858cf-6d8d-4f58-b096-3c8ddc1070aa" providerId="ADAL" clId="{90FCA8E1-73B2-401A-9849-B3A123EA6B66}" dt="2023-12-20T18:15:33.058" v="1557" actId="14100"/>
          <ac:cxnSpMkLst>
            <pc:docMk/>
            <pc:sldMk cId="128676150" sldId="354"/>
            <ac:cxnSpMk id="12" creationId="{DE6C1A3C-5F00-77A3-F140-5992CB0308A2}"/>
          </ac:cxnSpMkLst>
        </pc:cxnChg>
        <pc:cxnChg chg="add mod">
          <ac:chgData name="Stringfellow, Kina F. DPI" userId="002858cf-6d8d-4f58-b096-3c8ddc1070aa" providerId="ADAL" clId="{90FCA8E1-73B2-401A-9849-B3A123EA6B66}" dt="2023-12-20T18:15:38.427" v="1558" actId="14100"/>
          <ac:cxnSpMkLst>
            <pc:docMk/>
            <pc:sldMk cId="128676150" sldId="354"/>
            <ac:cxnSpMk id="15" creationId="{F8925D9A-E5D3-1A5D-3D71-F0683144B87E}"/>
          </ac:cxnSpMkLst>
        </pc:cxnChg>
      </pc:sldChg>
      <pc:sldChg chg="addSp delSp modSp add mod replTag delTag">
        <pc:chgData name="Stringfellow, Kina F. DPI" userId="002858cf-6d8d-4f58-b096-3c8ddc1070aa" providerId="ADAL" clId="{90FCA8E1-73B2-401A-9849-B3A123EA6B66}" dt="2023-12-20T19:57:25.767" v="1987" actId="478"/>
        <pc:sldMkLst>
          <pc:docMk/>
          <pc:sldMk cId="4221886711" sldId="355"/>
        </pc:sldMkLst>
        <pc:spChg chg="mod">
          <ac:chgData name="Stringfellow, Kina F. DPI" userId="002858cf-6d8d-4f58-b096-3c8ddc1070aa" providerId="ADAL" clId="{90FCA8E1-73B2-401A-9849-B3A123EA6B66}" dt="2023-12-20T18:14:11.343" v="1477" actId="20577"/>
          <ac:spMkLst>
            <pc:docMk/>
            <pc:sldMk cId="4221886711" sldId="35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8:20:44.582" v="1576" actId="20577"/>
          <ac:spMkLst>
            <pc:docMk/>
            <pc:sldMk cId="4221886711" sldId="355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9:57:25.767" v="1987" actId="478"/>
          <ac:picMkLst>
            <pc:docMk/>
            <pc:sldMk cId="4221886711" sldId="355"/>
            <ac:picMk id="4" creationId="{0DF26DD6-2637-C5CB-EB82-C0B5C26F29B6}"/>
          </ac:picMkLst>
        </pc:picChg>
        <pc:picChg chg="add del mod">
          <ac:chgData name="Stringfellow, Kina F. DPI" userId="002858cf-6d8d-4f58-b096-3c8ddc1070aa" providerId="ADAL" clId="{90FCA8E1-73B2-401A-9849-B3A123EA6B66}" dt="2023-12-20T18:20:21.837" v="1574" actId="22"/>
          <ac:picMkLst>
            <pc:docMk/>
            <pc:sldMk cId="4221886711" sldId="355"/>
            <ac:picMk id="6" creationId="{F0200D14-06E0-7780-4BA1-1BB12C7CB741}"/>
          </ac:picMkLst>
        </pc:picChg>
        <pc:picChg chg="del">
          <ac:chgData name="Stringfellow, Kina F. DPI" userId="002858cf-6d8d-4f58-b096-3c8ddc1070aa" providerId="ADAL" clId="{90FCA8E1-73B2-401A-9849-B3A123EA6B66}" dt="2023-12-20T18:13:58.948" v="1471" actId="478"/>
          <ac:picMkLst>
            <pc:docMk/>
            <pc:sldMk cId="4221886711" sldId="355"/>
            <ac:picMk id="8" creationId="{F75DF983-8F53-1791-1BC7-045C2727AE21}"/>
          </ac:picMkLst>
        </pc:picChg>
        <pc:picChg chg="add del">
          <ac:chgData name="Stringfellow, Kina F. DPI" userId="002858cf-6d8d-4f58-b096-3c8ddc1070aa" providerId="ADAL" clId="{90FCA8E1-73B2-401A-9849-B3A123EA6B66}" dt="2023-12-20T18:21:13.215" v="1577" actId="478"/>
          <ac:picMkLst>
            <pc:docMk/>
            <pc:sldMk cId="4221886711" sldId="355"/>
            <ac:picMk id="9" creationId="{488352D1-1528-EA72-1A0A-2A430050C5E0}"/>
          </ac:picMkLst>
        </pc:picChg>
        <pc:picChg chg="del">
          <ac:chgData name="Stringfellow, Kina F. DPI" userId="002858cf-6d8d-4f58-b096-3c8ddc1070aa" providerId="ADAL" clId="{90FCA8E1-73B2-401A-9849-B3A123EA6B66}" dt="2023-12-20T18:13:52.287" v="1464" actId="478"/>
          <ac:picMkLst>
            <pc:docMk/>
            <pc:sldMk cId="4221886711" sldId="355"/>
            <ac:picMk id="10" creationId="{0E73D864-F7D7-EEC2-488D-6FFF63F31A5D}"/>
          </ac:picMkLst>
        </pc:picChg>
        <pc:picChg chg="add mod">
          <ac:chgData name="Stringfellow, Kina F. DPI" userId="002858cf-6d8d-4f58-b096-3c8ddc1070aa" providerId="ADAL" clId="{90FCA8E1-73B2-401A-9849-B3A123EA6B66}" dt="2023-12-20T18:21:52.775" v="1584" actId="1582"/>
          <ac:picMkLst>
            <pc:docMk/>
            <pc:sldMk cId="4221886711" sldId="355"/>
            <ac:picMk id="13" creationId="{FF1D24D3-D69C-DCCC-8DB2-772E77DA4FEE}"/>
          </ac:picMkLst>
        </pc:picChg>
        <pc:picChg chg="mod">
          <ac:chgData name="Stringfellow, Kina F. DPI" userId="002858cf-6d8d-4f58-b096-3c8ddc1070aa" providerId="ADAL" clId="{90FCA8E1-73B2-401A-9849-B3A123EA6B66}" dt="2023-12-20T18:21:43.976" v="1582" actId="1076"/>
          <ac:picMkLst>
            <pc:docMk/>
            <pc:sldMk cId="4221886711" sldId="355"/>
            <ac:picMk id="14" creationId="{15D1DF71-08F5-549B-1A5B-70B5C0E72AAD}"/>
          </ac:picMkLst>
        </pc:picChg>
        <pc:cxnChg chg="del">
          <ac:chgData name="Stringfellow, Kina F. DPI" userId="002858cf-6d8d-4f58-b096-3c8ddc1070aa" providerId="ADAL" clId="{90FCA8E1-73B2-401A-9849-B3A123EA6B66}" dt="2023-12-20T18:13:49.818" v="1462" actId="478"/>
          <ac:cxnSpMkLst>
            <pc:docMk/>
            <pc:sldMk cId="4221886711" sldId="355"/>
            <ac:cxnSpMk id="12" creationId="{DE6C1A3C-5F00-77A3-F140-5992CB0308A2}"/>
          </ac:cxnSpMkLst>
        </pc:cxnChg>
        <pc:cxnChg chg="del">
          <ac:chgData name="Stringfellow, Kina F. DPI" userId="002858cf-6d8d-4f58-b096-3c8ddc1070aa" providerId="ADAL" clId="{90FCA8E1-73B2-401A-9849-B3A123EA6B66}" dt="2023-12-20T18:13:51.568" v="1463" actId="478"/>
          <ac:cxnSpMkLst>
            <pc:docMk/>
            <pc:sldMk cId="4221886711" sldId="355"/>
            <ac:cxnSpMk id="15" creationId="{F8925D9A-E5D3-1A5D-3D71-F0683144B87E}"/>
          </ac:cxnSpMkLst>
        </pc:cxnChg>
      </pc:sldChg>
      <pc:sldChg chg="add replTag delTag">
        <pc:chgData name="Stringfellow, Kina F. DPI" userId="002858cf-6d8d-4f58-b096-3c8ddc1070aa" providerId="ADAL" clId="{90FCA8E1-73B2-401A-9849-B3A123EA6B66}" dt="2023-12-20T19:57:32.097" v="2001"/>
        <pc:sldMkLst>
          <pc:docMk/>
          <pc:sldMk cId="2896606137" sldId="356"/>
        </pc:sldMkLst>
      </pc:sldChg>
      <pc:sldChg chg="addSp delSp modSp add mod ord replTag delTag">
        <pc:chgData name="Stringfellow, Kina F. DPI" userId="002858cf-6d8d-4f58-b096-3c8ddc1070aa" providerId="ADAL" clId="{90FCA8E1-73B2-401A-9849-B3A123EA6B66}" dt="2023-12-20T19:55:36.549" v="1851" actId="1582"/>
        <pc:sldMkLst>
          <pc:docMk/>
          <pc:sldMk cId="400923889" sldId="357"/>
        </pc:sldMkLst>
        <pc:spChg chg="mod">
          <ac:chgData name="Stringfellow, Kina F. DPI" userId="002858cf-6d8d-4f58-b096-3c8ddc1070aa" providerId="ADAL" clId="{90FCA8E1-73B2-401A-9849-B3A123EA6B66}" dt="2023-12-20T19:51:41.916" v="1819" actId="20577"/>
          <ac:spMkLst>
            <pc:docMk/>
            <pc:sldMk cId="400923889" sldId="35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53:38.510" v="1828"/>
          <ac:spMkLst>
            <pc:docMk/>
            <pc:sldMk cId="400923889" sldId="357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8:55:51.416" v="1761" actId="478"/>
          <ac:picMkLst>
            <pc:docMk/>
            <pc:sldMk cId="400923889" sldId="357"/>
            <ac:picMk id="4" creationId="{0DF26DD6-2637-C5CB-EB82-C0B5C26F29B6}"/>
          </ac:picMkLst>
        </pc:picChg>
        <pc:picChg chg="add del mod">
          <ac:chgData name="Stringfellow, Kina F. DPI" userId="002858cf-6d8d-4f58-b096-3c8ddc1070aa" providerId="ADAL" clId="{90FCA8E1-73B2-401A-9849-B3A123EA6B66}" dt="2023-12-20T19:52:55.670" v="1820" actId="478"/>
          <ac:picMkLst>
            <pc:docMk/>
            <pc:sldMk cId="400923889" sldId="357"/>
            <ac:picMk id="6" creationId="{0D8365C0-0DE2-DC79-F0A4-47F4FB7596F1}"/>
          </ac:picMkLst>
        </pc:picChg>
        <pc:picChg chg="add del">
          <ac:chgData name="Stringfellow, Kina F. DPI" userId="002858cf-6d8d-4f58-b096-3c8ddc1070aa" providerId="ADAL" clId="{90FCA8E1-73B2-401A-9849-B3A123EA6B66}" dt="2023-12-20T19:52:58.941" v="1822" actId="22"/>
          <ac:picMkLst>
            <pc:docMk/>
            <pc:sldMk cId="400923889" sldId="357"/>
            <ac:picMk id="8" creationId="{2BE3EA86-E4BD-205E-7E17-88E0FFF01AFD}"/>
          </ac:picMkLst>
        </pc:picChg>
        <pc:picChg chg="add del">
          <ac:chgData name="Stringfellow, Kina F. DPI" userId="002858cf-6d8d-4f58-b096-3c8ddc1070aa" providerId="ADAL" clId="{90FCA8E1-73B2-401A-9849-B3A123EA6B66}" dt="2023-12-20T19:53:19.404" v="1824" actId="478"/>
          <ac:picMkLst>
            <pc:docMk/>
            <pc:sldMk cId="400923889" sldId="357"/>
            <ac:picMk id="10" creationId="{7A2CC5E7-8F22-9151-2A81-47C4F1FD6142}"/>
          </ac:picMkLst>
        </pc:picChg>
        <pc:picChg chg="add mod">
          <ac:chgData name="Stringfellow, Kina F. DPI" userId="002858cf-6d8d-4f58-b096-3c8ddc1070aa" providerId="ADAL" clId="{90FCA8E1-73B2-401A-9849-B3A123EA6B66}" dt="2023-12-20T19:55:27.316" v="1849" actId="1582"/>
          <ac:picMkLst>
            <pc:docMk/>
            <pc:sldMk cId="400923889" sldId="357"/>
            <ac:picMk id="12" creationId="{C72701EF-10B6-0C6B-CBD3-86A61BD0ED26}"/>
          </ac:picMkLst>
        </pc:picChg>
        <pc:picChg chg="add mod">
          <ac:chgData name="Stringfellow, Kina F. DPI" userId="002858cf-6d8d-4f58-b096-3c8ddc1070aa" providerId="ADAL" clId="{90FCA8E1-73B2-401A-9849-B3A123EA6B66}" dt="2023-12-20T19:55:15.834" v="1847" actId="1076"/>
          <ac:picMkLst>
            <pc:docMk/>
            <pc:sldMk cId="400923889" sldId="357"/>
            <ac:picMk id="13" creationId="{8AF9490E-8FFF-2B3E-BC7F-C9557AD627F6}"/>
          </ac:picMkLst>
        </pc:picChg>
        <pc:picChg chg="add mod">
          <ac:chgData name="Stringfellow, Kina F. DPI" userId="002858cf-6d8d-4f58-b096-3c8ddc1070aa" providerId="ADAL" clId="{90FCA8E1-73B2-401A-9849-B3A123EA6B66}" dt="2023-12-20T19:55:36.549" v="1851" actId="1582"/>
          <ac:picMkLst>
            <pc:docMk/>
            <pc:sldMk cId="400923889" sldId="357"/>
            <ac:picMk id="14" creationId="{EB69A598-97BC-2C79-3250-52C4DEDBAEA0}"/>
          </ac:picMkLst>
        </pc:picChg>
        <pc:picChg chg="del mod">
          <ac:chgData name="Stringfellow, Kina F. DPI" userId="002858cf-6d8d-4f58-b096-3c8ddc1070aa" providerId="ADAL" clId="{90FCA8E1-73B2-401A-9849-B3A123EA6B66}" dt="2023-12-20T18:54:00.775" v="1738" actId="478"/>
          <ac:picMkLst>
            <pc:docMk/>
            <pc:sldMk cId="400923889" sldId="357"/>
            <ac:picMk id="16" creationId="{0D1AF86E-2282-D458-29B7-40764641660C}"/>
          </ac:picMkLst>
        </pc:picChg>
        <pc:cxnChg chg="add mod">
          <ac:chgData name="Stringfellow, Kina F. DPI" userId="002858cf-6d8d-4f58-b096-3c8ddc1070aa" providerId="ADAL" clId="{90FCA8E1-73B2-401A-9849-B3A123EA6B66}" dt="2023-12-20T19:55:15.834" v="1847" actId="1076"/>
          <ac:cxnSpMkLst>
            <pc:docMk/>
            <pc:sldMk cId="400923889" sldId="357"/>
            <ac:cxnSpMk id="17" creationId="{3A18CF20-9A43-2226-9B20-DD31C7A90E7C}"/>
          </ac:cxnSpMkLst>
        </pc:cxnChg>
      </pc:sldChg>
      <pc:sldChg chg="addSp delSp modSp add mod replTag delTag">
        <pc:chgData name="Stringfellow, Kina F. DPI" userId="002858cf-6d8d-4f58-b096-3c8ddc1070aa" providerId="ADAL" clId="{90FCA8E1-73B2-401A-9849-B3A123EA6B66}" dt="2023-12-20T19:54:17.949" v="1836" actId="21"/>
        <pc:sldMkLst>
          <pc:docMk/>
          <pc:sldMk cId="1449195046" sldId="358"/>
        </pc:sldMkLst>
        <pc:spChg chg="mod">
          <ac:chgData name="Stringfellow, Kina F. DPI" userId="002858cf-6d8d-4f58-b096-3c8ddc1070aa" providerId="ADAL" clId="{90FCA8E1-73B2-401A-9849-B3A123EA6B66}" dt="2023-12-20T19:51:32.564" v="1810" actId="20577"/>
          <ac:spMkLst>
            <pc:docMk/>
            <pc:sldMk cId="1449195046" sldId="35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49:30.677" v="1786" actId="20577"/>
          <ac:spMkLst>
            <pc:docMk/>
            <pc:sldMk cId="1449195046" sldId="358"/>
            <ac:spMk id="3" creationId="{00000000-0000-0000-0000-000000000000}"/>
          </ac:spMkLst>
        </pc:spChg>
        <pc:picChg chg="add del mod">
          <ac:chgData name="Stringfellow, Kina F. DPI" userId="002858cf-6d8d-4f58-b096-3c8ddc1070aa" providerId="ADAL" clId="{90FCA8E1-73B2-401A-9849-B3A123EA6B66}" dt="2023-12-20T19:54:17.949" v="1836" actId="21"/>
          <ac:picMkLst>
            <pc:docMk/>
            <pc:sldMk cId="1449195046" sldId="358"/>
            <ac:picMk id="5" creationId="{13C25BA0-C400-62B5-9FD0-6BF57557647F}"/>
          </ac:picMkLst>
        </pc:picChg>
        <pc:picChg chg="add del mod">
          <ac:chgData name="Stringfellow, Kina F. DPI" userId="002858cf-6d8d-4f58-b096-3c8ddc1070aa" providerId="ADAL" clId="{90FCA8E1-73B2-401A-9849-B3A123EA6B66}" dt="2023-12-20T19:51:03.215" v="1789" actId="478"/>
          <ac:picMkLst>
            <pc:docMk/>
            <pc:sldMk cId="1449195046" sldId="358"/>
            <ac:picMk id="8" creationId="{5EC2105D-E614-C160-6C6B-8856E9953F6C}"/>
          </ac:picMkLst>
        </pc:picChg>
        <pc:picChg chg="add del mod">
          <ac:chgData name="Stringfellow, Kina F. DPI" userId="002858cf-6d8d-4f58-b096-3c8ddc1070aa" providerId="ADAL" clId="{90FCA8E1-73B2-401A-9849-B3A123EA6B66}" dt="2023-12-20T19:54:17.949" v="1836" actId="21"/>
          <ac:picMkLst>
            <pc:docMk/>
            <pc:sldMk cId="1449195046" sldId="358"/>
            <ac:picMk id="10" creationId="{48F14B03-B880-7FBC-9E33-739496113064}"/>
          </ac:picMkLst>
        </pc:picChg>
      </pc:sldChg>
      <pc:sldChg chg="delSp modSp add mod replTag delTag">
        <pc:chgData name="Stringfellow, Kina F. DPI" userId="002858cf-6d8d-4f58-b096-3c8ddc1070aa" providerId="ADAL" clId="{90FCA8E1-73B2-401A-9849-B3A123EA6B66}" dt="2023-12-20T19:57:23.143" v="1982"/>
        <pc:sldMkLst>
          <pc:docMk/>
          <pc:sldMk cId="919104326" sldId="359"/>
        </pc:sldMkLst>
        <pc:spChg chg="mod">
          <ac:chgData name="Stringfellow, Kina F. DPI" userId="002858cf-6d8d-4f58-b096-3c8ddc1070aa" providerId="ADAL" clId="{90FCA8E1-73B2-401A-9849-B3A123EA6B66}" dt="2023-12-20T19:56:21.391" v="1888" actId="20577"/>
          <ac:spMkLst>
            <pc:docMk/>
            <pc:sldMk cId="919104326" sldId="35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57:02.515" v="1948" actId="20577"/>
          <ac:spMkLst>
            <pc:docMk/>
            <pc:sldMk cId="919104326" sldId="359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9:57:22.524" v="1980" actId="478"/>
          <ac:picMkLst>
            <pc:docMk/>
            <pc:sldMk cId="919104326" sldId="359"/>
            <ac:picMk id="4" creationId="{0DF26DD6-2637-C5CB-EB82-C0B5C26F29B6}"/>
          </ac:picMkLst>
        </pc:picChg>
        <pc:picChg chg="del">
          <ac:chgData name="Stringfellow, Kina F. DPI" userId="002858cf-6d8d-4f58-b096-3c8ddc1070aa" providerId="ADAL" clId="{90FCA8E1-73B2-401A-9849-B3A123EA6B66}" dt="2023-12-20T19:56:25.731" v="1889" actId="478"/>
          <ac:picMkLst>
            <pc:docMk/>
            <pc:sldMk cId="919104326" sldId="359"/>
            <ac:picMk id="13" creationId="{FF1D24D3-D69C-DCCC-8DB2-772E77DA4FEE}"/>
          </ac:picMkLst>
        </pc:picChg>
        <pc:picChg chg="del">
          <ac:chgData name="Stringfellow, Kina F. DPI" userId="002858cf-6d8d-4f58-b096-3c8ddc1070aa" providerId="ADAL" clId="{90FCA8E1-73B2-401A-9849-B3A123EA6B66}" dt="2023-12-20T19:56:26.292" v="1890" actId="478"/>
          <ac:picMkLst>
            <pc:docMk/>
            <pc:sldMk cId="919104326" sldId="359"/>
            <ac:picMk id="14" creationId="{15D1DF71-08F5-549B-1A5B-70B5C0E72AAD}"/>
          </ac:picMkLst>
        </pc:picChg>
      </pc:sldChg>
      <pc:sldChg chg="delSp modSp add mod replTag delTag">
        <pc:chgData name="Stringfellow, Kina F. DPI" userId="002858cf-6d8d-4f58-b096-3c8ddc1070aa" providerId="ADAL" clId="{90FCA8E1-73B2-401A-9849-B3A123EA6B66}" dt="2023-12-20T19:57:20.118" v="1975" actId="478"/>
        <pc:sldMkLst>
          <pc:docMk/>
          <pc:sldMk cId="1518405189" sldId="360"/>
        </pc:sldMkLst>
        <pc:spChg chg="mod">
          <ac:chgData name="Stringfellow, Kina F. DPI" userId="002858cf-6d8d-4f58-b096-3c8ddc1070aa" providerId="ADAL" clId="{90FCA8E1-73B2-401A-9849-B3A123EA6B66}" dt="2023-12-20T19:56:39.036" v="1921" actId="20577"/>
          <ac:spMkLst>
            <pc:docMk/>
            <pc:sldMk cId="1518405189" sldId="36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57:07.354" v="1953" actId="20577"/>
          <ac:spMkLst>
            <pc:docMk/>
            <pc:sldMk cId="1518405189" sldId="360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9:57:20.118" v="1975" actId="478"/>
          <ac:picMkLst>
            <pc:docMk/>
            <pc:sldMk cId="1518405189" sldId="360"/>
            <ac:picMk id="4" creationId="{0DF26DD6-2637-C5CB-EB82-C0B5C26F29B6}"/>
          </ac:picMkLst>
        </pc:picChg>
      </pc:sldChg>
      <pc:sldChg chg="delSp modSp add mod replTag delTag">
        <pc:chgData name="Stringfellow, Kina F. DPI" userId="002858cf-6d8d-4f58-b096-3c8ddc1070aa" providerId="ADAL" clId="{90FCA8E1-73B2-401A-9849-B3A123EA6B66}" dt="2023-12-20T19:57:18.285" v="1970" actId="478"/>
        <pc:sldMkLst>
          <pc:docMk/>
          <pc:sldMk cId="3691851536" sldId="361"/>
        </pc:sldMkLst>
        <pc:spChg chg="mod">
          <ac:chgData name="Stringfellow, Kina F. DPI" userId="002858cf-6d8d-4f58-b096-3c8ddc1070aa" providerId="ADAL" clId="{90FCA8E1-73B2-401A-9849-B3A123EA6B66}" dt="2023-12-20T19:56:56.317" v="1943" actId="20577"/>
          <ac:spMkLst>
            <pc:docMk/>
            <pc:sldMk cId="3691851536" sldId="36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57:11.299" v="1958" actId="20577"/>
          <ac:spMkLst>
            <pc:docMk/>
            <pc:sldMk cId="3691851536" sldId="361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90FCA8E1-73B2-401A-9849-B3A123EA6B66}" dt="2023-12-20T19:57:18.285" v="1970" actId="478"/>
          <ac:picMkLst>
            <pc:docMk/>
            <pc:sldMk cId="3691851536" sldId="361"/>
            <ac:picMk id="4" creationId="{0DF26DD6-2637-C5CB-EB82-C0B5C26F29B6}"/>
          </ac:picMkLst>
        </pc:picChg>
      </pc:sldChg>
      <pc:sldChg chg="delSp modSp add mod replTag delTag">
        <pc:chgData name="Stringfellow, Kina F. DPI" userId="002858cf-6d8d-4f58-b096-3c8ddc1070aa" providerId="ADAL" clId="{90FCA8E1-73B2-401A-9849-B3A123EA6B66}" dt="2023-12-20T19:59:22.253" v="2092" actId="20577"/>
        <pc:sldMkLst>
          <pc:docMk/>
          <pc:sldMk cId="1811453853" sldId="362"/>
        </pc:sldMkLst>
        <pc:spChg chg="mod">
          <ac:chgData name="Stringfellow, Kina F. DPI" userId="002858cf-6d8d-4f58-b096-3c8ddc1070aa" providerId="ADAL" clId="{90FCA8E1-73B2-401A-9849-B3A123EA6B66}" dt="2023-12-20T19:58:22.141" v="2039" actId="20577"/>
          <ac:spMkLst>
            <pc:docMk/>
            <pc:sldMk cId="1811453853" sldId="36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90FCA8E1-73B2-401A-9849-B3A123EA6B66}" dt="2023-12-20T19:59:08.773" v="2079" actId="20577"/>
          <ac:spMkLst>
            <pc:docMk/>
            <pc:sldMk cId="1811453853" sldId="362"/>
            <ac:spMk id="6" creationId="{D00E80F8-828C-8C98-7208-545E4A683028}"/>
          </ac:spMkLst>
        </pc:spChg>
        <pc:spChg chg="del mod">
          <ac:chgData name="Stringfellow, Kina F. DPI" userId="002858cf-6d8d-4f58-b096-3c8ddc1070aa" providerId="ADAL" clId="{90FCA8E1-73B2-401A-9849-B3A123EA6B66}" dt="2023-12-20T19:58:30.536" v="2041" actId="478"/>
          <ac:spMkLst>
            <pc:docMk/>
            <pc:sldMk cId="1811453853" sldId="362"/>
            <ac:spMk id="7" creationId="{ECCC0141-F658-30E7-F9F1-452E1B920895}"/>
          </ac:spMkLst>
        </pc:spChg>
        <pc:spChg chg="mod">
          <ac:chgData name="Stringfellow, Kina F. DPI" userId="002858cf-6d8d-4f58-b096-3c8ddc1070aa" providerId="ADAL" clId="{90FCA8E1-73B2-401A-9849-B3A123EA6B66}" dt="2023-12-20T19:59:22.253" v="2092" actId="20577"/>
          <ac:spMkLst>
            <pc:docMk/>
            <pc:sldMk cId="1811453853" sldId="362"/>
            <ac:spMk id="8" creationId="{7EA928BB-29D1-28DE-7831-B3F2378695E8}"/>
          </ac:spMkLst>
        </pc:spChg>
      </pc:sldChg>
    </pc:docChg>
  </pc:docChgLst>
  <pc:docChgLst>
    <pc:chgData name="Stringfellow, Kina F. DPI" userId="S::kina.stringfellow@dpi.wi.gov::002858cf-6d8d-4f58-b096-3c8ddc1070aa" providerId="AD" clId="Web-{60D8C5F5-3B55-042C-56FB-BB178B4F6ED5}"/>
    <pc:docChg chg="modSld">
      <pc:chgData name="Stringfellow, Kina F. DPI" userId="S::kina.stringfellow@dpi.wi.gov::002858cf-6d8d-4f58-b096-3c8ddc1070aa" providerId="AD" clId="Web-{60D8C5F5-3B55-042C-56FB-BB178B4F6ED5}" dt="2023-01-19T14:43:02.965" v="49" actId="20577"/>
      <pc:docMkLst>
        <pc:docMk/>
      </pc:docMkLst>
      <pc:sldChg chg="addSp modSp">
        <pc:chgData name="Stringfellow, Kina F. DPI" userId="S::kina.stringfellow@dpi.wi.gov::002858cf-6d8d-4f58-b096-3c8ddc1070aa" providerId="AD" clId="Web-{60D8C5F5-3B55-042C-56FB-BB178B4F6ED5}" dt="2023-01-19T14:43:02.965" v="49" actId="20577"/>
        <pc:sldMkLst>
          <pc:docMk/>
          <pc:sldMk cId="1410374104" sldId="309"/>
        </pc:sldMkLst>
        <pc:spChg chg="add mod">
          <ac:chgData name="Stringfellow, Kina F. DPI" userId="S::kina.stringfellow@dpi.wi.gov::002858cf-6d8d-4f58-b096-3c8ddc1070aa" providerId="AD" clId="Web-{60D8C5F5-3B55-042C-56FB-BB178B4F6ED5}" dt="2023-01-19T14:42:37.511" v="46" actId="14100"/>
          <ac:spMkLst>
            <pc:docMk/>
            <pc:sldMk cId="1410374104" sldId="309"/>
            <ac:spMk id="5" creationId="{F4DBF110-8478-AE83-B218-F32DCC047B4D}"/>
          </ac:spMkLst>
        </pc:spChg>
        <pc:spChg chg="mod">
          <ac:chgData name="Stringfellow, Kina F. DPI" userId="S::kina.stringfellow@dpi.wi.gov::002858cf-6d8d-4f58-b096-3c8ddc1070aa" providerId="AD" clId="Web-{60D8C5F5-3B55-042C-56FB-BB178B4F6ED5}" dt="2023-01-19T14:43:02.965" v="49" actId="20577"/>
          <ac:spMkLst>
            <pc:docMk/>
            <pc:sldMk cId="1410374104" sldId="309"/>
            <ac:spMk id="7" creationId="{3216E60C-D8F9-5AC4-672A-D551051AE210}"/>
          </ac:spMkLst>
        </pc:spChg>
        <pc:picChg chg="add mod">
          <ac:chgData name="Stringfellow, Kina F. DPI" userId="S::kina.stringfellow@dpi.wi.gov::002858cf-6d8d-4f58-b096-3c8ddc1070aa" providerId="AD" clId="Web-{60D8C5F5-3B55-042C-56FB-BB178B4F6ED5}" dt="2023-01-19T14:40:13.382" v="24" actId="1076"/>
          <ac:picMkLst>
            <pc:docMk/>
            <pc:sldMk cId="1410374104" sldId="309"/>
            <ac:picMk id="3" creationId="{BC938650-3DAF-0914-0034-09552BB06FD5}"/>
          </ac:picMkLst>
        </pc:picChg>
      </pc:sldChg>
      <pc:sldChg chg="modSp">
        <pc:chgData name="Stringfellow, Kina F. DPI" userId="S::kina.stringfellow@dpi.wi.gov::002858cf-6d8d-4f58-b096-3c8ddc1070aa" providerId="AD" clId="Web-{60D8C5F5-3B55-042C-56FB-BB178B4F6ED5}" dt="2023-01-19T14:38:55.161" v="21" actId="20577"/>
        <pc:sldMkLst>
          <pc:docMk/>
          <pc:sldMk cId="540990636" sldId="313"/>
        </pc:sldMkLst>
        <pc:spChg chg="mod">
          <ac:chgData name="Stringfellow, Kina F. DPI" userId="S::kina.stringfellow@dpi.wi.gov::002858cf-6d8d-4f58-b096-3c8ddc1070aa" providerId="AD" clId="Web-{60D8C5F5-3B55-042C-56FB-BB178B4F6ED5}" dt="2023-01-19T14:38:55.161" v="21" actId="20577"/>
          <ac:spMkLst>
            <pc:docMk/>
            <pc:sldMk cId="540990636" sldId="313"/>
            <ac:spMk id="10" creationId="{7F874AED-C6A5-A12D-9E8C-B48B6040A1B8}"/>
          </ac:spMkLst>
        </pc:spChg>
      </pc:sldChg>
    </pc:docChg>
  </pc:docChgLst>
  <pc:docChgLst>
    <pc:chgData name="Stringfellow, Kina F. DPI" userId="002858cf-6d8d-4f58-b096-3c8ddc1070aa" providerId="ADAL" clId="{0AEEB5BB-8C4D-4B12-938E-B27EBCF51821}"/>
    <pc:docChg chg="undo custSel addSld delSld modSld sldOrd">
      <pc:chgData name="Stringfellow, Kina F. DPI" userId="002858cf-6d8d-4f58-b096-3c8ddc1070aa" providerId="ADAL" clId="{0AEEB5BB-8C4D-4B12-938E-B27EBCF51821}" dt="2023-01-20T13:25:12.750" v="20521" actId="962"/>
      <pc:docMkLst>
        <pc:docMk/>
      </pc:docMkLst>
      <pc:sldChg chg="addSp delSp modSp mod">
        <pc:chgData name="Stringfellow, Kina F. DPI" userId="002858cf-6d8d-4f58-b096-3c8ddc1070aa" providerId="ADAL" clId="{0AEEB5BB-8C4D-4B12-938E-B27EBCF51821}" dt="2023-01-19T19:47:21.681" v="19593" actId="33553"/>
        <pc:sldMkLst>
          <pc:docMk/>
          <pc:sldMk cId="4185322060" sldId="257"/>
        </pc:sldMkLst>
        <pc:spChg chg="add del mod">
          <ac:chgData name="Stringfellow, Kina F. DPI" userId="002858cf-6d8d-4f58-b096-3c8ddc1070aa" providerId="ADAL" clId="{0AEEB5BB-8C4D-4B12-938E-B27EBCF51821}" dt="2023-01-19T19:47:21.681" v="19593" actId="33553"/>
          <ac:spMkLst>
            <pc:docMk/>
            <pc:sldMk cId="4185322060" sldId="25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3:11:50.277" v="46" actId="20577"/>
          <ac:spMkLst>
            <pc:docMk/>
            <pc:sldMk cId="4185322060" sldId="257"/>
            <ac:spMk id="3" creationId="{00000000-0000-0000-0000-000000000000}"/>
          </ac:spMkLst>
        </pc:spChg>
        <pc:spChg chg="add del mod">
          <ac:chgData name="Stringfellow, Kina F. DPI" userId="002858cf-6d8d-4f58-b096-3c8ddc1070aa" providerId="ADAL" clId="{0AEEB5BB-8C4D-4B12-938E-B27EBCF51821}" dt="2023-01-19T19:47:14.209" v="19592" actId="478"/>
          <ac:spMkLst>
            <pc:docMk/>
            <pc:sldMk cId="4185322060" sldId="257"/>
            <ac:spMk id="4" creationId="{00D48E35-E7C7-D829-2366-3EB85CE71A1A}"/>
          </ac:spMkLst>
        </pc:spChg>
        <pc:spChg chg="del mod">
          <ac:chgData name="Stringfellow, Kina F. DPI" userId="002858cf-6d8d-4f58-b096-3c8ddc1070aa" providerId="ADAL" clId="{0AEEB5BB-8C4D-4B12-938E-B27EBCF51821}" dt="2023-01-17T13:11:08.541" v="1" actId="478"/>
          <ac:spMkLst>
            <pc:docMk/>
            <pc:sldMk cId="4185322060" sldId="257"/>
            <ac:spMk id="4" creationId="{010889CA-F73F-C640-BD77-F1E5519C243F}"/>
          </ac:spMkLst>
        </pc:spChg>
        <pc:spChg chg="add del mod">
          <ac:chgData name="Stringfellow, Kina F. DPI" userId="002858cf-6d8d-4f58-b096-3c8ddc1070aa" providerId="ADAL" clId="{0AEEB5BB-8C4D-4B12-938E-B27EBCF51821}" dt="2023-01-19T19:47:09.316" v="19591" actId="478"/>
          <ac:spMkLst>
            <pc:docMk/>
            <pc:sldMk cId="4185322060" sldId="257"/>
            <ac:spMk id="5" creationId="{29E8DFF2-30A1-0440-5C68-1919C80F64E3}"/>
          </ac:spMkLst>
        </pc:spChg>
      </pc:sldChg>
      <pc:sldChg chg="modSp mod">
        <pc:chgData name="Stringfellow, Kina F. DPI" userId="002858cf-6d8d-4f58-b096-3c8ddc1070aa" providerId="ADAL" clId="{0AEEB5BB-8C4D-4B12-938E-B27EBCF51821}" dt="2023-01-18T13:17:10.821" v="4547" actId="20577"/>
        <pc:sldMkLst>
          <pc:docMk/>
          <pc:sldMk cId="835893860" sldId="258"/>
        </pc:sldMkLst>
        <pc:spChg chg="mod">
          <ac:chgData name="Stringfellow, Kina F. DPI" userId="002858cf-6d8d-4f58-b096-3c8ddc1070aa" providerId="ADAL" clId="{0AEEB5BB-8C4D-4B12-938E-B27EBCF51821}" dt="2023-01-17T13:15:05.676" v="239" actId="20577"/>
          <ac:spMkLst>
            <pc:docMk/>
            <pc:sldMk cId="835893860" sldId="25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3:17:10.821" v="4547" actId="20577"/>
          <ac:spMkLst>
            <pc:docMk/>
            <pc:sldMk cId="835893860" sldId="258"/>
            <ac:spMk id="3" creationId="{00000000-0000-0000-0000-000000000000}"/>
          </ac:spMkLst>
        </pc:spChg>
      </pc:sldChg>
      <pc:sldChg chg="del">
        <pc:chgData name="Stringfellow, Kina F. DPI" userId="002858cf-6d8d-4f58-b096-3c8ddc1070aa" providerId="ADAL" clId="{0AEEB5BB-8C4D-4B12-938E-B27EBCF51821}" dt="2023-01-17T13:17:39.479" v="399" actId="47"/>
        <pc:sldMkLst>
          <pc:docMk/>
          <pc:sldMk cId="2009083" sldId="260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508557549" sldId="262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069058170" sldId="263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880522022" sldId="264"/>
        </pc:sldMkLst>
      </pc:sldChg>
      <pc:sldChg chg="del">
        <pc:chgData name="Stringfellow, Kina F. DPI" userId="002858cf-6d8d-4f58-b096-3c8ddc1070aa" providerId="ADAL" clId="{0AEEB5BB-8C4D-4B12-938E-B27EBCF51821}" dt="2023-01-18T16:18:42.678" v="6030" actId="47"/>
        <pc:sldMkLst>
          <pc:docMk/>
          <pc:sldMk cId="294144282" sldId="265"/>
        </pc:sldMkLst>
      </pc:sldChg>
      <pc:sldChg chg="modSp del mod">
        <pc:chgData name="Stringfellow, Kina F. DPI" userId="002858cf-6d8d-4f58-b096-3c8ddc1070aa" providerId="ADAL" clId="{0AEEB5BB-8C4D-4B12-938E-B27EBCF51821}" dt="2023-01-17T19:54:26.495" v="4164" actId="47"/>
        <pc:sldMkLst>
          <pc:docMk/>
          <pc:sldMk cId="793677926" sldId="266"/>
        </pc:sldMkLst>
        <pc:spChg chg="mod">
          <ac:chgData name="Stringfellow, Kina F. DPI" userId="002858cf-6d8d-4f58-b096-3c8ddc1070aa" providerId="ADAL" clId="{0AEEB5BB-8C4D-4B12-938E-B27EBCF51821}" dt="2023-01-17T18:57:46.448" v="3258" actId="20577"/>
          <ac:spMkLst>
            <pc:docMk/>
            <pc:sldMk cId="793677926" sldId="266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8:57:50.703" v="3267" actId="20577"/>
          <ac:spMkLst>
            <pc:docMk/>
            <pc:sldMk cId="793677926" sldId="266"/>
            <ac:spMk id="3" creationId="{00000000-0000-0000-0000-000000000000}"/>
          </ac:spMkLst>
        </pc:spChg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371029442" sldId="267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207400736" sldId="268"/>
        </pc:sldMkLst>
      </pc:sldChg>
      <pc:sldChg chg="addSp modSp mod">
        <pc:chgData name="Stringfellow, Kina F. DPI" userId="002858cf-6d8d-4f58-b096-3c8ddc1070aa" providerId="ADAL" clId="{0AEEB5BB-8C4D-4B12-938E-B27EBCF51821}" dt="2023-01-19T19:56:37.657" v="19625" actId="962"/>
        <pc:sldMkLst>
          <pc:docMk/>
          <pc:sldMk cId="329936671" sldId="269"/>
        </pc:sldMkLst>
        <pc:spChg chg="mod">
          <ac:chgData name="Stringfellow, Kina F. DPI" userId="002858cf-6d8d-4f58-b096-3c8ddc1070aa" providerId="ADAL" clId="{0AEEB5BB-8C4D-4B12-938E-B27EBCF51821}" dt="2023-01-18T16:17:40.346" v="5912" actId="20577"/>
          <ac:spMkLst>
            <pc:docMk/>
            <pc:sldMk cId="329936671" sldId="26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8:09:59.469" v="6950" actId="20577"/>
          <ac:spMkLst>
            <pc:docMk/>
            <pc:sldMk cId="329936671" sldId="269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6:37.657" v="19625" actId="962"/>
          <ac:picMkLst>
            <pc:docMk/>
            <pc:sldMk cId="329936671" sldId="269"/>
            <ac:picMk id="4" creationId="{0DF26DD6-2637-C5CB-EB82-C0B5C26F29B6}"/>
          </ac:picMkLst>
        </pc:picChg>
        <pc:picChg chg="add mod">
          <ac:chgData name="Stringfellow, Kina F. DPI" userId="002858cf-6d8d-4f58-b096-3c8ddc1070aa" providerId="ADAL" clId="{0AEEB5BB-8C4D-4B12-938E-B27EBCF51821}" dt="2023-01-19T19:35:42.388" v="16584" actId="962"/>
          <ac:picMkLst>
            <pc:docMk/>
            <pc:sldMk cId="329936671" sldId="269"/>
            <ac:picMk id="5" creationId="{0EAB343C-6397-FEC1-0A5F-7A898580F25F}"/>
          </ac:picMkLst>
        </pc:picChg>
      </pc:sldChg>
      <pc:sldChg chg="modSp del mod delCm modCm">
        <pc:chgData name="Stringfellow, Kina F. DPI" userId="002858cf-6d8d-4f58-b096-3c8ddc1070aa" providerId="ADAL" clId="{0AEEB5BB-8C4D-4B12-938E-B27EBCF51821}" dt="2023-01-17T19:48:23.771" v="4083" actId="47"/>
        <pc:sldMkLst>
          <pc:docMk/>
          <pc:sldMk cId="4093543030" sldId="270"/>
        </pc:sldMkLst>
        <pc:spChg chg="mod">
          <ac:chgData name="Stringfellow, Kina F. DPI" userId="002858cf-6d8d-4f58-b096-3c8ddc1070aa" providerId="ADAL" clId="{0AEEB5BB-8C4D-4B12-938E-B27EBCF51821}" dt="2023-01-17T18:56:09.549" v="3128" actId="20577"/>
          <ac:spMkLst>
            <pc:docMk/>
            <pc:sldMk cId="4093543030" sldId="27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8:56:58.997" v="3204" actId="20577"/>
          <ac:spMkLst>
            <pc:docMk/>
            <pc:sldMk cId="4093543030" sldId="270"/>
            <ac:spMk id="3" creationId="{00000000-0000-0000-0000-000000000000}"/>
          </ac:spMkLst>
        </pc:spChg>
      </pc:sldChg>
      <pc:sldChg chg="modSp del mod delCm modCm">
        <pc:chgData name="Stringfellow, Kina F. DPI" userId="002858cf-6d8d-4f58-b096-3c8ddc1070aa" providerId="ADAL" clId="{0AEEB5BB-8C4D-4B12-938E-B27EBCF51821}" dt="2023-01-17T19:58:44.044" v="4208" actId="47"/>
        <pc:sldMkLst>
          <pc:docMk/>
          <pc:sldMk cId="3768382218" sldId="271"/>
        </pc:sldMkLst>
        <pc:spChg chg="mod">
          <ac:chgData name="Stringfellow, Kina F. DPI" userId="002858cf-6d8d-4f58-b096-3c8ddc1070aa" providerId="ADAL" clId="{0AEEB5BB-8C4D-4B12-938E-B27EBCF51821}" dt="2023-01-17T18:58:05.574" v="3291" actId="20577"/>
          <ac:spMkLst>
            <pc:docMk/>
            <pc:sldMk cId="3768382218" sldId="27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8:58:15.047" v="3312" actId="20577"/>
          <ac:spMkLst>
            <pc:docMk/>
            <pc:sldMk cId="3768382218" sldId="271"/>
            <ac:spMk id="3" creationId="{00000000-0000-0000-0000-000000000000}"/>
          </ac:spMkLst>
        </pc:spChg>
      </pc:sldChg>
      <pc:sldChg chg="addSp delSp modSp mod">
        <pc:chgData name="Stringfellow, Kina F. DPI" userId="002858cf-6d8d-4f58-b096-3c8ddc1070aa" providerId="ADAL" clId="{0AEEB5BB-8C4D-4B12-938E-B27EBCF51821}" dt="2023-01-19T19:59:10.206" v="19654" actId="20577"/>
        <pc:sldMkLst>
          <pc:docMk/>
          <pc:sldMk cId="2432076745" sldId="272"/>
        </pc:sldMkLst>
        <pc:spChg chg="mod">
          <ac:chgData name="Stringfellow, Kina F. DPI" userId="002858cf-6d8d-4f58-b096-3c8ddc1070aa" providerId="ADAL" clId="{0AEEB5BB-8C4D-4B12-938E-B27EBCF51821}" dt="2023-01-19T19:59:10.206" v="19654" actId="20577"/>
          <ac:spMkLst>
            <pc:docMk/>
            <pc:sldMk cId="2432076745" sldId="27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0:32.211" v="10086" actId="20577"/>
          <ac:spMkLst>
            <pc:docMk/>
            <pc:sldMk cId="2432076745" sldId="272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6:26.218" v="19624" actId="962"/>
          <ac:picMkLst>
            <pc:docMk/>
            <pc:sldMk cId="2432076745" sldId="272"/>
            <ac:picMk id="4" creationId="{CBCF9AEF-E3AB-1BB7-7625-E00A09492A0A}"/>
          </ac:picMkLst>
        </pc:picChg>
        <pc:picChg chg="add del mod">
          <ac:chgData name="Stringfellow, Kina F. DPI" userId="002858cf-6d8d-4f58-b096-3c8ddc1070aa" providerId="ADAL" clId="{0AEEB5BB-8C4D-4B12-938E-B27EBCF51821}" dt="2023-01-18T15:33:16.751" v="5745" actId="478"/>
          <ac:picMkLst>
            <pc:docMk/>
            <pc:sldMk cId="2432076745" sldId="272"/>
            <ac:picMk id="5" creationId="{57F7A68C-D059-D3A5-82C3-BF70D8759F70}"/>
          </ac:picMkLst>
        </pc:picChg>
        <pc:picChg chg="add del mod">
          <ac:chgData name="Stringfellow, Kina F. DPI" userId="002858cf-6d8d-4f58-b096-3c8ddc1070aa" providerId="ADAL" clId="{0AEEB5BB-8C4D-4B12-938E-B27EBCF51821}" dt="2023-01-18T15:33:15.983" v="5744" actId="478"/>
          <ac:picMkLst>
            <pc:docMk/>
            <pc:sldMk cId="2432076745" sldId="272"/>
            <ac:picMk id="7" creationId="{04ACC30C-957A-332D-D902-F8DC34D0D9A8}"/>
          </ac:picMkLst>
        </pc:picChg>
        <pc:picChg chg="add mod">
          <ac:chgData name="Stringfellow, Kina F. DPI" userId="002858cf-6d8d-4f58-b096-3c8ddc1070aa" providerId="ADAL" clId="{0AEEB5BB-8C4D-4B12-938E-B27EBCF51821}" dt="2023-01-19T19:35:24.660" v="16486" actId="962"/>
          <ac:picMkLst>
            <pc:docMk/>
            <pc:sldMk cId="2432076745" sldId="272"/>
            <ac:picMk id="9" creationId="{DB55D41E-8FDC-BAF4-EAE5-103E2CAD7A14}"/>
          </ac:picMkLst>
        </pc:picChg>
      </pc:sldChg>
      <pc:sldChg chg="addSp delSp modSp mod">
        <pc:chgData name="Stringfellow, Kina F. DPI" userId="002858cf-6d8d-4f58-b096-3c8ddc1070aa" providerId="ADAL" clId="{0AEEB5BB-8C4D-4B12-938E-B27EBCF51821}" dt="2023-01-19T20:05:43.674" v="19687" actId="13244"/>
        <pc:sldMkLst>
          <pc:docMk/>
          <pc:sldMk cId="904415805" sldId="273"/>
        </pc:sldMkLst>
        <pc:spChg chg="mod">
          <ac:chgData name="Stringfellow, Kina F. DPI" userId="002858cf-6d8d-4f58-b096-3c8ddc1070aa" providerId="ADAL" clId="{0AEEB5BB-8C4D-4B12-938E-B27EBCF51821}" dt="2023-01-18T14:28:16.862" v="4945" actId="20577"/>
          <ac:spMkLst>
            <pc:docMk/>
            <pc:sldMk cId="904415805" sldId="273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19:00.818" v="10046" actId="21"/>
          <ac:spMkLst>
            <pc:docMk/>
            <pc:sldMk cId="904415805" sldId="273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0AEEB5BB-8C4D-4B12-938E-B27EBCF51821}" dt="2023-01-19T20:05:43.674" v="19687" actId="13244"/>
          <ac:spMkLst>
            <pc:docMk/>
            <pc:sldMk cId="904415805" sldId="273"/>
            <ac:spMk id="7" creationId="{C6AC9837-A1F5-B2E0-B44E-17CB2B9ED826}"/>
          </ac:spMkLst>
        </pc:spChg>
        <pc:picChg chg="add mod">
          <ac:chgData name="Stringfellow, Kina F. DPI" userId="002858cf-6d8d-4f58-b096-3c8ddc1070aa" providerId="ADAL" clId="{0AEEB5BB-8C4D-4B12-938E-B27EBCF51821}" dt="2023-01-19T19:54:36.753" v="19620" actId="962"/>
          <ac:picMkLst>
            <pc:docMk/>
            <pc:sldMk cId="904415805" sldId="273"/>
            <ac:picMk id="4" creationId="{3E05BF82-DD0D-01C3-B3EB-852AC592B0E1}"/>
          </ac:picMkLst>
        </pc:picChg>
        <pc:picChg chg="add mod">
          <ac:chgData name="Stringfellow, Kina F. DPI" userId="002858cf-6d8d-4f58-b096-3c8ddc1070aa" providerId="ADAL" clId="{0AEEB5BB-8C4D-4B12-938E-B27EBCF51821}" dt="2023-01-19T19:29:11.620" v="14986" actId="962"/>
          <ac:picMkLst>
            <pc:docMk/>
            <pc:sldMk cId="904415805" sldId="273"/>
            <ac:picMk id="5" creationId="{D1052A95-209B-916B-230B-58A6503C4FAE}"/>
          </ac:picMkLst>
        </pc:picChg>
        <pc:picChg chg="add del mod">
          <ac:chgData name="Stringfellow, Kina F. DPI" userId="002858cf-6d8d-4f58-b096-3c8ddc1070aa" providerId="ADAL" clId="{0AEEB5BB-8C4D-4B12-938E-B27EBCF51821}" dt="2023-01-18T14:40:05.802" v="5229" actId="478"/>
          <ac:picMkLst>
            <pc:docMk/>
            <pc:sldMk cId="904415805" sldId="273"/>
            <ac:picMk id="6" creationId="{FC5C88F7-14F8-B699-AC97-E3020781A40E}"/>
          </ac:picMkLst>
        </pc:picChg>
      </pc:sldChg>
      <pc:sldChg chg="addSp delSp modSp mod">
        <pc:chgData name="Stringfellow, Kina F. DPI" userId="002858cf-6d8d-4f58-b096-3c8ddc1070aa" providerId="ADAL" clId="{0AEEB5BB-8C4D-4B12-938E-B27EBCF51821}" dt="2023-01-19T20:02:23.557" v="19662" actId="13244"/>
        <pc:sldMkLst>
          <pc:docMk/>
          <pc:sldMk cId="3547624345" sldId="274"/>
        </pc:sldMkLst>
        <pc:spChg chg="mod">
          <ac:chgData name="Stringfellow, Kina F. DPI" userId="002858cf-6d8d-4f58-b096-3c8ddc1070aa" providerId="ADAL" clId="{0AEEB5BB-8C4D-4B12-938E-B27EBCF51821}" dt="2023-01-18T16:27:20.842" v="6138" actId="20577"/>
          <ac:spMkLst>
            <pc:docMk/>
            <pc:sldMk cId="3547624345" sldId="27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5:22:39.109" v="8428" actId="20577"/>
          <ac:spMkLst>
            <pc:docMk/>
            <pc:sldMk cId="3547624345" sldId="274"/>
            <ac:spMk id="3" creationId="{00000000-0000-0000-0000-000000000000}"/>
          </ac:spMkLst>
        </pc:spChg>
        <pc:picChg chg="add del mod">
          <ac:chgData name="Stringfellow, Kina F. DPI" userId="002858cf-6d8d-4f58-b096-3c8ddc1070aa" providerId="ADAL" clId="{0AEEB5BB-8C4D-4B12-938E-B27EBCF51821}" dt="2023-01-18T13:37:05.981" v="4649" actId="478"/>
          <ac:picMkLst>
            <pc:docMk/>
            <pc:sldMk cId="3547624345" sldId="274"/>
            <ac:picMk id="5" creationId="{BDF78C56-D31A-4A71-A03C-4A73F0E095CE}"/>
          </ac:picMkLst>
        </pc:picChg>
        <pc:picChg chg="add mod">
          <ac:chgData name="Stringfellow, Kina F. DPI" userId="002858cf-6d8d-4f58-b096-3c8ddc1070aa" providerId="ADAL" clId="{0AEEB5BB-8C4D-4B12-938E-B27EBCF51821}" dt="2023-01-19T20:02:23.557" v="19662" actId="13244"/>
          <ac:picMkLst>
            <pc:docMk/>
            <pc:sldMk cId="3547624345" sldId="274"/>
            <ac:picMk id="6" creationId="{FC487BEF-4EA8-52C0-B8F0-D829636BA3BF}"/>
          </ac:picMkLst>
        </pc:picChg>
      </pc:sldChg>
      <pc:sldChg chg="del">
        <pc:chgData name="Stringfellow, Kina F. DPI" userId="002858cf-6d8d-4f58-b096-3c8ddc1070aa" providerId="ADAL" clId="{0AEEB5BB-8C4D-4B12-938E-B27EBCF51821}" dt="2023-01-18T16:17:32.026" v="5894" actId="47"/>
        <pc:sldMkLst>
          <pc:docMk/>
          <pc:sldMk cId="3609831312" sldId="275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388698711" sldId="276"/>
        </pc:sldMkLst>
      </pc:sldChg>
      <pc:sldChg chg="addSp modSp mod">
        <pc:chgData name="Stringfellow, Kina F. DPI" userId="002858cf-6d8d-4f58-b096-3c8ddc1070aa" providerId="ADAL" clId="{0AEEB5BB-8C4D-4B12-938E-B27EBCF51821}" dt="2023-01-19T19:42:03.058" v="18162" actId="962"/>
        <pc:sldMkLst>
          <pc:docMk/>
          <pc:sldMk cId="2769691989" sldId="277"/>
        </pc:sldMkLst>
        <pc:spChg chg="mod">
          <ac:chgData name="Stringfellow, Kina F. DPI" userId="002858cf-6d8d-4f58-b096-3c8ddc1070aa" providerId="ADAL" clId="{0AEEB5BB-8C4D-4B12-938E-B27EBCF51821}" dt="2023-01-18T18:46:50.807" v="7528" actId="20577"/>
          <ac:spMkLst>
            <pc:docMk/>
            <pc:sldMk cId="2769691989" sldId="27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3:52:48.472" v="8056" actId="20577"/>
          <ac:spMkLst>
            <pc:docMk/>
            <pc:sldMk cId="2769691989" sldId="277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41:19.715" v="18122" actId="962"/>
          <ac:picMkLst>
            <pc:docMk/>
            <pc:sldMk cId="2769691989" sldId="277"/>
            <ac:picMk id="5" creationId="{D609DFC3-0187-6884-0C61-43EF6E360745}"/>
          </ac:picMkLst>
        </pc:picChg>
        <pc:picChg chg="add mod">
          <ac:chgData name="Stringfellow, Kina F. DPI" userId="002858cf-6d8d-4f58-b096-3c8ddc1070aa" providerId="ADAL" clId="{0AEEB5BB-8C4D-4B12-938E-B27EBCF51821}" dt="2023-01-19T19:42:03.058" v="18162" actId="962"/>
          <ac:picMkLst>
            <pc:docMk/>
            <pc:sldMk cId="2769691989" sldId="277"/>
            <ac:picMk id="7" creationId="{A1E1483E-BC49-147A-444E-B76CB02BE3FF}"/>
          </ac:picMkLst>
        </pc:picChg>
      </pc:sldChg>
      <pc:sldChg chg="del">
        <pc:chgData name="Stringfellow, Kina F. DPI" userId="002858cf-6d8d-4f58-b096-3c8ddc1070aa" providerId="ADAL" clId="{0AEEB5BB-8C4D-4B12-938E-B27EBCF51821}" dt="2023-01-18T16:18:52.995" v="6031" actId="47"/>
        <pc:sldMkLst>
          <pc:docMk/>
          <pc:sldMk cId="4152538328" sldId="278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4016649310" sldId="279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051913128" sldId="282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486558128" sldId="283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428816999" sldId="284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94582940" sldId="285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929301297" sldId="286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568899944" sldId="287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704511636" sldId="288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802541994" sldId="289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315994145" sldId="290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82101874" sldId="291"/>
        </pc:sldMkLst>
      </pc:sldChg>
      <pc:sldChg chg="addSp delSp modSp del mod">
        <pc:chgData name="Stringfellow, Kina F. DPI" userId="002858cf-6d8d-4f58-b096-3c8ddc1070aa" providerId="ADAL" clId="{0AEEB5BB-8C4D-4B12-938E-B27EBCF51821}" dt="2023-01-17T16:47:22.626" v="2746" actId="47"/>
        <pc:sldMkLst>
          <pc:docMk/>
          <pc:sldMk cId="1592304608" sldId="292"/>
        </pc:sldMkLst>
        <pc:spChg chg="mod">
          <ac:chgData name="Stringfellow, Kina F. DPI" userId="002858cf-6d8d-4f58-b096-3c8ddc1070aa" providerId="ADAL" clId="{0AEEB5BB-8C4D-4B12-938E-B27EBCF51821}" dt="2023-01-17T16:32:55.748" v="2637" actId="20577"/>
          <ac:spMkLst>
            <pc:docMk/>
            <pc:sldMk cId="1592304608" sldId="292"/>
            <ac:spMk id="3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4:03:05.651" v="1280" actId="20577"/>
          <ac:spMkLst>
            <pc:docMk/>
            <pc:sldMk cId="1592304608" sldId="292"/>
            <ac:spMk id="6" creationId="{CBC413D5-4BFC-13B2-0B0C-738579BD176B}"/>
          </ac:spMkLst>
        </pc:spChg>
        <pc:picChg chg="add del mod">
          <ac:chgData name="Stringfellow, Kina F. DPI" userId="002858cf-6d8d-4f58-b096-3c8ddc1070aa" providerId="ADAL" clId="{0AEEB5BB-8C4D-4B12-938E-B27EBCF51821}" dt="2023-01-17T15:54:43.044" v="1768" actId="21"/>
          <ac:picMkLst>
            <pc:docMk/>
            <pc:sldMk cId="1592304608" sldId="292"/>
            <ac:picMk id="4" creationId="{E5DE24B8-A97A-87B1-AB1A-5DAF495BB9FF}"/>
          </ac:picMkLst>
        </pc:picChg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4110741213" sldId="293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654222352" sldId="294"/>
        </pc:sldMkLst>
      </pc:sldChg>
      <pc:sldChg chg="del">
        <pc:chgData name="Stringfellow, Kina F. DPI" userId="002858cf-6d8d-4f58-b096-3c8ddc1070aa" providerId="ADAL" clId="{0AEEB5BB-8C4D-4B12-938E-B27EBCF51821}" dt="2023-01-18T16:19:38.110" v="6080" actId="47"/>
        <pc:sldMkLst>
          <pc:docMk/>
          <pc:sldMk cId="1245439467" sldId="295"/>
        </pc:sldMkLst>
      </pc:sldChg>
      <pc:sldChg chg="modSp mod">
        <pc:chgData name="Stringfellow, Kina F. DPI" userId="002858cf-6d8d-4f58-b096-3c8ddc1070aa" providerId="ADAL" clId="{0AEEB5BB-8C4D-4B12-938E-B27EBCF51821}" dt="2023-01-18T16:19:33.339" v="6079" actId="20577"/>
        <pc:sldMkLst>
          <pc:docMk/>
          <pc:sldMk cId="479549356" sldId="296"/>
        </pc:sldMkLst>
        <pc:spChg chg="mod">
          <ac:chgData name="Stringfellow, Kina F. DPI" userId="002858cf-6d8d-4f58-b096-3c8ddc1070aa" providerId="ADAL" clId="{0AEEB5BB-8C4D-4B12-938E-B27EBCF51821}" dt="2023-01-18T16:19:05.238" v="6061" actId="20577"/>
          <ac:spMkLst>
            <pc:docMk/>
            <pc:sldMk cId="479549356" sldId="296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6:19:33.339" v="6079" actId="20577"/>
          <ac:spMkLst>
            <pc:docMk/>
            <pc:sldMk cId="479549356" sldId="296"/>
            <ac:spMk id="3" creationId="{00000000-0000-0000-0000-000000000000}"/>
          </ac:spMkLst>
        </pc:spChg>
      </pc:sldChg>
      <pc:sldChg chg="addSp delSp modSp mod">
        <pc:chgData name="Stringfellow, Kina F. DPI" userId="002858cf-6d8d-4f58-b096-3c8ddc1070aa" providerId="ADAL" clId="{0AEEB5BB-8C4D-4B12-938E-B27EBCF51821}" dt="2023-01-19T19:58:35.009" v="19635" actId="13244"/>
        <pc:sldMkLst>
          <pc:docMk/>
          <pc:sldMk cId="2129175421" sldId="297"/>
        </pc:sldMkLst>
        <pc:spChg chg="mod">
          <ac:chgData name="Stringfellow, Kina F. DPI" userId="002858cf-6d8d-4f58-b096-3c8ddc1070aa" providerId="ADAL" clId="{0AEEB5BB-8C4D-4B12-938E-B27EBCF51821}" dt="2023-01-18T16:18:21.307" v="6028" actId="20577"/>
          <ac:spMkLst>
            <pc:docMk/>
            <pc:sldMk cId="2129175421" sldId="29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35:36.715" v="10436" actId="20577"/>
          <ac:spMkLst>
            <pc:docMk/>
            <pc:sldMk cId="2129175421" sldId="297"/>
            <ac:spMk id="3" creationId="{00000000-0000-0000-0000-000000000000}"/>
          </ac:spMkLst>
        </pc:spChg>
        <pc:spChg chg="add del">
          <ac:chgData name="Stringfellow, Kina F. DPI" userId="002858cf-6d8d-4f58-b096-3c8ddc1070aa" providerId="ADAL" clId="{0AEEB5BB-8C4D-4B12-938E-B27EBCF51821}" dt="2023-01-19T18:32:52.760" v="10380" actId="22"/>
          <ac:spMkLst>
            <pc:docMk/>
            <pc:sldMk cId="2129175421" sldId="297"/>
            <ac:spMk id="7" creationId="{64D29084-79B8-4853-539E-BE737842923D}"/>
          </ac:spMkLst>
        </pc:spChg>
        <pc:picChg chg="add del mod">
          <ac:chgData name="Stringfellow, Kina F. DPI" userId="002858cf-6d8d-4f58-b096-3c8ddc1070aa" providerId="ADAL" clId="{0AEEB5BB-8C4D-4B12-938E-B27EBCF51821}" dt="2023-01-19T18:32:22.270" v="10378"/>
          <ac:picMkLst>
            <pc:docMk/>
            <pc:sldMk cId="2129175421" sldId="297"/>
            <ac:picMk id="4" creationId="{AAB53C4D-5F33-FD61-8E68-626FCE489A42}"/>
          </ac:picMkLst>
        </pc:picChg>
        <pc:picChg chg="add mod">
          <ac:chgData name="Stringfellow, Kina F. DPI" userId="002858cf-6d8d-4f58-b096-3c8ddc1070aa" providerId="ADAL" clId="{0AEEB5BB-8C4D-4B12-938E-B27EBCF51821}" dt="2023-01-19T19:43:40.573" v="18718" actId="962"/>
          <ac:picMkLst>
            <pc:docMk/>
            <pc:sldMk cId="2129175421" sldId="297"/>
            <ac:picMk id="5" creationId="{E88959DE-D4AD-5B15-0E57-F84BB163CD30}"/>
          </ac:picMkLst>
        </pc:picChg>
        <pc:picChg chg="add mod">
          <ac:chgData name="Stringfellow, Kina F. DPI" userId="002858cf-6d8d-4f58-b096-3c8ddc1070aa" providerId="ADAL" clId="{0AEEB5BB-8C4D-4B12-938E-B27EBCF51821}" dt="2023-01-19T19:58:35.009" v="19635" actId="13244"/>
          <ac:picMkLst>
            <pc:docMk/>
            <pc:sldMk cId="2129175421" sldId="297"/>
            <ac:picMk id="9" creationId="{8D6A9235-4591-F5C6-3281-ADF8E98CB73C}"/>
          </ac:picMkLst>
        </pc:picChg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784303024" sldId="298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223065247" sldId="299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546134997" sldId="300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775653225" sldId="301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142113108" sldId="302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203854852" sldId="303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3922186226" sldId="304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769574867" sldId="305"/>
        </pc:sldMkLst>
      </pc:sldChg>
      <pc:sldChg chg="del">
        <pc:chgData name="Stringfellow, Kina F. DPI" userId="002858cf-6d8d-4f58-b096-3c8ddc1070aa" providerId="ADAL" clId="{0AEEB5BB-8C4D-4B12-938E-B27EBCF51821}" dt="2023-01-18T16:19:43.940" v="6081" actId="47"/>
        <pc:sldMkLst>
          <pc:docMk/>
          <pc:sldMk cId="1641523978" sldId="306"/>
        </pc:sldMkLst>
      </pc:sldChg>
      <pc:sldChg chg="modSp mod">
        <pc:chgData name="Stringfellow, Kina F. DPI" userId="002858cf-6d8d-4f58-b096-3c8ddc1070aa" providerId="ADAL" clId="{0AEEB5BB-8C4D-4B12-938E-B27EBCF51821}" dt="2023-01-18T17:27:23.239" v="6232" actId="20577"/>
        <pc:sldMkLst>
          <pc:docMk/>
          <pc:sldMk cId="2594166778" sldId="307"/>
        </pc:sldMkLst>
        <pc:spChg chg="mod">
          <ac:chgData name="Stringfellow, Kina F. DPI" userId="002858cf-6d8d-4f58-b096-3c8ddc1070aa" providerId="ADAL" clId="{0AEEB5BB-8C4D-4B12-938E-B27EBCF51821}" dt="2023-01-18T17:27:23.239" v="6232" actId="20577"/>
          <ac:spMkLst>
            <pc:docMk/>
            <pc:sldMk cId="2594166778" sldId="307"/>
            <ac:spMk id="3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8:54:07.917" v="3040" actId="20577"/>
          <ac:spMkLst>
            <pc:docMk/>
            <pc:sldMk cId="2594166778" sldId="307"/>
            <ac:spMk id="6" creationId="{CBC413D5-4BFC-13B2-0B0C-738579BD176B}"/>
          </ac:spMkLst>
        </pc:spChg>
      </pc:sldChg>
      <pc:sldChg chg="modSp mod">
        <pc:chgData name="Stringfellow, Kina F. DPI" userId="002858cf-6d8d-4f58-b096-3c8ddc1070aa" providerId="ADAL" clId="{0AEEB5BB-8C4D-4B12-938E-B27EBCF51821}" dt="2023-01-19T21:41:08.047" v="19876" actId="20577"/>
        <pc:sldMkLst>
          <pc:docMk/>
          <pc:sldMk cId="3840820868" sldId="308"/>
        </pc:sldMkLst>
        <pc:spChg chg="mod">
          <ac:chgData name="Stringfellow, Kina F. DPI" userId="002858cf-6d8d-4f58-b096-3c8ddc1070aa" providerId="ADAL" clId="{0AEEB5BB-8C4D-4B12-938E-B27EBCF51821}" dt="2023-01-17T13:15:15.876" v="247" actId="20577"/>
          <ac:spMkLst>
            <pc:docMk/>
            <pc:sldMk cId="3840820868" sldId="30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1:41:08.047" v="19876" actId="20577"/>
          <ac:spMkLst>
            <pc:docMk/>
            <pc:sldMk cId="3840820868" sldId="308"/>
            <ac:spMk id="3" creationId="{00000000-0000-0000-0000-000000000000}"/>
          </ac:spMkLst>
        </pc:spChg>
      </pc:sldChg>
      <pc:sldChg chg="addSp delSp modSp mod ord">
        <pc:chgData name="Stringfellow, Kina F. DPI" userId="002858cf-6d8d-4f58-b096-3c8ddc1070aa" providerId="ADAL" clId="{0AEEB5BB-8C4D-4B12-938E-B27EBCF51821}" dt="2023-01-19T21:39:34.428" v="19859"/>
        <pc:sldMkLst>
          <pc:docMk/>
          <pc:sldMk cId="1410374104" sldId="309"/>
        </pc:sldMkLst>
        <pc:spChg chg="mod">
          <ac:chgData name="Stringfellow, Kina F. DPI" userId="002858cf-6d8d-4f58-b096-3c8ddc1070aa" providerId="ADAL" clId="{0AEEB5BB-8C4D-4B12-938E-B27EBCF51821}" dt="2023-01-17T14:19:31.230" v="1720" actId="20577"/>
          <ac:spMkLst>
            <pc:docMk/>
            <pc:sldMk cId="1410374104" sldId="30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6:52:56.726" v="2971" actId="20577"/>
          <ac:spMkLst>
            <pc:docMk/>
            <pc:sldMk cId="1410374104" sldId="309"/>
            <ac:spMk id="7" creationId="{3216E60C-D8F9-5AC4-672A-D551051AE210}"/>
          </ac:spMkLst>
        </pc:spChg>
        <pc:spChg chg="add del mod">
          <ac:chgData name="Stringfellow, Kina F. DPI" userId="002858cf-6d8d-4f58-b096-3c8ddc1070aa" providerId="ADAL" clId="{0AEEB5BB-8C4D-4B12-938E-B27EBCF51821}" dt="2023-01-17T13:29:51.723" v="455" actId="478"/>
          <ac:spMkLst>
            <pc:docMk/>
            <pc:sldMk cId="1410374104" sldId="309"/>
            <ac:spMk id="8" creationId="{B53F87D8-F2FB-A4CC-6CD5-CBC15EA7E296}"/>
          </ac:spMkLst>
        </pc:spChg>
        <pc:spChg chg="add del mod">
          <ac:chgData name="Stringfellow, Kina F. DPI" userId="002858cf-6d8d-4f58-b096-3c8ddc1070aa" providerId="ADAL" clId="{0AEEB5BB-8C4D-4B12-938E-B27EBCF51821}" dt="2023-01-17T13:29:58.577" v="457" actId="478"/>
          <ac:spMkLst>
            <pc:docMk/>
            <pc:sldMk cId="1410374104" sldId="309"/>
            <ac:spMk id="12" creationId="{045DF04B-0E02-05C9-A41B-894066C3F8C7}"/>
          </ac:spMkLst>
        </pc:spChg>
        <pc:picChg chg="mod">
          <ac:chgData name="Stringfellow, Kina F. DPI" userId="002858cf-6d8d-4f58-b096-3c8ddc1070aa" providerId="ADAL" clId="{0AEEB5BB-8C4D-4B12-938E-B27EBCF51821}" dt="2023-01-19T19:48:12.801" v="19596" actId="962"/>
          <ac:picMkLst>
            <pc:docMk/>
            <pc:sldMk cId="1410374104" sldId="309"/>
            <ac:picMk id="3" creationId="{BC938650-3DAF-0914-0034-09552BB06FD5}"/>
          </ac:picMkLst>
        </pc:picChg>
        <pc:picChg chg="add del mod">
          <ac:chgData name="Stringfellow, Kina F. DPI" userId="002858cf-6d8d-4f58-b096-3c8ddc1070aa" providerId="ADAL" clId="{0AEEB5BB-8C4D-4B12-938E-B27EBCF51821}" dt="2023-01-17T14:19:23.858" v="1713" actId="1035"/>
          <ac:picMkLst>
            <pc:docMk/>
            <pc:sldMk cId="1410374104" sldId="309"/>
            <ac:picMk id="4" creationId="{50837813-75B3-246D-5DDD-8B3FAFCE274F}"/>
          </ac:picMkLst>
        </pc:picChg>
        <pc:picChg chg="add del">
          <ac:chgData name="Stringfellow, Kina F. DPI" userId="002858cf-6d8d-4f58-b096-3c8ddc1070aa" providerId="ADAL" clId="{0AEEB5BB-8C4D-4B12-938E-B27EBCF51821}" dt="2023-01-17T13:29:55.960" v="456" actId="478"/>
          <ac:picMkLst>
            <pc:docMk/>
            <pc:sldMk cId="1410374104" sldId="309"/>
            <ac:picMk id="6" creationId="{5E80A15D-9677-D1D2-63A1-C27D84500405}"/>
          </ac:picMkLst>
        </pc:picChg>
        <pc:picChg chg="add del mod">
          <ac:chgData name="Stringfellow, Kina F. DPI" userId="002858cf-6d8d-4f58-b096-3c8ddc1070aa" providerId="ADAL" clId="{0AEEB5BB-8C4D-4B12-938E-B27EBCF51821}" dt="2023-01-17T13:29:50.184" v="453" actId="931"/>
          <ac:picMkLst>
            <pc:docMk/>
            <pc:sldMk cId="1410374104" sldId="309"/>
            <ac:picMk id="10" creationId="{693EEB1C-7894-1D1B-7CE2-D9B20041E6A9}"/>
          </ac:picMkLst>
        </pc:picChg>
      </pc:sldChg>
      <pc:sldChg chg="del">
        <pc:chgData name="Stringfellow, Kina F. DPI" userId="002858cf-6d8d-4f58-b096-3c8ddc1070aa" providerId="ADAL" clId="{0AEEB5BB-8C4D-4B12-938E-B27EBCF51821}" dt="2023-01-17T13:17:34.571" v="398" actId="47"/>
        <pc:sldMkLst>
          <pc:docMk/>
          <pc:sldMk cId="1499398695" sldId="310"/>
        </pc:sldMkLst>
      </pc:sldChg>
      <pc:sldChg chg="modSp del mod">
        <pc:chgData name="Stringfellow, Kina F. DPI" userId="002858cf-6d8d-4f58-b096-3c8ddc1070aa" providerId="ADAL" clId="{0AEEB5BB-8C4D-4B12-938E-B27EBCF51821}" dt="2023-01-17T20:51:49.904" v="4511" actId="47"/>
        <pc:sldMkLst>
          <pc:docMk/>
          <pc:sldMk cId="1970196934" sldId="311"/>
        </pc:sldMkLst>
        <pc:spChg chg="mod">
          <ac:chgData name="Stringfellow, Kina F. DPI" userId="002858cf-6d8d-4f58-b096-3c8ddc1070aa" providerId="ADAL" clId="{0AEEB5BB-8C4D-4B12-938E-B27EBCF51821}" dt="2023-01-17T18:58:26.338" v="3337" actId="20577"/>
          <ac:spMkLst>
            <pc:docMk/>
            <pc:sldMk cId="1970196934" sldId="31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7T18:58:35.103" v="3355" actId="20577"/>
          <ac:spMkLst>
            <pc:docMk/>
            <pc:sldMk cId="1970196934" sldId="311"/>
            <ac:spMk id="3" creationId="{00000000-0000-0000-0000-000000000000}"/>
          </ac:spMkLst>
        </pc:spChg>
      </pc:sldChg>
      <pc:sldChg chg="addSp delSp modSp add mod ord">
        <pc:chgData name="Stringfellow, Kina F. DPI" userId="002858cf-6d8d-4f58-b096-3c8ddc1070aa" providerId="ADAL" clId="{0AEEB5BB-8C4D-4B12-938E-B27EBCF51821}" dt="2023-01-20T13:08:17.364" v="20519" actId="1076"/>
        <pc:sldMkLst>
          <pc:docMk/>
          <pc:sldMk cId="3826407899" sldId="312"/>
        </pc:sldMkLst>
        <pc:spChg chg="del mod">
          <ac:chgData name="Stringfellow, Kina F. DPI" userId="002858cf-6d8d-4f58-b096-3c8ddc1070aa" providerId="ADAL" clId="{0AEEB5BB-8C4D-4B12-938E-B27EBCF51821}" dt="2023-01-17T15:40:06.636" v="1753" actId="478"/>
          <ac:spMkLst>
            <pc:docMk/>
            <pc:sldMk cId="3826407899" sldId="312"/>
            <ac:spMk id="3" creationId="{00000000-0000-0000-0000-000000000000}"/>
          </ac:spMkLst>
        </pc:spChg>
        <pc:spChg chg="mod ord">
          <ac:chgData name="Stringfellow, Kina F. DPI" userId="002858cf-6d8d-4f58-b096-3c8ddc1070aa" providerId="ADAL" clId="{0AEEB5BB-8C4D-4B12-938E-B27EBCF51821}" dt="2023-01-19T20:11:30.574" v="19755" actId="13244"/>
          <ac:spMkLst>
            <pc:docMk/>
            <pc:sldMk cId="3826407899" sldId="312"/>
            <ac:spMk id="6" creationId="{CBC413D5-4BFC-13B2-0B0C-738579BD176B}"/>
          </ac:spMkLst>
        </pc:spChg>
        <pc:spChg chg="add mod ord">
          <ac:chgData name="Stringfellow, Kina F. DPI" userId="002858cf-6d8d-4f58-b096-3c8ddc1070aa" providerId="ADAL" clId="{0AEEB5BB-8C4D-4B12-938E-B27EBCF51821}" dt="2023-01-20T13:07:59.536" v="20514" actId="1076"/>
          <ac:spMkLst>
            <pc:docMk/>
            <pc:sldMk cId="3826407899" sldId="312"/>
            <ac:spMk id="13" creationId="{E8105498-1DAC-F392-CCA2-E1C790C7CA9E}"/>
          </ac:spMkLst>
        </pc:spChg>
        <pc:picChg chg="add mod ord">
          <ac:chgData name="Stringfellow, Kina F. DPI" userId="002858cf-6d8d-4f58-b096-3c8ddc1070aa" providerId="ADAL" clId="{0AEEB5BB-8C4D-4B12-938E-B27EBCF51821}" dt="2023-01-20T13:08:17.364" v="20519" actId="1076"/>
          <ac:picMkLst>
            <pc:docMk/>
            <pc:sldMk cId="3826407899" sldId="312"/>
            <ac:picMk id="4" creationId="{F690A8A4-A0F0-9611-1507-F42731C4C6ED}"/>
          </ac:picMkLst>
        </pc:picChg>
        <pc:picChg chg="add mod ord">
          <ac:chgData name="Stringfellow, Kina F. DPI" userId="002858cf-6d8d-4f58-b096-3c8ddc1070aa" providerId="ADAL" clId="{0AEEB5BB-8C4D-4B12-938E-B27EBCF51821}" dt="2023-01-20T13:08:14.084" v="20518" actId="1076"/>
          <ac:picMkLst>
            <pc:docMk/>
            <pc:sldMk cId="3826407899" sldId="312"/>
            <ac:picMk id="7" creationId="{CDC69DFA-8BE1-76D9-5D24-A10BA23FA1CA}"/>
          </ac:picMkLst>
        </pc:picChg>
        <pc:picChg chg="add mod ord">
          <ac:chgData name="Stringfellow, Kina F. DPI" userId="002858cf-6d8d-4f58-b096-3c8ddc1070aa" providerId="ADAL" clId="{0AEEB5BB-8C4D-4B12-938E-B27EBCF51821}" dt="2023-01-20T13:08:11.279" v="20517" actId="1076"/>
          <ac:picMkLst>
            <pc:docMk/>
            <pc:sldMk cId="3826407899" sldId="312"/>
            <ac:picMk id="8" creationId="{265CC0C4-D06E-CDE4-D03E-4DD0D3BA3362}"/>
          </ac:picMkLst>
        </pc:picChg>
        <pc:picChg chg="add mod ord">
          <ac:chgData name="Stringfellow, Kina F. DPI" userId="002858cf-6d8d-4f58-b096-3c8ddc1070aa" providerId="ADAL" clId="{0AEEB5BB-8C4D-4B12-938E-B27EBCF51821}" dt="2023-01-20T13:08:06.994" v="20516" actId="1076"/>
          <ac:picMkLst>
            <pc:docMk/>
            <pc:sldMk cId="3826407899" sldId="312"/>
            <ac:picMk id="10" creationId="{3841882F-BB27-7235-CD6B-F1137FE9F2E3}"/>
          </ac:picMkLst>
        </pc:picChg>
        <pc:picChg chg="add mod ord">
          <ac:chgData name="Stringfellow, Kina F. DPI" userId="002858cf-6d8d-4f58-b096-3c8ddc1070aa" providerId="ADAL" clId="{0AEEB5BB-8C4D-4B12-938E-B27EBCF51821}" dt="2023-01-20T13:08:02.637" v="20515" actId="1076"/>
          <ac:picMkLst>
            <pc:docMk/>
            <pc:sldMk cId="3826407899" sldId="312"/>
            <ac:picMk id="12" creationId="{3A9B233E-2557-EF2F-7203-E59143D92BF5}"/>
          </ac:picMkLst>
        </pc:picChg>
      </pc:sldChg>
      <pc:sldChg chg="addSp delSp modSp add mod ord">
        <pc:chgData name="Stringfellow, Kina F. DPI" userId="002858cf-6d8d-4f58-b096-3c8ddc1070aa" providerId="ADAL" clId="{0AEEB5BB-8C4D-4B12-938E-B27EBCF51821}" dt="2023-01-19T20:00:46.983" v="19655" actId="13244"/>
        <pc:sldMkLst>
          <pc:docMk/>
          <pc:sldMk cId="540990636" sldId="313"/>
        </pc:sldMkLst>
        <pc:spChg chg="del">
          <ac:chgData name="Stringfellow, Kina F. DPI" userId="002858cf-6d8d-4f58-b096-3c8ddc1070aa" providerId="ADAL" clId="{0AEEB5BB-8C4D-4B12-938E-B27EBCF51821}" dt="2023-01-17T16:29:29.009" v="2278" actId="478"/>
          <ac:spMkLst>
            <pc:docMk/>
            <pc:sldMk cId="540990636" sldId="313"/>
            <ac:spMk id="3" creationId="{00000000-0000-0000-0000-000000000000}"/>
          </ac:spMkLst>
        </pc:spChg>
        <pc:spChg chg="add del mod">
          <ac:chgData name="Stringfellow, Kina F. DPI" userId="002858cf-6d8d-4f58-b096-3c8ddc1070aa" providerId="ADAL" clId="{0AEEB5BB-8C4D-4B12-938E-B27EBCF51821}" dt="2023-01-17T16:29:32.109" v="2279" actId="478"/>
          <ac:spMkLst>
            <pc:docMk/>
            <pc:sldMk cId="540990636" sldId="313"/>
            <ac:spMk id="4" creationId="{E5C65D17-B901-2A2E-0980-32D00B6C2516}"/>
          </ac:spMkLst>
        </pc:spChg>
        <pc:spChg chg="mod">
          <ac:chgData name="Stringfellow, Kina F. DPI" userId="002858cf-6d8d-4f58-b096-3c8ddc1070aa" providerId="ADAL" clId="{0AEEB5BB-8C4D-4B12-938E-B27EBCF51821}" dt="2023-01-18T16:24:45.380" v="6098" actId="14100"/>
          <ac:spMkLst>
            <pc:docMk/>
            <pc:sldMk cId="540990636" sldId="313"/>
            <ac:spMk id="6" creationId="{CBC413D5-4BFC-13B2-0B0C-738579BD176B}"/>
          </ac:spMkLst>
        </pc:spChg>
        <pc:spChg chg="add del">
          <ac:chgData name="Stringfellow, Kina F. DPI" userId="002858cf-6d8d-4f58-b096-3c8ddc1070aa" providerId="ADAL" clId="{0AEEB5BB-8C4D-4B12-938E-B27EBCF51821}" dt="2023-01-17T16:32:23.536" v="2628" actId="22"/>
          <ac:spMkLst>
            <pc:docMk/>
            <pc:sldMk cId="540990636" sldId="313"/>
            <ac:spMk id="9" creationId="{DDB18E5A-F71E-B6C4-9115-E1CB2F1A8AE7}"/>
          </ac:spMkLst>
        </pc:spChg>
        <pc:spChg chg="add mod">
          <ac:chgData name="Stringfellow, Kina F. DPI" userId="002858cf-6d8d-4f58-b096-3c8ddc1070aa" providerId="ADAL" clId="{0AEEB5BB-8C4D-4B12-938E-B27EBCF51821}" dt="2023-01-19T19:05:57.988" v="11839"/>
          <ac:spMkLst>
            <pc:docMk/>
            <pc:sldMk cId="540990636" sldId="313"/>
            <ac:spMk id="10" creationId="{7F874AED-C6A5-A12D-9E8C-B48B6040A1B8}"/>
          </ac:spMkLst>
        </pc:spChg>
        <pc:picChg chg="add mod">
          <ac:chgData name="Stringfellow, Kina F. DPI" userId="002858cf-6d8d-4f58-b096-3c8ddc1070aa" providerId="ADAL" clId="{0AEEB5BB-8C4D-4B12-938E-B27EBCF51821}" dt="2023-01-19T20:00:46.983" v="19655" actId="13244"/>
          <ac:picMkLst>
            <pc:docMk/>
            <pc:sldMk cId="540990636" sldId="313"/>
            <ac:picMk id="3" creationId="{708F9882-1796-10F6-AB5B-74D766C8E0A7}"/>
          </ac:picMkLst>
        </pc:picChg>
        <pc:picChg chg="add del mod">
          <ac:chgData name="Stringfellow, Kina F. DPI" userId="002858cf-6d8d-4f58-b096-3c8ddc1070aa" providerId="ADAL" clId="{0AEEB5BB-8C4D-4B12-938E-B27EBCF51821}" dt="2023-01-18T13:19:53.327" v="4561" actId="478"/>
          <ac:picMkLst>
            <pc:docMk/>
            <pc:sldMk cId="540990636" sldId="313"/>
            <ac:picMk id="7" creationId="{4782BF34-3EDA-0861-882A-5F0BACD43875}"/>
          </ac:picMkLst>
        </pc:picChg>
      </pc:sldChg>
      <pc:sldChg chg="modSp add del mod">
        <pc:chgData name="Stringfellow, Kina F. DPI" userId="002858cf-6d8d-4f58-b096-3c8ddc1070aa" providerId="ADAL" clId="{0AEEB5BB-8C4D-4B12-938E-B27EBCF51821}" dt="2023-01-17T19:48:27.410" v="4084" actId="47"/>
        <pc:sldMkLst>
          <pc:docMk/>
          <pc:sldMk cId="2013668165" sldId="314"/>
        </pc:sldMkLst>
        <pc:spChg chg="mod">
          <ac:chgData name="Stringfellow, Kina F. DPI" userId="002858cf-6d8d-4f58-b096-3c8ddc1070aa" providerId="ADAL" clId="{0AEEB5BB-8C4D-4B12-938E-B27EBCF51821}" dt="2023-01-17T18:57:23.864" v="3235" actId="20577"/>
          <ac:spMkLst>
            <pc:docMk/>
            <pc:sldMk cId="2013668165" sldId="314"/>
            <ac:spMk id="3" creationId="{00000000-0000-0000-0000-000000000000}"/>
          </ac:spMkLst>
        </pc:spChg>
      </pc:sldChg>
      <pc:sldChg chg="addSp delSp modSp add mod">
        <pc:chgData name="Stringfellow, Kina F. DPI" userId="002858cf-6d8d-4f58-b096-3c8ddc1070aa" providerId="ADAL" clId="{0AEEB5BB-8C4D-4B12-938E-B27EBCF51821}" dt="2023-01-19T20:02:30.413" v="19663" actId="13244"/>
        <pc:sldMkLst>
          <pc:docMk/>
          <pc:sldMk cId="2031233794" sldId="315"/>
        </pc:sldMkLst>
        <pc:spChg chg="mod">
          <ac:chgData name="Stringfellow, Kina F. DPI" userId="002858cf-6d8d-4f58-b096-3c8ddc1070aa" providerId="ADAL" clId="{0AEEB5BB-8C4D-4B12-938E-B27EBCF51821}" dt="2023-01-18T16:27:27.418" v="6139" actId="14100"/>
          <ac:spMkLst>
            <pc:docMk/>
            <pc:sldMk cId="2031233794" sldId="31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3:15.049" v="10170" actId="20577"/>
          <ac:spMkLst>
            <pc:docMk/>
            <pc:sldMk cId="2031233794" sldId="315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0:17.304" v="19600" actId="962"/>
          <ac:picMkLst>
            <pc:docMk/>
            <pc:sldMk cId="2031233794" sldId="315"/>
            <ac:picMk id="4" creationId="{320F8AB8-BE97-4A8E-77D9-1F5EB4CB714F}"/>
          </ac:picMkLst>
        </pc:picChg>
        <pc:picChg chg="add mod">
          <ac:chgData name="Stringfellow, Kina F. DPI" userId="002858cf-6d8d-4f58-b096-3c8ddc1070aa" providerId="ADAL" clId="{0AEEB5BB-8C4D-4B12-938E-B27EBCF51821}" dt="2023-01-19T20:02:30.413" v="19663" actId="13244"/>
          <ac:picMkLst>
            <pc:docMk/>
            <pc:sldMk cId="2031233794" sldId="315"/>
            <ac:picMk id="5" creationId="{55022B62-2783-CF39-FDAD-682F3616AB21}"/>
          </ac:picMkLst>
        </pc:picChg>
        <pc:picChg chg="del">
          <ac:chgData name="Stringfellow, Kina F. DPI" userId="002858cf-6d8d-4f58-b096-3c8ddc1070aa" providerId="ADAL" clId="{0AEEB5BB-8C4D-4B12-938E-B27EBCF51821}" dt="2023-01-17T19:14:36.474" v="3743" actId="478"/>
          <ac:picMkLst>
            <pc:docMk/>
            <pc:sldMk cId="2031233794" sldId="315"/>
            <ac:picMk id="5" creationId="{BDF78C56-D31A-4A71-A03C-4A73F0E095CE}"/>
          </ac:picMkLst>
        </pc:picChg>
        <pc:picChg chg="add del mod">
          <ac:chgData name="Stringfellow, Kina F. DPI" userId="002858cf-6d8d-4f58-b096-3c8ddc1070aa" providerId="ADAL" clId="{0AEEB5BB-8C4D-4B12-938E-B27EBCF51821}" dt="2023-01-17T19:17:08.250" v="3747" actId="478"/>
          <ac:picMkLst>
            <pc:docMk/>
            <pc:sldMk cId="2031233794" sldId="315"/>
            <ac:picMk id="6" creationId="{1AC91A4E-89AF-D981-3EE1-14ED5E8B4A1E}"/>
          </ac:picMkLst>
        </pc:picChg>
        <pc:picChg chg="add del mod">
          <ac:chgData name="Stringfellow, Kina F. DPI" userId="002858cf-6d8d-4f58-b096-3c8ddc1070aa" providerId="ADAL" clId="{0AEEB5BB-8C4D-4B12-938E-B27EBCF51821}" dt="2023-01-18T13:38:20.518" v="4652" actId="478"/>
          <ac:picMkLst>
            <pc:docMk/>
            <pc:sldMk cId="2031233794" sldId="315"/>
            <ac:picMk id="8" creationId="{C0FAD8B4-7818-1305-7C21-5E9895C03998}"/>
          </ac:picMkLst>
        </pc:picChg>
      </pc:sldChg>
      <pc:sldChg chg="add del">
        <pc:chgData name="Stringfellow, Kina F. DPI" userId="002858cf-6d8d-4f58-b096-3c8ddc1070aa" providerId="ADAL" clId="{0AEEB5BB-8C4D-4B12-938E-B27EBCF51821}" dt="2023-01-17T19:12:30.296" v="3701" actId="47"/>
        <pc:sldMkLst>
          <pc:docMk/>
          <pc:sldMk cId="3769321601" sldId="315"/>
        </pc:sldMkLst>
      </pc:sldChg>
      <pc:sldChg chg="addSp delSp modSp add mod">
        <pc:chgData name="Stringfellow, Kina F. DPI" userId="002858cf-6d8d-4f58-b096-3c8ddc1070aa" providerId="ADAL" clId="{0AEEB5BB-8C4D-4B12-938E-B27EBCF51821}" dt="2023-01-19T20:02:37.751" v="19664" actId="13244"/>
        <pc:sldMkLst>
          <pc:docMk/>
          <pc:sldMk cId="3813017688" sldId="316"/>
        </pc:sldMkLst>
        <pc:spChg chg="mod">
          <ac:chgData name="Stringfellow, Kina F. DPI" userId="002858cf-6d8d-4f58-b096-3c8ddc1070aa" providerId="ADAL" clId="{0AEEB5BB-8C4D-4B12-938E-B27EBCF51821}" dt="2023-01-18T16:27:34.253" v="6140" actId="14100"/>
          <ac:spMkLst>
            <pc:docMk/>
            <pc:sldMk cId="3813017688" sldId="316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5:28:27.156" v="8768" actId="20577"/>
          <ac:spMkLst>
            <pc:docMk/>
            <pc:sldMk cId="3813017688" sldId="316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0:34.313" v="19601" actId="962"/>
          <ac:picMkLst>
            <pc:docMk/>
            <pc:sldMk cId="3813017688" sldId="316"/>
            <ac:picMk id="4" creationId="{BAFE1C3B-696E-73AC-391E-F3D754AEAD0D}"/>
          </ac:picMkLst>
        </pc:picChg>
        <pc:picChg chg="add del mod">
          <ac:chgData name="Stringfellow, Kina F. DPI" userId="002858cf-6d8d-4f58-b096-3c8ddc1070aa" providerId="ADAL" clId="{0AEEB5BB-8C4D-4B12-938E-B27EBCF51821}" dt="2023-01-17T21:15:04.757" v="4513" actId="478"/>
          <ac:picMkLst>
            <pc:docMk/>
            <pc:sldMk cId="3813017688" sldId="316"/>
            <ac:picMk id="5" creationId="{5CF63744-5307-52F7-831A-855809D615BA}"/>
          </ac:picMkLst>
        </pc:picChg>
        <pc:picChg chg="add mod">
          <ac:chgData name="Stringfellow, Kina F. DPI" userId="002858cf-6d8d-4f58-b096-3c8ddc1070aa" providerId="ADAL" clId="{0AEEB5BB-8C4D-4B12-938E-B27EBCF51821}" dt="2023-01-19T20:02:37.751" v="19664" actId="13244"/>
          <ac:picMkLst>
            <pc:docMk/>
            <pc:sldMk cId="3813017688" sldId="316"/>
            <ac:picMk id="5" creationId="{BC2E1518-5D6E-FA44-0606-032DF9C15700}"/>
          </ac:picMkLst>
        </pc:picChg>
        <pc:picChg chg="add del mod">
          <ac:chgData name="Stringfellow, Kina F. DPI" userId="002858cf-6d8d-4f58-b096-3c8ddc1070aa" providerId="ADAL" clId="{0AEEB5BB-8C4D-4B12-938E-B27EBCF51821}" dt="2023-01-17T21:26:56.159" v="4522" actId="478"/>
          <ac:picMkLst>
            <pc:docMk/>
            <pc:sldMk cId="3813017688" sldId="316"/>
            <ac:picMk id="7" creationId="{6748218F-FA16-6AB7-D3E2-799E3E961061}"/>
          </ac:picMkLst>
        </pc:picChg>
        <pc:picChg chg="del">
          <ac:chgData name="Stringfellow, Kina F. DPI" userId="002858cf-6d8d-4f58-b096-3c8ddc1070aa" providerId="ADAL" clId="{0AEEB5BB-8C4D-4B12-938E-B27EBCF51821}" dt="2023-01-17T19:23:50.584" v="3989" actId="478"/>
          <ac:picMkLst>
            <pc:docMk/>
            <pc:sldMk cId="3813017688" sldId="316"/>
            <ac:picMk id="8" creationId="{C0FAD8B4-7818-1305-7C21-5E9895C03998}"/>
          </ac:picMkLst>
        </pc:picChg>
        <pc:picChg chg="add del mod">
          <ac:chgData name="Stringfellow, Kina F. DPI" userId="002858cf-6d8d-4f58-b096-3c8ddc1070aa" providerId="ADAL" clId="{0AEEB5BB-8C4D-4B12-938E-B27EBCF51821}" dt="2023-01-18T13:39:14.225" v="4655" actId="478"/>
          <ac:picMkLst>
            <pc:docMk/>
            <pc:sldMk cId="3813017688" sldId="316"/>
            <ac:picMk id="10" creationId="{6D840E1D-B348-38A8-0055-11E84F0F9008}"/>
          </ac:picMkLst>
        </pc:picChg>
      </pc:sldChg>
      <pc:sldChg chg="addSp delSp modSp add del mod">
        <pc:chgData name="Stringfellow, Kina F. DPI" userId="002858cf-6d8d-4f58-b096-3c8ddc1070aa" providerId="ADAL" clId="{0AEEB5BB-8C4D-4B12-938E-B27EBCF51821}" dt="2023-01-19T20:03:31.480" v="19678" actId="962"/>
        <pc:sldMkLst>
          <pc:docMk/>
          <pc:sldMk cId="3133574409" sldId="317"/>
        </pc:sldMkLst>
        <pc:spChg chg="mod">
          <ac:chgData name="Stringfellow, Kina F. DPI" userId="002858cf-6d8d-4f58-b096-3c8ddc1070aa" providerId="ADAL" clId="{0AEEB5BB-8C4D-4B12-938E-B27EBCF51821}" dt="2023-01-18T16:27:55.609" v="6143" actId="14100"/>
          <ac:spMkLst>
            <pc:docMk/>
            <pc:sldMk cId="3133574409" sldId="31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9:12:17.228" v="11853" actId="20577"/>
          <ac:spMkLst>
            <pc:docMk/>
            <pc:sldMk cId="3133574409" sldId="317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20:03:23.964" v="19674" actId="962"/>
          <ac:picMkLst>
            <pc:docMk/>
            <pc:sldMk cId="3133574409" sldId="317"/>
            <ac:picMk id="4" creationId="{B61D4416-6EEB-E4D0-9ABB-86769BDFAD15}"/>
          </ac:picMkLst>
        </pc:picChg>
        <pc:picChg chg="del">
          <ac:chgData name="Stringfellow, Kina F. DPI" userId="002858cf-6d8d-4f58-b096-3c8ddc1070aa" providerId="ADAL" clId="{0AEEB5BB-8C4D-4B12-938E-B27EBCF51821}" dt="2023-01-17T19:46:21.348" v="4026" actId="478"/>
          <ac:picMkLst>
            <pc:docMk/>
            <pc:sldMk cId="3133574409" sldId="317"/>
            <ac:picMk id="5" creationId="{5CF63744-5307-52F7-831A-855809D615BA}"/>
          </ac:picMkLst>
        </pc:picChg>
        <pc:picChg chg="add mod">
          <ac:chgData name="Stringfellow, Kina F. DPI" userId="002858cf-6d8d-4f58-b096-3c8ddc1070aa" providerId="ADAL" clId="{0AEEB5BB-8C4D-4B12-938E-B27EBCF51821}" dt="2023-01-19T20:03:31.480" v="19678" actId="962"/>
          <ac:picMkLst>
            <pc:docMk/>
            <pc:sldMk cId="3133574409" sldId="317"/>
            <ac:picMk id="5" creationId="{C1698D3B-5D03-BFDC-0606-FAA4CEBC573D}"/>
          </ac:picMkLst>
        </pc:picChg>
        <pc:picChg chg="add del mod">
          <ac:chgData name="Stringfellow, Kina F. DPI" userId="002858cf-6d8d-4f58-b096-3c8ddc1070aa" providerId="ADAL" clId="{0AEEB5BB-8C4D-4B12-938E-B27EBCF51821}" dt="2023-01-17T21:22:47.760" v="4516" actId="478"/>
          <ac:picMkLst>
            <pc:docMk/>
            <pc:sldMk cId="3133574409" sldId="317"/>
            <ac:picMk id="6" creationId="{4419689E-8076-1E86-9CEB-8135AE47EE6B}"/>
          </ac:picMkLst>
        </pc:picChg>
        <pc:picChg chg="add del mod">
          <ac:chgData name="Stringfellow, Kina F. DPI" userId="002858cf-6d8d-4f58-b096-3c8ddc1070aa" providerId="ADAL" clId="{0AEEB5BB-8C4D-4B12-938E-B27EBCF51821}" dt="2023-01-17T21:24:16.824" v="4519" actId="478"/>
          <ac:picMkLst>
            <pc:docMk/>
            <pc:sldMk cId="3133574409" sldId="317"/>
            <ac:picMk id="8" creationId="{50D8928D-F378-7303-F179-6A020A5B84AB}"/>
          </ac:picMkLst>
        </pc:picChg>
        <pc:picChg chg="add del mod">
          <ac:chgData name="Stringfellow, Kina F. DPI" userId="002858cf-6d8d-4f58-b096-3c8ddc1070aa" providerId="ADAL" clId="{0AEEB5BB-8C4D-4B12-938E-B27EBCF51821}" dt="2023-01-17T21:27:16.360" v="4527" actId="478"/>
          <ac:picMkLst>
            <pc:docMk/>
            <pc:sldMk cId="3133574409" sldId="317"/>
            <ac:picMk id="10" creationId="{9D7CCE60-4838-5607-50AF-48E9194D1B57}"/>
          </ac:picMkLst>
        </pc:picChg>
        <pc:picChg chg="add del mod">
          <ac:chgData name="Stringfellow, Kina F. DPI" userId="002858cf-6d8d-4f58-b096-3c8ddc1070aa" providerId="ADAL" clId="{0AEEB5BB-8C4D-4B12-938E-B27EBCF51821}" dt="2023-01-18T13:40:04.333" v="4658" actId="478"/>
          <ac:picMkLst>
            <pc:docMk/>
            <pc:sldMk cId="3133574409" sldId="317"/>
            <ac:picMk id="12" creationId="{FDA55089-1175-0F24-A62B-3A26DEC582AE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3:45.595" v="19679" actId="13244"/>
        <pc:sldMkLst>
          <pc:docMk/>
          <pc:sldMk cId="2573292069" sldId="318"/>
        </pc:sldMkLst>
        <pc:spChg chg="mod">
          <ac:chgData name="Stringfellow, Kina F. DPI" userId="002858cf-6d8d-4f58-b096-3c8ddc1070aa" providerId="ADAL" clId="{0AEEB5BB-8C4D-4B12-938E-B27EBCF51821}" dt="2023-01-18T16:31:57.938" v="6176" actId="20577"/>
          <ac:spMkLst>
            <pc:docMk/>
            <pc:sldMk cId="2573292069" sldId="31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32:23.850" v="9098" actId="20577"/>
          <ac:spMkLst>
            <pc:docMk/>
            <pc:sldMk cId="2573292069" sldId="318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1:56.092" v="19609" actId="962"/>
          <ac:picMkLst>
            <pc:docMk/>
            <pc:sldMk cId="2573292069" sldId="318"/>
            <ac:picMk id="4" creationId="{BB33AF54-71CC-ED02-4781-7D9BF6FE90E7}"/>
          </ac:picMkLst>
        </pc:picChg>
        <pc:picChg chg="add del mod">
          <ac:chgData name="Stringfellow, Kina F. DPI" userId="002858cf-6d8d-4f58-b096-3c8ddc1070aa" providerId="ADAL" clId="{0AEEB5BB-8C4D-4B12-938E-B27EBCF51821}" dt="2023-01-18T13:42:13.583" v="4662" actId="478"/>
          <ac:picMkLst>
            <pc:docMk/>
            <pc:sldMk cId="2573292069" sldId="318"/>
            <ac:picMk id="5" creationId="{F8A3C8DB-579F-DD7C-7DF5-A7B8DC4C6AF9}"/>
          </ac:picMkLst>
        </pc:picChg>
        <pc:picChg chg="del">
          <ac:chgData name="Stringfellow, Kina F. DPI" userId="002858cf-6d8d-4f58-b096-3c8ddc1070aa" providerId="ADAL" clId="{0AEEB5BB-8C4D-4B12-938E-B27EBCF51821}" dt="2023-01-17T19:52:35.146" v="4155" actId="478"/>
          <ac:picMkLst>
            <pc:docMk/>
            <pc:sldMk cId="2573292069" sldId="318"/>
            <ac:picMk id="6" creationId="{4419689E-8076-1E86-9CEB-8135AE47EE6B}"/>
          </ac:picMkLst>
        </pc:picChg>
        <pc:picChg chg="add mod">
          <ac:chgData name="Stringfellow, Kina F. DPI" userId="002858cf-6d8d-4f58-b096-3c8ddc1070aa" providerId="ADAL" clId="{0AEEB5BB-8C4D-4B12-938E-B27EBCF51821}" dt="2023-01-19T20:03:45.595" v="19679" actId="13244"/>
          <ac:picMkLst>
            <pc:docMk/>
            <pc:sldMk cId="2573292069" sldId="318"/>
            <ac:picMk id="6" creationId="{ED973920-5CD2-37D2-AEAD-44D3D11C378C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3:53.458" v="19680" actId="13244"/>
        <pc:sldMkLst>
          <pc:docMk/>
          <pc:sldMk cId="236360780" sldId="319"/>
        </pc:sldMkLst>
        <pc:spChg chg="mod">
          <ac:chgData name="Stringfellow, Kina F. DPI" userId="002858cf-6d8d-4f58-b096-3c8ddc1070aa" providerId="ADAL" clId="{0AEEB5BB-8C4D-4B12-938E-B27EBCF51821}" dt="2023-01-18T16:29:05.632" v="6149" actId="14100"/>
          <ac:spMkLst>
            <pc:docMk/>
            <pc:sldMk cId="236360780" sldId="31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33:55.693" v="9274" actId="20577"/>
          <ac:spMkLst>
            <pc:docMk/>
            <pc:sldMk cId="236360780" sldId="319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2:19.779" v="19610" actId="962"/>
          <ac:picMkLst>
            <pc:docMk/>
            <pc:sldMk cId="236360780" sldId="319"/>
            <ac:picMk id="4" creationId="{2B50DCFE-0C44-6448-B78E-FD8378613F16}"/>
          </ac:picMkLst>
        </pc:picChg>
        <pc:picChg chg="del">
          <ac:chgData name="Stringfellow, Kina F. DPI" userId="002858cf-6d8d-4f58-b096-3c8ddc1070aa" providerId="ADAL" clId="{0AEEB5BB-8C4D-4B12-938E-B27EBCF51821}" dt="2023-01-17T19:58:30.778" v="4204" actId="478"/>
          <ac:picMkLst>
            <pc:docMk/>
            <pc:sldMk cId="236360780" sldId="319"/>
            <ac:picMk id="5" creationId="{F8A3C8DB-579F-DD7C-7DF5-A7B8DC4C6AF9}"/>
          </ac:picMkLst>
        </pc:picChg>
        <pc:picChg chg="add mod">
          <ac:chgData name="Stringfellow, Kina F. DPI" userId="002858cf-6d8d-4f58-b096-3c8ddc1070aa" providerId="ADAL" clId="{0AEEB5BB-8C4D-4B12-938E-B27EBCF51821}" dt="2023-01-19T20:03:53.458" v="19680" actId="13244"/>
          <ac:picMkLst>
            <pc:docMk/>
            <pc:sldMk cId="236360780" sldId="319"/>
            <ac:picMk id="6" creationId="{5606A549-6E3B-4DA8-1F4F-42A52F0CC98D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4:42.701" v="19681" actId="13244"/>
        <pc:sldMkLst>
          <pc:docMk/>
          <pc:sldMk cId="2733134605" sldId="320"/>
        </pc:sldMkLst>
        <pc:spChg chg="mod">
          <ac:chgData name="Stringfellow, Kina F. DPI" userId="002858cf-6d8d-4f58-b096-3c8ddc1070aa" providerId="ADAL" clId="{0AEEB5BB-8C4D-4B12-938E-B27EBCF51821}" dt="2023-01-18T16:29:34.516" v="6153" actId="20577"/>
          <ac:spMkLst>
            <pc:docMk/>
            <pc:sldMk cId="2733134605" sldId="32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41:55.497" v="9426" actId="20577"/>
          <ac:spMkLst>
            <pc:docMk/>
            <pc:sldMk cId="2733134605" sldId="320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2:36.692" v="19611" actId="962"/>
          <ac:picMkLst>
            <pc:docMk/>
            <pc:sldMk cId="2733134605" sldId="320"/>
            <ac:picMk id="4" creationId="{F6B08650-624B-DFFE-0A71-20E6AAA873C9}"/>
          </ac:picMkLst>
        </pc:picChg>
        <pc:picChg chg="add mod">
          <ac:chgData name="Stringfellow, Kina F. DPI" userId="002858cf-6d8d-4f58-b096-3c8ddc1070aa" providerId="ADAL" clId="{0AEEB5BB-8C4D-4B12-938E-B27EBCF51821}" dt="2023-01-19T20:04:42.701" v="19681" actId="13244"/>
          <ac:picMkLst>
            <pc:docMk/>
            <pc:sldMk cId="2733134605" sldId="320"/>
            <ac:picMk id="5" creationId="{EFA4351F-F598-B3F4-DE46-13CBFDB0D862}"/>
          </ac:picMkLst>
        </pc:picChg>
        <pc:picChg chg="del">
          <ac:chgData name="Stringfellow, Kina F. DPI" userId="002858cf-6d8d-4f58-b096-3c8ddc1070aa" providerId="ADAL" clId="{0AEEB5BB-8C4D-4B12-938E-B27EBCF51821}" dt="2023-01-17T20:05:04.055" v="4278" actId="478"/>
          <ac:picMkLst>
            <pc:docMk/>
            <pc:sldMk cId="2733134605" sldId="320"/>
            <ac:picMk id="6" creationId="{5606A549-6E3B-4DA8-1F4F-42A52F0CC98D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4:49.151" v="19682" actId="13244"/>
        <pc:sldMkLst>
          <pc:docMk/>
          <pc:sldMk cId="3557975402" sldId="321"/>
        </pc:sldMkLst>
        <pc:spChg chg="mod">
          <ac:chgData name="Stringfellow, Kina F. DPI" userId="002858cf-6d8d-4f58-b096-3c8ddc1070aa" providerId="ADAL" clId="{0AEEB5BB-8C4D-4B12-938E-B27EBCF51821}" dt="2023-01-18T16:30:04.665" v="6157" actId="20577"/>
          <ac:spMkLst>
            <pc:docMk/>
            <pc:sldMk cId="3557975402" sldId="32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44:59.305" v="9586" actId="20577"/>
          <ac:spMkLst>
            <pc:docMk/>
            <pc:sldMk cId="3557975402" sldId="321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2:56.583" v="19613" actId="962"/>
          <ac:picMkLst>
            <pc:docMk/>
            <pc:sldMk cId="3557975402" sldId="321"/>
            <ac:picMk id="4" creationId="{21F2B66F-8F53-4DC2-E559-5A070B6A970F}"/>
          </ac:picMkLst>
        </pc:picChg>
        <pc:picChg chg="add mod">
          <ac:chgData name="Stringfellow, Kina F. DPI" userId="002858cf-6d8d-4f58-b096-3c8ddc1070aa" providerId="ADAL" clId="{0AEEB5BB-8C4D-4B12-938E-B27EBCF51821}" dt="2023-01-19T19:52:56.037" v="19612" actId="962"/>
          <ac:picMkLst>
            <pc:docMk/>
            <pc:sldMk cId="3557975402" sldId="321"/>
            <ac:picMk id="5" creationId="{A352FD26-F855-1ED4-0034-ABBDBEE10A38}"/>
          </ac:picMkLst>
        </pc:picChg>
        <pc:picChg chg="del">
          <ac:chgData name="Stringfellow, Kina F. DPI" userId="002858cf-6d8d-4f58-b096-3c8ddc1070aa" providerId="ADAL" clId="{0AEEB5BB-8C4D-4B12-938E-B27EBCF51821}" dt="2023-01-17T20:06:50.942" v="4322" actId="478"/>
          <ac:picMkLst>
            <pc:docMk/>
            <pc:sldMk cId="3557975402" sldId="321"/>
            <ac:picMk id="5" creationId="{EFA4351F-F598-B3F4-DE46-13CBFDB0D862}"/>
          </ac:picMkLst>
        </pc:picChg>
        <pc:picChg chg="add mod">
          <ac:chgData name="Stringfellow, Kina F. DPI" userId="002858cf-6d8d-4f58-b096-3c8ddc1070aa" providerId="ADAL" clId="{0AEEB5BB-8C4D-4B12-938E-B27EBCF51821}" dt="2023-01-19T20:04:49.151" v="19682" actId="13244"/>
          <ac:picMkLst>
            <pc:docMk/>
            <pc:sldMk cId="3557975402" sldId="321"/>
            <ac:picMk id="6" creationId="{4EEE6591-2137-E8DB-3466-9FB4B7F27CF4}"/>
          </ac:picMkLst>
        </pc:picChg>
      </pc:sldChg>
      <pc:sldChg chg="addSp delSp modSp add mod ord">
        <pc:chgData name="Stringfellow, Kina F. DPI" userId="002858cf-6d8d-4f58-b096-3c8ddc1070aa" providerId="ADAL" clId="{0AEEB5BB-8C4D-4B12-938E-B27EBCF51821}" dt="2023-01-19T20:04:58.074" v="19683" actId="13244"/>
        <pc:sldMkLst>
          <pc:docMk/>
          <pc:sldMk cId="320486400" sldId="322"/>
        </pc:sldMkLst>
        <pc:spChg chg="mod">
          <ac:chgData name="Stringfellow, Kina F. DPI" userId="002858cf-6d8d-4f58-b096-3c8ddc1070aa" providerId="ADAL" clId="{0AEEB5BB-8C4D-4B12-938E-B27EBCF51821}" dt="2023-01-18T16:30:26.258" v="6162" actId="20577"/>
          <ac:spMkLst>
            <pc:docMk/>
            <pc:sldMk cId="320486400" sldId="32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0:04:58.074" v="19683" actId="13244"/>
          <ac:spMkLst>
            <pc:docMk/>
            <pc:sldMk cId="320486400" sldId="322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25:43.245" v="13934" actId="962"/>
          <ac:picMkLst>
            <pc:docMk/>
            <pc:sldMk cId="320486400" sldId="322"/>
            <ac:picMk id="5" creationId="{CF1B845F-FAC3-CAE0-21AF-F6D9C9B6F22E}"/>
          </ac:picMkLst>
        </pc:picChg>
        <pc:picChg chg="del">
          <ac:chgData name="Stringfellow, Kina F. DPI" userId="002858cf-6d8d-4f58-b096-3c8ddc1070aa" providerId="ADAL" clId="{0AEEB5BB-8C4D-4B12-938E-B27EBCF51821}" dt="2023-01-17T20:12:28.682" v="4503" actId="478"/>
          <ac:picMkLst>
            <pc:docMk/>
            <pc:sldMk cId="320486400" sldId="322"/>
            <ac:picMk id="6" creationId="{4EEE6591-2137-E8DB-3466-9FB4B7F27CF4}"/>
          </ac:picMkLst>
        </pc:picChg>
        <pc:picChg chg="add mod">
          <ac:chgData name="Stringfellow, Kina F. DPI" userId="002858cf-6d8d-4f58-b096-3c8ddc1070aa" providerId="ADAL" clId="{0AEEB5BB-8C4D-4B12-938E-B27EBCF51821}" dt="2023-01-19T19:26:28.818" v="14176" actId="962"/>
          <ac:picMkLst>
            <pc:docMk/>
            <pc:sldMk cId="320486400" sldId="322"/>
            <ac:picMk id="8" creationId="{3227B0C9-8256-DDE9-E61F-07C8FF259FD9}"/>
          </ac:picMkLst>
        </pc:picChg>
      </pc:sldChg>
      <pc:sldChg chg="modSp add mod">
        <pc:chgData name="Stringfellow, Kina F. DPI" userId="002858cf-6d8d-4f58-b096-3c8ddc1070aa" providerId="ADAL" clId="{0AEEB5BB-8C4D-4B12-938E-B27EBCF51821}" dt="2023-01-18T17:25:51.244" v="6181" actId="1076"/>
        <pc:sldMkLst>
          <pc:docMk/>
          <pc:sldMk cId="3655620310" sldId="323"/>
        </pc:sldMkLst>
        <pc:spChg chg="mod">
          <ac:chgData name="Stringfellow, Kina F. DPI" userId="002858cf-6d8d-4f58-b096-3c8ddc1070aa" providerId="ADAL" clId="{0AEEB5BB-8C4D-4B12-938E-B27EBCF51821}" dt="2023-01-18T16:25:09.898" v="6102" actId="14100"/>
          <ac:spMkLst>
            <pc:docMk/>
            <pc:sldMk cId="3655620310" sldId="323"/>
            <ac:spMk id="6" creationId="{CBC413D5-4BFC-13B2-0B0C-738579BD176B}"/>
          </ac:spMkLst>
        </pc:spChg>
        <pc:picChg chg="mod">
          <ac:chgData name="Stringfellow, Kina F. DPI" userId="002858cf-6d8d-4f58-b096-3c8ddc1070aa" providerId="ADAL" clId="{0AEEB5BB-8C4D-4B12-938E-B27EBCF51821}" dt="2023-01-18T17:25:51.244" v="6181" actId="1076"/>
          <ac:picMkLst>
            <pc:docMk/>
            <pc:sldMk cId="3655620310" sldId="323"/>
            <ac:picMk id="7" creationId="{4782BF34-3EDA-0861-882A-5F0BACD43875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5:18.592" v="19685" actId="13244"/>
        <pc:sldMkLst>
          <pc:docMk/>
          <pc:sldMk cId="3628772862" sldId="324"/>
        </pc:sldMkLst>
        <pc:spChg chg="mod">
          <ac:chgData name="Stringfellow, Kina F. DPI" userId="002858cf-6d8d-4f58-b096-3c8ddc1070aa" providerId="ADAL" clId="{0AEEB5BB-8C4D-4B12-938E-B27EBCF51821}" dt="2023-01-18T16:31:11.808" v="6172" actId="14100"/>
          <ac:spMkLst>
            <pc:docMk/>
            <pc:sldMk cId="3628772862" sldId="32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0:05:18.592" v="19685" actId="13244"/>
          <ac:spMkLst>
            <pc:docMk/>
            <pc:sldMk cId="3628772862" sldId="324"/>
            <ac:spMk id="3" creationId="{00000000-0000-0000-0000-000000000000}"/>
          </ac:spMkLst>
        </pc:spChg>
        <pc:spChg chg="add del mod">
          <ac:chgData name="Stringfellow, Kina F. DPI" userId="002858cf-6d8d-4f58-b096-3c8ddc1070aa" providerId="ADAL" clId="{0AEEB5BB-8C4D-4B12-938E-B27EBCF51821}" dt="2023-01-18T13:58:02.896" v="4750" actId="478"/>
          <ac:spMkLst>
            <pc:docMk/>
            <pc:sldMk cId="3628772862" sldId="324"/>
            <ac:spMk id="9" creationId="{59E6913B-71F4-64B3-3751-F122D0017C58}"/>
          </ac:spMkLst>
        </pc:spChg>
        <pc:picChg chg="add mod">
          <ac:chgData name="Stringfellow, Kina F. DPI" userId="002858cf-6d8d-4f58-b096-3c8ddc1070aa" providerId="ADAL" clId="{0AEEB5BB-8C4D-4B12-938E-B27EBCF51821}" dt="2023-01-19T19:27:24.925" v="14382" actId="962"/>
          <ac:picMkLst>
            <pc:docMk/>
            <pc:sldMk cId="3628772862" sldId="324"/>
            <ac:picMk id="5" creationId="{2F577BBC-AE9E-3C67-E63F-31F68F148D25}"/>
          </ac:picMkLst>
        </pc:picChg>
        <pc:picChg chg="del">
          <ac:chgData name="Stringfellow, Kina F. DPI" userId="002858cf-6d8d-4f58-b096-3c8ddc1070aa" providerId="ADAL" clId="{0AEEB5BB-8C4D-4B12-938E-B27EBCF51821}" dt="2023-01-18T13:46:51.758" v="4679" actId="478"/>
          <ac:picMkLst>
            <pc:docMk/>
            <pc:sldMk cId="3628772862" sldId="324"/>
            <ac:picMk id="6" creationId="{4EEE6591-2137-E8DB-3466-9FB4B7F27CF4}"/>
          </ac:picMkLst>
        </pc:picChg>
        <pc:picChg chg="add del mod">
          <ac:chgData name="Stringfellow, Kina F. DPI" userId="002858cf-6d8d-4f58-b096-3c8ddc1070aa" providerId="ADAL" clId="{0AEEB5BB-8C4D-4B12-938E-B27EBCF51821}" dt="2023-01-18T13:57:57.051" v="4749" actId="478"/>
          <ac:picMkLst>
            <pc:docMk/>
            <pc:sldMk cId="3628772862" sldId="324"/>
            <ac:picMk id="8" creationId="{123FADC8-BC74-8E01-734F-03B450218B89}"/>
          </ac:picMkLst>
        </pc:picChg>
        <pc:picChg chg="add mod">
          <ac:chgData name="Stringfellow, Kina F. DPI" userId="002858cf-6d8d-4f58-b096-3c8ddc1070aa" providerId="ADAL" clId="{0AEEB5BB-8C4D-4B12-938E-B27EBCF51821}" dt="2023-01-19T19:27:43.083" v="14498" actId="962"/>
          <ac:picMkLst>
            <pc:docMk/>
            <pc:sldMk cId="3628772862" sldId="324"/>
            <ac:picMk id="11" creationId="{4644EBFF-5ABF-5DC0-5380-1BEB0896D33A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5:26.591" v="19686" actId="13244"/>
        <pc:sldMkLst>
          <pc:docMk/>
          <pc:sldMk cId="3187894936" sldId="325"/>
        </pc:sldMkLst>
        <pc:spChg chg="mod">
          <ac:chgData name="Stringfellow, Kina F. DPI" userId="002858cf-6d8d-4f58-b096-3c8ddc1070aa" providerId="ADAL" clId="{0AEEB5BB-8C4D-4B12-938E-B27EBCF51821}" dt="2023-01-18T16:31:35.259" v="6175" actId="14100"/>
          <ac:spMkLst>
            <pc:docMk/>
            <pc:sldMk cId="3187894936" sldId="32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18:05.609" v="10040" actId="20577"/>
          <ac:spMkLst>
            <pc:docMk/>
            <pc:sldMk cId="3187894936" sldId="325"/>
            <ac:spMk id="3" creationId="{00000000-0000-0000-0000-000000000000}"/>
          </ac:spMkLst>
        </pc:spChg>
        <pc:spChg chg="del">
          <ac:chgData name="Stringfellow, Kina F. DPI" userId="002858cf-6d8d-4f58-b096-3c8ddc1070aa" providerId="ADAL" clId="{0AEEB5BB-8C4D-4B12-938E-B27EBCF51821}" dt="2023-01-18T13:57:54.035" v="4748" actId="478"/>
          <ac:spMkLst>
            <pc:docMk/>
            <pc:sldMk cId="3187894936" sldId="325"/>
            <ac:spMk id="9" creationId="{59E6913B-71F4-64B3-3751-F122D0017C58}"/>
          </ac:spMkLst>
        </pc:spChg>
        <pc:picChg chg="add mod">
          <ac:chgData name="Stringfellow, Kina F. DPI" userId="002858cf-6d8d-4f58-b096-3c8ddc1070aa" providerId="ADAL" clId="{0AEEB5BB-8C4D-4B12-938E-B27EBCF51821}" dt="2023-01-19T19:53:40.186" v="19616" actId="962"/>
          <ac:picMkLst>
            <pc:docMk/>
            <pc:sldMk cId="3187894936" sldId="325"/>
            <ac:picMk id="4" creationId="{1FBAC4AD-7419-4204-ED40-70D86CA5B61D}"/>
          </ac:picMkLst>
        </pc:picChg>
        <pc:picChg chg="del">
          <ac:chgData name="Stringfellow, Kina F. DPI" userId="002858cf-6d8d-4f58-b096-3c8ddc1070aa" providerId="ADAL" clId="{0AEEB5BB-8C4D-4B12-938E-B27EBCF51821}" dt="2023-01-18T13:57:28.350" v="4742" actId="478"/>
          <ac:picMkLst>
            <pc:docMk/>
            <pc:sldMk cId="3187894936" sldId="325"/>
            <ac:picMk id="5" creationId="{2F577BBC-AE9E-3C67-E63F-31F68F148D25}"/>
          </ac:picMkLst>
        </pc:picChg>
        <pc:picChg chg="add mod">
          <ac:chgData name="Stringfellow, Kina F. DPI" userId="002858cf-6d8d-4f58-b096-3c8ddc1070aa" providerId="ADAL" clId="{0AEEB5BB-8C4D-4B12-938E-B27EBCF51821}" dt="2023-01-19T19:53:40.925" v="19617" actId="962"/>
          <ac:picMkLst>
            <pc:docMk/>
            <pc:sldMk cId="3187894936" sldId="325"/>
            <ac:picMk id="5" creationId="{549A392C-D786-63CE-FD3E-AD055A1EEED0}"/>
          </ac:picMkLst>
        </pc:picChg>
        <pc:picChg chg="mod">
          <ac:chgData name="Stringfellow, Kina F. DPI" userId="002858cf-6d8d-4f58-b096-3c8ddc1070aa" providerId="ADAL" clId="{0AEEB5BB-8C4D-4B12-938E-B27EBCF51821}" dt="2023-01-19T20:05:26.591" v="19686" actId="13244"/>
          <ac:picMkLst>
            <pc:docMk/>
            <pc:sldMk cId="3187894936" sldId="325"/>
            <ac:picMk id="8" creationId="{123FADC8-BC74-8E01-734F-03B450218B89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1:45.074" v="19659" actId="13244"/>
        <pc:sldMkLst>
          <pc:docMk/>
          <pc:sldMk cId="2533287910" sldId="326"/>
        </pc:sldMkLst>
        <pc:spChg chg="add mod">
          <ac:chgData name="Stringfellow, Kina F. DPI" userId="002858cf-6d8d-4f58-b096-3c8ddc1070aa" providerId="ADAL" clId="{0AEEB5BB-8C4D-4B12-938E-B27EBCF51821}" dt="2023-01-19T20:01:45.074" v="19659" actId="13244"/>
          <ac:spMkLst>
            <pc:docMk/>
            <pc:sldMk cId="2533287910" sldId="326"/>
            <ac:spMk id="4" creationId="{223A8698-2324-5DF9-40E6-3E3FBB71FB05}"/>
          </ac:spMkLst>
        </pc:spChg>
        <pc:spChg chg="mod">
          <ac:chgData name="Stringfellow, Kina F. DPI" userId="002858cf-6d8d-4f58-b096-3c8ddc1070aa" providerId="ADAL" clId="{0AEEB5BB-8C4D-4B12-938E-B27EBCF51821}" dt="2023-01-18T16:25:35.860" v="6127" actId="5793"/>
          <ac:spMkLst>
            <pc:docMk/>
            <pc:sldMk cId="2533287910" sldId="326"/>
            <ac:spMk id="6" creationId="{CBC413D5-4BFC-13B2-0B0C-738579BD176B}"/>
          </ac:spMkLst>
        </pc:spChg>
        <pc:spChg chg="mod">
          <ac:chgData name="Stringfellow, Kina F. DPI" userId="002858cf-6d8d-4f58-b096-3c8ddc1070aa" providerId="ADAL" clId="{0AEEB5BB-8C4D-4B12-938E-B27EBCF51821}" dt="2023-01-19T19:07:21.056" v="11845"/>
          <ac:spMkLst>
            <pc:docMk/>
            <pc:sldMk cId="2533287910" sldId="326"/>
            <ac:spMk id="10" creationId="{7F874AED-C6A5-A12D-9E8C-B48B6040A1B8}"/>
          </ac:spMkLst>
        </pc:spChg>
        <pc:picChg chg="add mod">
          <ac:chgData name="Stringfellow, Kina F. DPI" userId="002858cf-6d8d-4f58-b096-3c8ddc1070aa" providerId="ADAL" clId="{0AEEB5BB-8C4D-4B12-938E-B27EBCF51821}" dt="2023-01-19T20:01:03.626" v="19657" actId="13244"/>
          <ac:picMkLst>
            <pc:docMk/>
            <pc:sldMk cId="2533287910" sldId="326"/>
            <ac:picMk id="3" creationId="{A4794F1E-01C3-E633-F55A-2F5DA91B0D7F}"/>
          </ac:picMkLst>
        </pc:picChg>
        <pc:picChg chg="add mod">
          <ac:chgData name="Stringfellow, Kina F. DPI" userId="002858cf-6d8d-4f58-b096-3c8ddc1070aa" providerId="ADAL" clId="{0AEEB5BB-8C4D-4B12-938E-B27EBCF51821}" dt="2023-01-19T20:01:14.390" v="19658" actId="13244"/>
          <ac:picMkLst>
            <pc:docMk/>
            <pc:sldMk cId="2533287910" sldId="326"/>
            <ac:picMk id="5" creationId="{970E5AA0-59F4-B82D-5E13-CE06A372A04B}"/>
          </ac:picMkLst>
        </pc:picChg>
        <pc:picChg chg="del">
          <ac:chgData name="Stringfellow, Kina F. DPI" userId="002858cf-6d8d-4f58-b096-3c8ddc1070aa" providerId="ADAL" clId="{0AEEB5BB-8C4D-4B12-938E-B27EBCF51821}" dt="2023-01-18T14:13:24.605" v="4841" actId="478"/>
          <ac:picMkLst>
            <pc:docMk/>
            <pc:sldMk cId="2533287910" sldId="326"/>
            <ac:picMk id="7" creationId="{4782BF34-3EDA-0861-882A-5F0BACD43875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7:26.691" v="19694" actId="20577"/>
        <pc:sldMkLst>
          <pc:docMk/>
          <pc:sldMk cId="2989015620" sldId="327"/>
        </pc:sldMkLst>
        <pc:spChg chg="mod">
          <ac:chgData name="Stringfellow, Kina F. DPI" userId="002858cf-6d8d-4f58-b096-3c8ddc1070aa" providerId="ADAL" clId="{0AEEB5BB-8C4D-4B12-938E-B27EBCF51821}" dt="2023-01-19T20:07:26.691" v="19694" actId="20577"/>
          <ac:spMkLst>
            <pc:docMk/>
            <pc:sldMk cId="2989015620" sldId="32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5:11:57.572" v="5516" actId="1076"/>
          <ac:spMkLst>
            <pc:docMk/>
            <pc:sldMk cId="2989015620" sldId="327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8T14:39:20.908" v="5221" actId="478"/>
          <ac:picMkLst>
            <pc:docMk/>
            <pc:sldMk cId="2989015620" sldId="327"/>
            <ac:picMk id="5" creationId="{D1052A95-209B-916B-230B-58A6503C4FAE}"/>
          </ac:picMkLst>
        </pc:picChg>
        <pc:picChg chg="add del mod">
          <ac:chgData name="Stringfellow, Kina F. DPI" userId="002858cf-6d8d-4f58-b096-3c8ddc1070aa" providerId="ADAL" clId="{0AEEB5BB-8C4D-4B12-938E-B27EBCF51821}" dt="2023-01-18T14:46:22.019" v="5273" actId="478"/>
          <ac:picMkLst>
            <pc:docMk/>
            <pc:sldMk cId="2989015620" sldId="327"/>
            <ac:picMk id="6" creationId="{12FB4DB9-4226-2662-7296-EE69022F1B9F}"/>
          </ac:picMkLst>
        </pc:picChg>
        <pc:picChg chg="add mod">
          <ac:chgData name="Stringfellow, Kina F. DPI" userId="002858cf-6d8d-4f58-b096-3c8ddc1070aa" providerId="ADAL" clId="{0AEEB5BB-8C4D-4B12-938E-B27EBCF51821}" dt="2023-01-19T19:31:03.858" v="15494" actId="962"/>
          <ac:picMkLst>
            <pc:docMk/>
            <pc:sldMk cId="2989015620" sldId="327"/>
            <ac:picMk id="8" creationId="{43EB3B0A-4177-A452-BEBC-CD0989A30F3C}"/>
          </ac:picMkLst>
        </pc:picChg>
        <pc:picChg chg="add mod">
          <ac:chgData name="Stringfellow, Kina F. DPI" userId="002858cf-6d8d-4f58-b096-3c8ddc1070aa" providerId="ADAL" clId="{0AEEB5BB-8C4D-4B12-938E-B27EBCF51821}" dt="2023-01-19T19:31:43.561" v="15562" actId="962"/>
          <ac:picMkLst>
            <pc:docMk/>
            <pc:sldMk cId="2989015620" sldId="327"/>
            <ac:picMk id="10" creationId="{D5B45E6E-F87D-018E-6FC2-47C515D11DF5}"/>
          </ac:picMkLst>
        </pc:picChg>
        <pc:picChg chg="add mod">
          <ac:chgData name="Stringfellow, Kina F. DPI" userId="002858cf-6d8d-4f58-b096-3c8ddc1070aa" providerId="ADAL" clId="{0AEEB5BB-8C4D-4B12-938E-B27EBCF51821}" dt="2023-01-19T19:32:27.795" v="15714" actId="962"/>
          <ac:picMkLst>
            <pc:docMk/>
            <pc:sldMk cId="2989015620" sldId="327"/>
            <ac:picMk id="12" creationId="{30779BBB-CBFD-3FF0-59C6-2C7B03E0B60B}"/>
          </ac:picMkLst>
        </pc:picChg>
        <pc:picChg chg="add mod">
          <ac:chgData name="Stringfellow, Kina F. DPI" userId="002858cf-6d8d-4f58-b096-3c8ddc1070aa" providerId="ADAL" clId="{0AEEB5BB-8C4D-4B12-938E-B27EBCF51821}" dt="2023-01-19T19:33:14.522" v="15852" actId="962"/>
          <ac:picMkLst>
            <pc:docMk/>
            <pc:sldMk cId="2989015620" sldId="327"/>
            <ac:picMk id="14" creationId="{DE52A644-AA5E-1350-2B85-470D2DF0482D}"/>
          </ac:picMkLst>
        </pc:picChg>
        <pc:picChg chg="add mod">
          <ac:chgData name="Stringfellow, Kina F. DPI" userId="002858cf-6d8d-4f58-b096-3c8ddc1070aa" providerId="ADAL" clId="{0AEEB5BB-8C4D-4B12-938E-B27EBCF51821}" dt="2023-01-19T19:33:52.565" v="15984" actId="962"/>
          <ac:picMkLst>
            <pc:docMk/>
            <pc:sldMk cId="2989015620" sldId="327"/>
            <ac:picMk id="16" creationId="{483F5DDB-AAD9-C69B-4C69-A1E2F091CF5F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6:01.464" v="19688" actId="13244"/>
        <pc:sldMkLst>
          <pc:docMk/>
          <pc:sldMk cId="2276486746" sldId="328"/>
        </pc:sldMkLst>
        <pc:spChg chg="mod">
          <ac:chgData name="Stringfellow, Kina F. DPI" userId="002858cf-6d8d-4f58-b096-3c8ddc1070aa" providerId="ADAL" clId="{0AEEB5BB-8C4D-4B12-938E-B27EBCF51821}" dt="2023-01-19T19:58:54.060" v="19646" actId="20577"/>
          <ac:spMkLst>
            <pc:docMk/>
            <pc:sldMk cId="2276486746" sldId="32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7:34:33.956" v="6284" actId="14100"/>
          <ac:spMkLst>
            <pc:docMk/>
            <pc:sldMk cId="2276486746" sldId="328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8T14:40:15.075" v="5241" actId="478"/>
          <ac:picMkLst>
            <pc:docMk/>
            <pc:sldMk cId="2276486746" sldId="328"/>
            <ac:picMk id="5" creationId="{D1052A95-209B-916B-230B-58A6503C4FAE}"/>
          </ac:picMkLst>
        </pc:picChg>
        <pc:picChg chg="mod modCrop">
          <ac:chgData name="Stringfellow, Kina F. DPI" userId="002858cf-6d8d-4f58-b096-3c8ddc1070aa" providerId="ADAL" clId="{0AEEB5BB-8C4D-4B12-938E-B27EBCF51821}" dt="2023-01-19T19:55:38.441" v="19621" actId="962"/>
          <ac:picMkLst>
            <pc:docMk/>
            <pc:sldMk cId="2276486746" sldId="328"/>
            <ac:picMk id="6" creationId="{FC5C88F7-14F8-B699-AC97-E3020781A40E}"/>
          </ac:picMkLst>
        </pc:picChg>
        <pc:picChg chg="add mod">
          <ac:chgData name="Stringfellow, Kina F. DPI" userId="002858cf-6d8d-4f58-b096-3c8ddc1070aa" providerId="ADAL" clId="{0AEEB5BB-8C4D-4B12-938E-B27EBCF51821}" dt="2023-01-19T20:06:01.464" v="19688" actId="13244"/>
          <ac:picMkLst>
            <pc:docMk/>
            <pc:sldMk cId="2276486746" sldId="328"/>
            <ac:picMk id="7" creationId="{6A66E004-816C-A947-51BA-EE6766FB6F40}"/>
          </ac:picMkLst>
        </pc:picChg>
      </pc:sldChg>
      <pc:sldChg chg="addSp delSp modSp add mod ord">
        <pc:chgData name="Stringfellow, Kina F. DPI" userId="002858cf-6d8d-4f58-b096-3c8ddc1070aa" providerId="ADAL" clId="{0AEEB5BB-8C4D-4B12-938E-B27EBCF51821}" dt="2023-01-19T19:56:13.160" v="19623" actId="962"/>
        <pc:sldMkLst>
          <pc:docMk/>
          <pc:sldMk cId="3788017613" sldId="329"/>
        </pc:sldMkLst>
        <pc:spChg chg="mod">
          <ac:chgData name="Stringfellow, Kina F. DPI" userId="002858cf-6d8d-4f58-b096-3c8ddc1070aa" providerId="ADAL" clId="{0AEEB5BB-8C4D-4B12-938E-B27EBCF51821}" dt="2023-01-19T18:20:21.145" v="10069" actId="20577"/>
          <ac:spMkLst>
            <pc:docMk/>
            <pc:sldMk cId="3788017613" sldId="329"/>
            <ac:spMk id="3" creationId="{00000000-0000-0000-0000-000000000000}"/>
          </ac:spMkLst>
        </pc:spChg>
        <pc:spChg chg="add del">
          <ac:chgData name="Stringfellow, Kina F. DPI" userId="002858cf-6d8d-4f58-b096-3c8ddc1070aa" providerId="ADAL" clId="{0AEEB5BB-8C4D-4B12-938E-B27EBCF51821}" dt="2023-01-19T18:19:59.369" v="10057" actId="22"/>
          <ac:spMkLst>
            <pc:docMk/>
            <pc:sldMk cId="3788017613" sldId="329"/>
            <ac:spMk id="6" creationId="{EDB654A1-36ED-AB31-38F4-B0C920764371}"/>
          </ac:spMkLst>
        </pc:spChg>
        <pc:picChg chg="mod">
          <ac:chgData name="Stringfellow, Kina F. DPI" userId="002858cf-6d8d-4f58-b096-3c8ddc1070aa" providerId="ADAL" clId="{0AEEB5BB-8C4D-4B12-938E-B27EBCF51821}" dt="2023-01-19T19:34:17.538" v="16102" actId="962"/>
          <ac:picMkLst>
            <pc:docMk/>
            <pc:sldMk cId="3788017613" sldId="329"/>
            <ac:picMk id="5" creationId="{57F7A68C-D059-D3A5-82C3-BF70D8759F70}"/>
          </ac:picMkLst>
        </pc:picChg>
        <pc:picChg chg="mod">
          <ac:chgData name="Stringfellow, Kina F. DPI" userId="002858cf-6d8d-4f58-b096-3c8ddc1070aa" providerId="ADAL" clId="{0AEEB5BB-8C4D-4B12-938E-B27EBCF51821}" dt="2023-01-19T19:35:01.483" v="16400" actId="962"/>
          <ac:picMkLst>
            <pc:docMk/>
            <pc:sldMk cId="3788017613" sldId="329"/>
            <ac:picMk id="7" creationId="{04ACC30C-957A-332D-D902-F8DC34D0D9A8}"/>
          </ac:picMkLst>
        </pc:picChg>
        <pc:picChg chg="add mod">
          <ac:chgData name="Stringfellow, Kina F. DPI" userId="002858cf-6d8d-4f58-b096-3c8ddc1070aa" providerId="ADAL" clId="{0AEEB5BB-8C4D-4B12-938E-B27EBCF51821}" dt="2023-01-19T19:56:13.160" v="19623" actId="962"/>
          <ac:picMkLst>
            <pc:docMk/>
            <pc:sldMk cId="3788017613" sldId="329"/>
            <ac:picMk id="8" creationId="{0D085269-7883-58A4-8A3A-50214D02901A}"/>
          </ac:picMkLst>
        </pc:picChg>
      </pc:sldChg>
      <pc:sldChg chg="addSp delSp modSp add mod ord">
        <pc:chgData name="Stringfellow, Kina F. DPI" userId="002858cf-6d8d-4f58-b096-3c8ddc1070aa" providerId="ADAL" clId="{0AEEB5BB-8C4D-4B12-938E-B27EBCF51821}" dt="2023-01-20T13:25:12.750" v="20521" actId="962"/>
        <pc:sldMkLst>
          <pc:docMk/>
          <pc:sldMk cId="2963070564" sldId="330"/>
        </pc:sldMkLst>
        <pc:spChg chg="mod">
          <ac:chgData name="Stringfellow, Kina F. DPI" userId="002858cf-6d8d-4f58-b096-3c8ddc1070aa" providerId="ADAL" clId="{0AEEB5BB-8C4D-4B12-938E-B27EBCF51821}" dt="2023-01-19T21:41:39.321" v="19898" actId="20577"/>
          <ac:spMkLst>
            <pc:docMk/>
            <pc:sldMk cId="2963070564" sldId="33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1:50:34.870" v="20051" actId="14100"/>
          <ac:spMkLst>
            <pc:docMk/>
            <pc:sldMk cId="2963070564" sldId="330"/>
            <ac:spMk id="3" creationId="{00000000-0000-0000-0000-000000000000}"/>
          </ac:spMkLst>
        </pc:spChg>
        <pc:picChg chg="add del mod">
          <ac:chgData name="Stringfellow, Kina F. DPI" userId="002858cf-6d8d-4f58-b096-3c8ddc1070aa" providerId="ADAL" clId="{0AEEB5BB-8C4D-4B12-938E-B27EBCF51821}" dt="2023-01-19T21:41:42.055" v="19899" actId="478"/>
          <ac:picMkLst>
            <pc:docMk/>
            <pc:sldMk cId="2963070564" sldId="330"/>
            <ac:picMk id="4" creationId="{D4D288EB-6524-45BA-5D16-08BC14B7B8BE}"/>
          </ac:picMkLst>
        </pc:picChg>
        <pc:picChg chg="del">
          <ac:chgData name="Stringfellow, Kina F. DPI" userId="002858cf-6d8d-4f58-b096-3c8ddc1070aa" providerId="ADAL" clId="{0AEEB5BB-8C4D-4B12-938E-B27EBCF51821}" dt="2023-01-18T16:12:50.192" v="5789" actId="478"/>
          <ac:picMkLst>
            <pc:docMk/>
            <pc:sldMk cId="2963070564" sldId="330"/>
            <ac:picMk id="5" creationId="{D1052A95-209B-916B-230B-58A6503C4FAE}"/>
          </ac:picMkLst>
        </pc:picChg>
        <pc:picChg chg="add del mod">
          <ac:chgData name="Stringfellow, Kina F. DPI" userId="002858cf-6d8d-4f58-b096-3c8ddc1070aa" providerId="ADAL" clId="{0AEEB5BB-8C4D-4B12-938E-B27EBCF51821}" dt="2023-01-19T21:41:43.484" v="19900" actId="478"/>
          <ac:picMkLst>
            <pc:docMk/>
            <pc:sldMk cId="2963070564" sldId="330"/>
            <ac:picMk id="6" creationId="{D3189566-B08C-8E70-E817-193416BD1E26}"/>
          </ac:picMkLst>
        </pc:picChg>
        <pc:picChg chg="add del mod">
          <ac:chgData name="Stringfellow, Kina F. DPI" userId="002858cf-6d8d-4f58-b096-3c8ddc1070aa" providerId="ADAL" clId="{0AEEB5BB-8C4D-4B12-938E-B27EBCF51821}" dt="2023-01-19T21:52:41.105" v="20054" actId="478"/>
          <ac:picMkLst>
            <pc:docMk/>
            <pc:sldMk cId="2963070564" sldId="330"/>
            <ac:picMk id="7" creationId="{77147C58-2414-23A5-6F98-2AB9A0D6408E}"/>
          </ac:picMkLst>
        </pc:picChg>
        <pc:picChg chg="add mod">
          <ac:chgData name="Stringfellow, Kina F. DPI" userId="002858cf-6d8d-4f58-b096-3c8ddc1070aa" providerId="ADAL" clId="{0AEEB5BB-8C4D-4B12-938E-B27EBCF51821}" dt="2023-01-19T21:55:55.291" v="20204" actId="962"/>
          <ac:picMkLst>
            <pc:docMk/>
            <pc:sldMk cId="2963070564" sldId="330"/>
            <ac:picMk id="9" creationId="{3430D12C-0BA2-2FD8-216F-6BC9ED717969}"/>
          </ac:picMkLst>
        </pc:picChg>
        <pc:picChg chg="add mod">
          <ac:chgData name="Stringfellow, Kina F. DPI" userId="002858cf-6d8d-4f58-b096-3c8ddc1070aa" providerId="ADAL" clId="{0AEEB5BB-8C4D-4B12-938E-B27EBCF51821}" dt="2023-01-20T13:25:12.750" v="20521" actId="962"/>
          <ac:picMkLst>
            <pc:docMk/>
            <pc:sldMk cId="2963070564" sldId="330"/>
            <ac:picMk id="10" creationId="{2D7E7CA8-1DF2-F69A-E53C-B71C4E23B506}"/>
          </ac:picMkLst>
        </pc:picChg>
      </pc:sldChg>
      <pc:sldChg chg="addSp modSp add mod">
        <pc:chgData name="Stringfellow, Kina F. DPI" userId="002858cf-6d8d-4f58-b096-3c8ddc1070aa" providerId="ADAL" clId="{0AEEB5BB-8C4D-4B12-938E-B27EBCF51821}" dt="2023-01-19T19:58:04.924" v="19633" actId="13244"/>
        <pc:sldMkLst>
          <pc:docMk/>
          <pc:sldMk cId="3578951629" sldId="331"/>
        </pc:sldMkLst>
        <pc:spChg chg="mod">
          <ac:chgData name="Stringfellow, Kina F. DPI" userId="002858cf-6d8d-4f58-b096-3c8ddc1070aa" providerId="ADAL" clId="{0AEEB5BB-8C4D-4B12-938E-B27EBCF51821}" dt="2023-01-18T18:46:58.469" v="7543" actId="20577"/>
          <ac:spMkLst>
            <pc:docMk/>
            <pc:sldMk cId="3578951629" sldId="33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8T18:49:59.509" v="7758" actId="14100"/>
          <ac:spMkLst>
            <pc:docMk/>
            <pc:sldMk cId="3578951629" sldId="331"/>
            <ac:spMk id="3" creationId="{00000000-0000-0000-0000-000000000000}"/>
          </ac:spMkLst>
        </pc:spChg>
        <pc:spChg chg="add mod">
          <ac:chgData name="Stringfellow, Kina F. DPI" userId="002858cf-6d8d-4f58-b096-3c8ddc1070aa" providerId="ADAL" clId="{0AEEB5BB-8C4D-4B12-938E-B27EBCF51821}" dt="2023-01-19T19:58:04.924" v="19633" actId="13244"/>
          <ac:spMkLst>
            <pc:docMk/>
            <pc:sldMk cId="3578951629" sldId="331"/>
            <ac:spMk id="6" creationId="{42F7876C-5D4B-CA7B-B0D6-67873C8DABFD}"/>
          </ac:spMkLst>
        </pc:spChg>
        <pc:picChg chg="add mod">
          <ac:chgData name="Stringfellow, Kina F. DPI" userId="002858cf-6d8d-4f58-b096-3c8ddc1070aa" providerId="ADAL" clId="{0AEEB5BB-8C4D-4B12-938E-B27EBCF51821}" dt="2023-01-19T19:42:30.578" v="18326" actId="962"/>
          <ac:picMkLst>
            <pc:docMk/>
            <pc:sldMk cId="3578951629" sldId="331"/>
            <ac:picMk id="5" creationId="{638F5EA0-35F4-C006-54DF-6671D3CCF8B2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7:36.067" v="19699" actId="20577"/>
        <pc:sldMkLst>
          <pc:docMk/>
          <pc:sldMk cId="3056075876" sldId="332"/>
        </pc:sldMkLst>
        <pc:spChg chg="mod">
          <ac:chgData name="Stringfellow, Kina F. DPI" userId="002858cf-6d8d-4f58-b096-3c8ddc1070aa" providerId="ADAL" clId="{0AEEB5BB-8C4D-4B12-938E-B27EBCF51821}" dt="2023-01-19T20:07:36.067" v="19699" actId="20577"/>
          <ac:spMkLst>
            <pc:docMk/>
            <pc:sldMk cId="3056075876" sldId="33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5:26.665" v="10178" actId="1036"/>
          <ac:spMkLst>
            <pc:docMk/>
            <pc:sldMk cId="3056075876" sldId="332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8T18:03:24.947" v="6662" actId="478"/>
          <ac:picMkLst>
            <pc:docMk/>
            <pc:sldMk cId="3056075876" sldId="332"/>
            <ac:picMk id="5" creationId="{0EAB343C-6397-FEC1-0A5F-7A898580F25F}"/>
          </ac:picMkLst>
        </pc:picChg>
        <pc:picChg chg="add del mod">
          <ac:chgData name="Stringfellow, Kina F. DPI" userId="002858cf-6d8d-4f58-b096-3c8ddc1070aa" providerId="ADAL" clId="{0AEEB5BB-8C4D-4B12-938E-B27EBCF51821}" dt="2023-01-18T18:34:23.676" v="7230" actId="478"/>
          <ac:picMkLst>
            <pc:docMk/>
            <pc:sldMk cId="3056075876" sldId="332"/>
            <ac:picMk id="6" creationId="{107B4FD8-2D41-636C-607E-1ADFF78EE95B}"/>
          </ac:picMkLst>
        </pc:picChg>
        <pc:picChg chg="add del mod">
          <ac:chgData name="Stringfellow, Kina F. DPI" userId="002858cf-6d8d-4f58-b096-3c8ddc1070aa" providerId="ADAL" clId="{0AEEB5BB-8C4D-4B12-938E-B27EBCF51821}" dt="2023-01-18T18:34:24.402" v="7231" actId="478"/>
          <ac:picMkLst>
            <pc:docMk/>
            <pc:sldMk cId="3056075876" sldId="332"/>
            <ac:picMk id="8" creationId="{24CDE8CD-618A-3ED6-9E1D-7DBE786F94E8}"/>
          </ac:picMkLst>
        </pc:picChg>
        <pc:picChg chg="add del mod">
          <ac:chgData name="Stringfellow, Kina F. DPI" userId="002858cf-6d8d-4f58-b096-3c8ddc1070aa" providerId="ADAL" clId="{0AEEB5BB-8C4D-4B12-938E-B27EBCF51821}" dt="2023-01-18T18:40:43.977" v="7237" actId="478"/>
          <ac:picMkLst>
            <pc:docMk/>
            <pc:sldMk cId="3056075876" sldId="332"/>
            <ac:picMk id="10" creationId="{B32FF020-AF79-C6D6-99F3-EAAD40C245C8}"/>
          </ac:picMkLst>
        </pc:picChg>
        <pc:picChg chg="add mod">
          <ac:chgData name="Stringfellow, Kina F. DPI" userId="002858cf-6d8d-4f58-b096-3c8ddc1070aa" providerId="ADAL" clId="{0AEEB5BB-8C4D-4B12-938E-B27EBCF51821}" dt="2023-01-19T19:37:21.068" v="17060" actId="962"/>
          <ac:picMkLst>
            <pc:docMk/>
            <pc:sldMk cId="3056075876" sldId="332"/>
            <ac:picMk id="12" creationId="{ECA6CBCA-BC50-25A1-5528-F2786E250525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19:37:46.389" v="17198" actId="962"/>
        <pc:sldMkLst>
          <pc:docMk/>
          <pc:sldMk cId="2351396032" sldId="333"/>
        </pc:sldMkLst>
        <pc:spChg chg="mod">
          <ac:chgData name="Stringfellow, Kina F. DPI" userId="002858cf-6d8d-4f58-b096-3c8ddc1070aa" providerId="ADAL" clId="{0AEEB5BB-8C4D-4B12-938E-B27EBCF51821}" dt="2023-01-18T17:56:47.776" v="6608" actId="20577"/>
          <ac:spMkLst>
            <pc:docMk/>
            <pc:sldMk cId="2351396032" sldId="333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5:43.930" v="10188" actId="113"/>
          <ac:spMkLst>
            <pc:docMk/>
            <pc:sldMk cId="2351396032" sldId="333"/>
            <ac:spMk id="3" creationId="{00000000-0000-0000-0000-000000000000}"/>
          </ac:spMkLst>
        </pc:spChg>
        <pc:picChg chg="del mod">
          <ac:chgData name="Stringfellow, Kina F. DPI" userId="002858cf-6d8d-4f58-b096-3c8ddc1070aa" providerId="ADAL" clId="{0AEEB5BB-8C4D-4B12-938E-B27EBCF51821}" dt="2023-01-18T18:03:28.316" v="6664" actId="478"/>
          <ac:picMkLst>
            <pc:docMk/>
            <pc:sldMk cId="2351396032" sldId="333"/>
            <ac:picMk id="5" creationId="{0EAB343C-6397-FEC1-0A5F-7A898580F25F}"/>
          </ac:picMkLst>
        </pc:picChg>
        <pc:picChg chg="add mod">
          <ac:chgData name="Stringfellow, Kina F. DPI" userId="002858cf-6d8d-4f58-b096-3c8ddc1070aa" providerId="ADAL" clId="{0AEEB5BB-8C4D-4B12-938E-B27EBCF51821}" dt="2023-01-19T19:37:46.389" v="17198" actId="962"/>
          <ac:picMkLst>
            <pc:docMk/>
            <pc:sldMk cId="2351396032" sldId="333"/>
            <ac:picMk id="6" creationId="{67134B16-442A-4E98-9488-5652FC7D793B}"/>
          </ac:picMkLst>
        </pc:picChg>
      </pc:sldChg>
      <pc:sldChg chg="addSp delSp modSp add del mod">
        <pc:chgData name="Stringfellow, Kina F. DPI" userId="002858cf-6d8d-4f58-b096-3c8ddc1070aa" providerId="ADAL" clId="{0AEEB5BB-8C4D-4B12-938E-B27EBCF51821}" dt="2023-01-19T19:57:32.110" v="19631" actId="13244"/>
        <pc:sldMkLst>
          <pc:docMk/>
          <pc:sldMk cId="3038772431" sldId="334"/>
        </pc:sldMkLst>
        <pc:spChg chg="mod">
          <ac:chgData name="Stringfellow, Kina F. DPI" userId="002858cf-6d8d-4f58-b096-3c8ddc1070aa" providerId="ADAL" clId="{0AEEB5BB-8C4D-4B12-938E-B27EBCF51821}" dt="2023-01-18T18:02:33.961" v="6647" actId="20577"/>
          <ac:spMkLst>
            <pc:docMk/>
            <pc:sldMk cId="3038772431" sldId="33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6:31.235" v="10237" actId="20577"/>
          <ac:spMkLst>
            <pc:docMk/>
            <pc:sldMk cId="3038772431" sldId="334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8T18:03:17.103" v="6661" actId="478"/>
          <ac:picMkLst>
            <pc:docMk/>
            <pc:sldMk cId="3038772431" sldId="334"/>
            <ac:picMk id="5" creationId="{0EAB343C-6397-FEC1-0A5F-7A898580F25F}"/>
          </ac:picMkLst>
        </pc:picChg>
        <pc:picChg chg="add mod">
          <ac:chgData name="Stringfellow, Kina F. DPI" userId="002858cf-6d8d-4f58-b096-3c8ddc1070aa" providerId="ADAL" clId="{0AEEB5BB-8C4D-4B12-938E-B27EBCF51821}" dt="2023-01-19T19:57:32.110" v="19631" actId="13244"/>
          <ac:picMkLst>
            <pc:docMk/>
            <pc:sldMk cId="3038772431" sldId="334"/>
            <ac:picMk id="6" creationId="{D79104F9-AED8-BCE9-EA98-1846FDF003C2}"/>
          </ac:picMkLst>
        </pc:picChg>
        <pc:picChg chg="add mod">
          <ac:chgData name="Stringfellow, Kina F. DPI" userId="002858cf-6d8d-4f58-b096-3c8ddc1070aa" providerId="ADAL" clId="{0AEEB5BB-8C4D-4B12-938E-B27EBCF51821}" dt="2023-01-19T19:57:30.357" v="19630" actId="13244"/>
          <ac:picMkLst>
            <pc:docMk/>
            <pc:sldMk cId="3038772431" sldId="334"/>
            <ac:picMk id="8" creationId="{A22F65FE-C990-BEBE-CCA4-BD3972C558D2}"/>
          </ac:picMkLst>
        </pc:picChg>
        <pc:picChg chg="add mod">
          <ac:chgData name="Stringfellow, Kina F. DPI" userId="002858cf-6d8d-4f58-b096-3c8ddc1070aa" providerId="ADAL" clId="{0AEEB5BB-8C4D-4B12-938E-B27EBCF51821}" dt="2023-01-19T19:57:20.698" v="19628" actId="962"/>
          <ac:picMkLst>
            <pc:docMk/>
            <pc:sldMk cId="3038772431" sldId="334"/>
            <ac:picMk id="10" creationId="{B2AB0176-0EF5-B679-639E-4EECA08517C1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19:40:07.852" v="17700" actId="962"/>
        <pc:sldMkLst>
          <pc:docMk/>
          <pc:sldMk cId="2577789551" sldId="335"/>
        </pc:sldMkLst>
        <pc:spChg chg="mod">
          <ac:chgData name="Stringfellow, Kina F. DPI" userId="002858cf-6d8d-4f58-b096-3c8ddc1070aa" providerId="ADAL" clId="{0AEEB5BB-8C4D-4B12-938E-B27EBCF51821}" dt="2023-01-18T18:02:40.365" v="6649" actId="20577"/>
          <ac:spMkLst>
            <pc:docMk/>
            <pc:sldMk cId="2577789551" sldId="33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8:07.494" v="10332" actId="20577"/>
          <ac:spMkLst>
            <pc:docMk/>
            <pc:sldMk cId="2577789551" sldId="335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8T18:27:53.384" v="7130" actId="478"/>
          <ac:picMkLst>
            <pc:docMk/>
            <pc:sldMk cId="2577789551" sldId="335"/>
            <ac:picMk id="5" creationId="{0EAB343C-6397-FEC1-0A5F-7A898580F25F}"/>
          </ac:picMkLst>
        </pc:picChg>
        <pc:picChg chg="add mod">
          <ac:chgData name="Stringfellow, Kina F. DPI" userId="002858cf-6d8d-4f58-b096-3c8ddc1070aa" providerId="ADAL" clId="{0AEEB5BB-8C4D-4B12-938E-B27EBCF51821}" dt="2023-01-19T19:39:38.661" v="17638" actId="962"/>
          <ac:picMkLst>
            <pc:docMk/>
            <pc:sldMk cId="2577789551" sldId="335"/>
            <ac:picMk id="6" creationId="{33A0298A-E6D4-DEF8-3A3B-6F49085443FF}"/>
          </ac:picMkLst>
        </pc:picChg>
        <pc:picChg chg="add mod">
          <ac:chgData name="Stringfellow, Kina F. DPI" userId="002858cf-6d8d-4f58-b096-3c8ddc1070aa" providerId="ADAL" clId="{0AEEB5BB-8C4D-4B12-938E-B27EBCF51821}" dt="2023-01-19T19:39:54.512" v="17666" actId="962"/>
          <ac:picMkLst>
            <pc:docMk/>
            <pc:sldMk cId="2577789551" sldId="335"/>
            <ac:picMk id="8" creationId="{4CC022BB-9A20-A579-E3DC-02B109EBCC79}"/>
          </ac:picMkLst>
        </pc:picChg>
        <pc:picChg chg="add mod">
          <ac:chgData name="Stringfellow, Kina F. DPI" userId="002858cf-6d8d-4f58-b096-3c8ddc1070aa" providerId="ADAL" clId="{0AEEB5BB-8C4D-4B12-938E-B27EBCF51821}" dt="2023-01-19T19:40:07.852" v="17700" actId="962"/>
          <ac:picMkLst>
            <pc:docMk/>
            <pc:sldMk cId="2577789551" sldId="335"/>
            <ac:picMk id="10" creationId="{FE576F96-82A2-044F-331B-F005A42DDC3D}"/>
          </ac:picMkLst>
        </pc:picChg>
      </pc:sldChg>
      <pc:sldChg chg="modSp add mod ord">
        <pc:chgData name="Stringfellow, Kina F. DPI" userId="002858cf-6d8d-4f58-b096-3c8ddc1070aa" providerId="ADAL" clId="{0AEEB5BB-8C4D-4B12-938E-B27EBCF51821}" dt="2023-01-19T19:36:42.217" v="16852" actId="962"/>
        <pc:sldMkLst>
          <pc:docMk/>
          <pc:sldMk cId="697922328" sldId="336"/>
        </pc:sldMkLst>
        <pc:spChg chg="mod">
          <ac:chgData name="Stringfellow, Kina F. DPI" userId="002858cf-6d8d-4f58-b096-3c8ddc1070aa" providerId="ADAL" clId="{0AEEB5BB-8C4D-4B12-938E-B27EBCF51821}" dt="2023-01-18T18:33:30.100" v="7216" actId="20577"/>
          <ac:spMkLst>
            <pc:docMk/>
            <pc:sldMk cId="697922328" sldId="336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19:36:10.492" v="16720" actId="962"/>
          <ac:picMkLst>
            <pc:docMk/>
            <pc:sldMk cId="697922328" sldId="336"/>
            <ac:picMk id="6" creationId="{107B4FD8-2D41-636C-607E-1ADFF78EE95B}"/>
          </ac:picMkLst>
        </pc:picChg>
        <pc:picChg chg="mod">
          <ac:chgData name="Stringfellow, Kina F. DPI" userId="002858cf-6d8d-4f58-b096-3c8ddc1070aa" providerId="ADAL" clId="{0AEEB5BB-8C4D-4B12-938E-B27EBCF51821}" dt="2023-01-19T19:36:42.217" v="16852" actId="962"/>
          <ac:picMkLst>
            <pc:docMk/>
            <pc:sldMk cId="697922328" sldId="336"/>
            <ac:picMk id="8" creationId="{24CDE8CD-618A-3ED6-9E1D-7DBE786F94E8}"/>
          </ac:picMkLst>
        </pc:picChg>
      </pc:sldChg>
      <pc:sldChg chg="modSp add mod">
        <pc:chgData name="Stringfellow, Kina F. DPI" userId="002858cf-6d8d-4f58-b096-3c8ddc1070aa" providerId="ADAL" clId="{0AEEB5BB-8C4D-4B12-938E-B27EBCF51821}" dt="2023-01-19T19:44:55.379" v="19150" actId="962"/>
        <pc:sldMkLst>
          <pc:docMk/>
          <pc:sldMk cId="751795534" sldId="337"/>
        </pc:sldMkLst>
        <pc:spChg chg="mod">
          <ac:chgData name="Stringfellow, Kina F. DPI" userId="002858cf-6d8d-4f58-b096-3c8ddc1070aa" providerId="ADAL" clId="{0AEEB5BB-8C4D-4B12-938E-B27EBCF51821}" dt="2023-01-19T18:34:52.441" v="10391" actId="20577"/>
          <ac:spMkLst>
            <pc:docMk/>
            <pc:sldMk cId="751795534" sldId="337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9:17:55.320" v="11856" actId="14100"/>
          <ac:spMkLst>
            <pc:docMk/>
            <pc:sldMk cId="751795534" sldId="337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19:44:55.379" v="19150" actId="962"/>
          <ac:picMkLst>
            <pc:docMk/>
            <pc:sldMk cId="751795534" sldId="337"/>
            <ac:picMk id="5" creationId="{E88959DE-D4AD-5B15-0E57-F84BB163CD30}"/>
          </ac:picMkLst>
        </pc:picChg>
      </pc:sldChg>
      <pc:sldChg chg="addSp delSp modSp add mod ord">
        <pc:chgData name="Stringfellow, Kina F. DPI" userId="002858cf-6d8d-4f58-b096-3c8ddc1070aa" providerId="ADAL" clId="{0AEEB5BB-8C4D-4B12-938E-B27EBCF51821}" dt="2023-01-19T19:57:52.849" v="19632" actId="962"/>
        <pc:sldMkLst>
          <pc:docMk/>
          <pc:sldMk cId="2853312473" sldId="338"/>
        </pc:sldMkLst>
        <pc:spChg chg="mod">
          <ac:chgData name="Stringfellow, Kina F. DPI" userId="002858cf-6d8d-4f58-b096-3c8ddc1070aa" providerId="ADAL" clId="{0AEEB5BB-8C4D-4B12-938E-B27EBCF51821}" dt="2023-01-19T13:46:16.121" v="7903" actId="20577"/>
          <ac:spMkLst>
            <pc:docMk/>
            <pc:sldMk cId="2853312473" sldId="33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21:34.086" v="10126" actId="20577"/>
          <ac:spMkLst>
            <pc:docMk/>
            <pc:sldMk cId="2853312473" sldId="338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57:52.849" v="19632" actId="962"/>
          <ac:picMkLst>
            <pc:docMk/>
            <pc:sldMk cId="2853312473" sldId="338"/>
            <ac:picMk id="4" creationId="{CDACEA52-59CB-2216-278A-E95146577053}"/>
          </ac:picMkLst>
        </pc:picChg>
        <pc:picChg chg="del">
          <ac:chgData name="Stringfellow, Kina F. DPI" userId="002858cf-6d8d-4f58-b096-3c8ddc1070aa" providerId="ADAL" clId="{0AEEB5BB-8C4D-4B12-938E-B27EBCF51821}" dt="2023-01-19T13:47:31.025" v="7905" actId="478"/>
          <ac:picMkLst>
            <pc:docMk/>
            <pc:sldMk cId="2853312473" sldId="338"/>
            <ac:picMk id="5" creationId="{D609DFC3-0187-6884-0C61-43EF6E360745}"/>
          </ac:picMkLst>
        </pc:picChg>
        <pc:picChg chg="add mod">
          <ac:chgData name="Stringfellow, Kina F. DPI" userId="002858cf-6d8d-4f58-b096-3c8ddc1070aa" providerId="ADAL" clId="{0AEEB5BB-8C4D-4B12-938E-B27EBCF51821}" dt="2023-01-19T19:40:39.264" v="17934" actId="962"/>
          <ac:picMkLst>
            <pc:docMk/>
            <pc:sldMk cId="2853312473" sldId="338"/>
            <ac:picMk id="6" creationId="{E5537E10-05EB-7D60-621A-CC5390DD0AB2}"/>
          </ac:picMkLst>
        </pc:picChg>
        <pc:picChg chg="del">
          <ac:chgData name="Stringfellow, Kina F. DPI" userId="002858cf-6d8d-4f58-b096-3c8ddc1070aa" providerId="ADAL" clId="{0AEEB5BB-8C4D-4B12-938E-B27EBCF51821}" dt="2023-01-19T13:47:30.412" v="7904" actId="478"/>
          <ac:picMkLst>
            <pc:docMk/>
            <pc:sldMk cId="2853312473" sldId="338"/>
            <ac:picMk id="7" creationId="{A1E1483E-BC49-147A-444E-B76CB02BE3FF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7:45.691" v="19704" actId="20577"/>
        <pc:sldMkLst>
          <pc:docMk/>
          <pc:sldMk cId="60378258" sldId="339"/>
        </pc:sldMkLst>
        <pc:spChg chg="mod">
          <ac:chgData name="Stringfellow, Kina F. DPI" userId="002858cf-6d8d-4f58-b096-3c8ddc1070aa" providerId="ADAL" clId="{0AEEB5BB-8C4D-4B12-938E-B27EBCF51821}" dt="2023-01-19T20:07:45.691" v="19704" actId="20577"/>
          <ac:spMkLst>
            <pc:docMk/>
            <pc:sldMk cId="60378258" sldId="33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5:06:08.122" v="8242" actId="113"/>
          <ac:spMkLst>
            <pc:docMk/>
            <pc:sldMk cId="60378258" sldId="339"/>
            <ac:spMk id="3" creationId="{00000000-0000-0000-0000-000000000000}"/>
          </ac:spMkLst>
        </pc:spChg>
        <pc:spChg chg="del">
          <ac:chgData name="Stringfellow, Kina F. DPI" userId="002858cf-6d8d-4f58-b096-3c8ddc1070aa" providerId="ADAL" clId="{0AEEB5BB-8C4D-4B12-938E-B27EBCF51821}" dt="2023-01-19T15:05:22.584" v="8235" actId="478"/>
          <ac:spMkLst>
            <pc:docMk/>
            <pc:sldMk cId="60378258" sldId="339"/>
            <ac:spMk id="6" creationId="{42F7876C-5D4B-CA7B-B0D6-67873C8DABFD}"/>
          </ac:spMkLst>
        </pc:spChg>
        <pc:picChg chg="del">
          <ac:chgData name="Stringfellow, Kina F. DPI" userId="002858cf-6d8d-4f58-b096-3c8ddc1070aa" providerId="ADAL" clId="{0AEEB5BB-8C4D-4B12-938E-B27EBCF51821}" dt="2023-01-19T15:05:19.582" v="8234" actId="478"/>
          <ac:picMkLst>
            <pc:docMk/>
            <pc:sldMk cId="60378258" sldId="339"/>
            <ac:picMk id="5" creationId="{638F5EA0-35F4-C006-54DF-6671D3CCF8B2}"/>
          </ac:picMkLst>
        </pc:picChg>
        <pc:picChg chg="add mod">
          <ac:chgData name="Stringfellow, Kina F. DPI" userId="002858cf-6d8d-4f58-b096-3c8ddc1070aa" providerId="ADAL" clId="{0AEEB5BB-8C4D-4B12-938E-B27EBCF51821}" dt="2023-01-19T19:43:05.331" v="18528" actId="962"/>
          <ac:picMkLst>
            <pc:docMk/>
            <pc:sldMk cId="60378258" sldId="339"/>
            <ac:picMk id="7" creationId="{5B0155D9-AA11-C6D9-75B7-72588E3F5EC7}"/>
          </ac:picMkLst>
        </pc:picChg>
        <pc:picChg chg="add mod">
          <ac:chgData name="Stringfellow, Kina F. DPI" userId="002858cf-6d8d-4f58-b096-3c8ddc1070aa" providerId="ADAL" clId="{0AEEB5BB-8C4D-4B12-938E-B27EBCF51821}" dt="2023-01-19T19:58:18.956" v="19634" actId="962"/>
          <ac:picMkLst>
            <pc:docMk/>
            <pc:sldMk cId="60378258" sldId="339"/>
            <ac:picMk id="8" creationId="{8C63CAB5-52BE-6DF3-2BB1-9843A167C979}"/>
          </ac:picMkLst>
        </pc:picChg>
      </pc:sldChg>
      <pc:sldChg chg="delSp modSp add del mod">
        <pc:chgData name="Stringfellow, Kina F. DPI" userId="002858cf-6d8d-4f58-b096-3c8ddc1070aa" providerId="ADAL" clId="{0AEEB5BB-8C4D-4B12-938E-B27EBCF51821}" dt="2023-01-19T15:18:52.397" v="8354" actId="2696"/>
        <pc:sldMkLst>
          <pc:docMk/>
          <pc:sldMk cId="704536202" sldId="340"/>
        </pc:sldMkLst>
        <pc:spChg chg="mod">
          <ac:chgData name="Stringfellow, Kina F. DPI" userId="002858cf-6d8d-4f58-b096-3c8ddc1070aa" providerId="ADAL" clId="{0AEEB5BB-8C4D-4B12-938E-B27EBCF51821}" dt="2023-01-19T15:06:45.960" v="8251" actId="20577"/>
          <ac:spMkLst>
            <pc:docMk/>
            <pc:sldMk cId="704536202" sldId="34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5:18:32.470" v="8353" actId="5793"/>
          <ac:spMkLst>
            <pc:docMk/>
            <pc:sldMk cId="704536202" sldId="340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9T15:06:49.638" v="8253" actId="478"/>
          <ac:picMkLst>
            <pc:docMk/>
            <pc:sldMk cId="704536202" sldId="340"/>
            <ac:picMk id="5" creationId="{D609DFC3-0187-6884-0C61-43EF6E360745}"/>
          </ac:picMkLst>
        </pc:picChg>
        <pc:picChg chg="del">
          <ac:chgData name="Stringfellow, Kina F. DPI" userId="002858cf-6d8d-4f58-b096-3c8ddc1070aa" providerId="ADAL" clId="{0AEEB5BB-8C4D-4B12-938E-B27EBCF51821}" dt="2023-01-19T15:06:49.057" v="8252" actId="478"/>
          <ac:picMkLst>
            <pc:docMk/>
            <pc:sldMk cId="704536202" sldId="340"/>
            <ac:picMk id="7" creationId="{A1E1483E-BC49-147A-444E-B76CB02BE3FF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2:48.606" v="19665" actId="13244"/>
        <pc:sldMkLst>
          <pc:docMk/>
          <pc:sldMk cId="2693294045" sldId="340"/>
        </pc:sldMkLst>
        <pc:spChg chg="mod">
          <ac:chgData name="Stringfellow, Kina F. DPI" userId="002858cf-6d8d-4f58-b096-3c8ddc1070aa" providerId="ADAL" clId="{0AEEB5BB-8C4D-4B12-938E-B27EBCF51821}" dt="2023-01-19T15:31:30.608" v="8806" actId="20577"/>
          <ac:spMkLst>
            <pc:docMk/>
            <pc:sldMk cId="2693294045" sldId="340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0:02:48.606" v="19665" actId="13244"/>
          <ac:spMkLst>
            <pc:docMk/>
            <pc:sldMk cId="2693294045" sldId="340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19:50:57.493" v="19605" actId="962"/>
          <ac:picMkLst>
            <pc:docMk/>
            <pc:sldMk cId="2693294045" sldId="340"/>
            <ac:picMk id="4" creationId="{BAFE1C3B-696E-73AC-391E-F3D754AEAD0D}"/>
          </ac:picMkLst>
        </pc:picChg>
        <pc:picChg chg="del">
          <ac:chgData name="Stringfellow, Kina F. DPI" userId="002858cf-6d8d-4f58-b096-3c8ddc1070aa" providerId="ADAL" clId="{0AEEB5BB-8C4D-4B12-938E-B27EBCF51821}" dt="2023-01-19T15:27:09.222" v="8628" actId="478"/>
          <ac:picMkLst>
            <pc:docMk/>
            <pc:sldMk cId="2693294045" sldId="340"/>
            <ac:picMk id="5" creationId="{BC2E1518-5D6E-FA44-0606-032DF9C15700}"/>
          </ac:picMkLst>
        </pc:picChg>
        <pc:picChg chg="add mod">
          <ac:chgData name="Stringfellow, Kina F. DPI" userId="002858cf-6d8d-4f58-b096-3c8ddc1070aa" providerId="ADAL" clId="{0AEEB5BB-8C4D-4B12-938E-B27EBCF51821}" dt="2023-01-19T19:50:54.036" v="19603" actId="962"/>
          <ac:picMkLst>
            <pc:docMk/>
            <pc:sldMk cId="2693294045" sldId="340"/>
            <ac:picMk id="7" creationId="{1BFC5C76-D7F7-0ED8-D9F2-B24DE6410EB5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3:08.890" v="19671" actId="13244"/>
        <pc:sldMkLst>
          <pc:docMk/>
          <pc:sldMk cId="3348853927" sldId="341"/>
        </pc:sldMkLst>
        <pc:spChg chg="mod">
          <ac:chgData name="Stringfellow, Kina F. DPI" userId="002858cf-6d8d-4f58-b096-3c8ddc1070aa" providerId="ADAL" clId="{0AEEB5BB-8C4D-4B12-938E-B27EBCF51821}" dt="2023-01-19T15:32:38.556" v="8827" actId="20577"/>
          <ac:spMkLst>
            <pc:docMk/>
            <pc:sldMk cId="3348853927" sldId="34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21:51.707" v="8943" actId="20577"/>
          <ac:spMkLst>
            <pc:docMk/>
            <pc:sldMk cId="3348853927" sldId="341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20:03:06.885" v="19670" actId="13244"/>
          <ac:picMkLst>
            <pc:docMk/>
            <pc:sldMk cId="3348853927" sldId="341"/>
            <ac:picMk id="4" creationId="{BAFE1C3B-696E-73AC-391E-F3D754AEAD0D}"/>
          </ac:picMkLst>
        </pc:picChg>
        <pc:picChg chg="add del mod">
          <ac:chgData name="Stringfellow, Kina F. DPI" userId="002858cf-6d8d-4f58-b096-3c8ddc1070aa" providerId="ADAL" clId="{0AEEB5BB-8C4D-4B12-938E-B27EBCF51821}" dt="2023-01-19T17:18:14.341" v="8853" actId="478"/>
          <ac:picMkLst>
            <pc:docMk/>
            <pc:sldMk cId="3348853927" sldId="341"/>
            <ac:picMk id="6" creationId="{76864D3A-AFA5-C214-8092-64F93477144B}"/>
          </ac:picMkLst>
        </pc:picChg>
        <pc:picChg chg="del">
          <ac:chgData name="Stringfellow, Kina F. DPI" userId="002858cf-6d8d-4f58-b096-3c8ddc1070aa" providerId="ADAL" clId="{0AEEB5BB-8C4D-4B12-938E-B27EBCF51821}" dt="2023-01-19T15:32:40.102" v="8828" actId="478"/>
          <ac:picMkLst>
            <pc:docMk/>
            <pc:sldMk cId="3348853927" sldId="341"/>
            <ac:picMk id="7" creationId="{1BFC5C76-D7F7-0ED8-D9F2-B24DE6410EB5}"/>
          </ac:picMkLst>
        </pc:picChg>
        <pc:picChg chg="add mod">
          <ac:chgData name="Stringfellow, Kina F. DPI" userId="002858cf-6d8d-4f58-b096-3c8ddc1070aa" providerId="ADAL" clId="{0AEEB5BB-8C4D-4B12-938E-B27EBCF51821}" dt="2023-01-19T20:03:08.890" v="19671" actId="13244"/>
          <ac:picMkLst>
            <pc:docMk/>
            <pc:sldMk cId="3348853927" sldId="341"/>
            <ac:picMk id="9" creationId="{C2263E78-7BF9-3B54-EC30-5BBD994516B6}"/>
          </ac:picMkLst>
        </pc:picChg>
      </pc:sldChg>
      <pc:sldChg chg="addSp delSp modSp add mod">
        <pc:chgData name="Stringfellow, Kina F. DPI" userId="002858cf-6d8d-4f58-b096-3c8ddc1070aa" providerId="ADAL" clId="{0AEEB5BB-8C4D-4B12-938E-B27EBCF51821}" dt="2023-01-19T20:05:05.788" v="19684" actId="13244"/>
        <pc:sldMkLst>
          <pc:docMk/>
          <pc:sldMk cId="2279391918" sldId="342"/>
        </pc:sldMkLst>
        <pc:spChg chg="mod">
          <ac:chgData name="Stringfellow, Kina F. DPI" userId="002858cf-6d8d-4f58-b096-3c8ddc1070aa" providerId="ADAL" clId="{0AEEB5BB-8C4D-4B12-938E-B27EBCF51821}" dt="2023-01-19T17:42:36.435" v="9448" actId="20577"/>
          <ac:spMkLst>
            <pc:docMk/>
            <pc:sldMk cId="2279391918" sldId="342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7:49:20.450" v="9861" actId="20577"/>
          <ac:spMkLst>
            <pc:docMk/>
            <pc:sldMk cId="2279391918" sldId="342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19:53:20.706" v="19615" actId="13244"/>
          <ac:picMkLst>
            <pc:docMk/>
            <pc:sldMk cId="2279391918" sldId="342"/>
            <ac:picMk id="4" creationId="{21F2B66F-8F53-4DC2-E559-5A070B6A970F}"/>
          </ac:picMkLst>
        </pc:picChg>
        <pc:picChg chg="del">
          <ac:chgData name="Stringfellow, Kina F. DPI" userId="002858cf-6d8d-4f58-b096-3c8ddc1070aa" providerId="ADAL" clId="{0AEEB5BB-8C4D-4B12-938E-B27EBCF51821}" dt="2023-01-19T17:42:43.732" v="9450" actId="478"/>
          <ac:picMkLst>
            <pc:docMk/>
            <pc:sldMk cId="2279391918" sldId="342"/>
            <ac:picMk id="6" creationId="{4EEE6591-2137-E8DB-3466-9FB4B7F27CF4}"/>
          </ac:picMkLst>
        </pc:picChg>
        <pc:picChg chg="add mod">
          <ac:chgData name="Stringfellow, Kina F. DPI" userId="002858cf-6d8d-4f58-b096-3c8ddc1070aa" providerId="ADAL" clId="{0AEEB5BB-8C4D-4B12-938E-B27EBCF51821}" dt="2023-01-19T20:05:05.788" v="19684" actId="13244"/>
          <ac:picMkLst>
            <pc:docMk/>
            <pc:sldMk cId="2279391918" sldId="342"/>
            <ac:picMk id="7" creationId="{41A1C860-CBCF-EC57-1442-7F567537D374}"/>
          </ac:picMkLst>
        </pc:picChg>
      </pc:sldChg>
      <pc:sldChg chg="delSp modSp add del mod">
        <pc:chgData name="Stringfellow, Kina F. DPI" userId="002858cf-6d8d-4f58-b096-3c8ddc1070aa" providerId="ADAL" clId="{0AEEB5BB-8C4D-4B12-938E-B27EBCF51821}" dt="2023-01-19T18:38:23.531" v="10612" actId="47"/>
        <pc:sldMkLst>
          <pc:docMk/>
          <pc:sldMk cId="899524254" sldId="343"/>
        </pc:sldMkLst>
        <pc:spChg chg="mod">
          <ac:chgData name="Stringfellow, Kina F. DPI" userId="002858cf-6d8d-4f58-b096-3c8ddc1070aa" providerId="ADAL" clId="{0AEEB5BB-8C4D-4B12-938E-B27EBCF51821}" dt="2023-01-19T18:37:13.467" v="10594" actId="20577"/>
          <ac:spMkLst>
            <pc:docMk/>
            <pc:sldMk cId="899524254" sldId="343"/>
            <ac:spMk id="2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9T18:38:19.486" v="10611" actId="478"/>
          <ac:picMkLst>
            <pc:docMk/>
            <pc:sldMk cId="899524254" sldId="343"/>
            <ac:picMk id="5" creationId="{E88959DE-D4AD-5B15-0E57-F84BB163CD30}"/>
          </ac:picMkLst>
        </pc:picChg>
      </pc:sldChg>
      <pc:sldChg chg="delSp modSp add mod ord">
        <pc:chgData name="Stringfellow, Kina F. DPI" userId="002858cf-6d8d-4f58-b096-3c8ddc1070aa" providerId="ADAL" clId="{0AEEB5BB-8C4D-4B12-938E-B27EBCF51821}" dt="2023-01-19T18:40:56.096" v="10711"/>
        <pc:sldMkLst>
          <pc:docMk/>
          <pc:sldMk cId="116284063" sldId="344"/>
        </pc:sldMkLst>
        <pc:spChg chg="mod">
          <ac:chgData name="Stringfellow, Kina F. DPI" userId="002858cf-6d8d-4f58-b096-3c8ddc1070aa" providerId="ADAL" clId="{0AEEB5BB-8C4D-4B12-938E-B27EBCF51821}" dt="2023-01-19T18:40:44.540" v="10710" actId="20577"/>
          <ac:spMkLst>
            <pc:docMk/>
            <pc:sldMk cId="116284063" sldId="344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40:56.096" v="10711"/>
          <ac:spMkLst>
            <pc:docMk/>
            <pc:sldMk cId="116284063" sldId="344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9T18:37:50.370" v="10609" actId="478"/>
          <ac:picMkLst>
            <pc:docMk/>
            <pc:sldMk cId="116284063" sldId="344"/>
            <ac:picMk id="5" creationId="{E88959DE-D4AD-5B15-0E57-F84BB163CD30}"/>
          </ac:picMkLst>
        </pc:picChg>
      </pc:sldChg>
      <pc:sldChg chg="modSp add mod ord">
        <pc:chgData name="Stringfellow, Kina F. DPI" userId="002858cf-6d8d-4f58-b096-3c8ddc1070aa" providerId="ADAL" clId="{0AEEB5BB-8C4D-4B12-938E-B27EBCF51821}" dt="2023-01-19T19:45:17.504" v="19282" actId="962"/>
        <pc:sldMkLst>
          <pc:docMk/>
          <pc:sldMk cId="3127825692" sldId="345"/>
        </pc:sldMkLst>
        <pc:spChg chg="mod">
          <ac:chgData name="Stringfellow, Kina F. DPI" userId="002858cf-6d8d-4f58-b096-3c8ddc1070aa" providerId="ADAL" clId="{0AEEB5BB-8C4D-4B12-938E-B27EBCF51821}" dt="2023-01-19T18:38:43.075" v="10626" actId="20577"/>
          <ac:spMkLst>
            <pc:docMk/>
            <pc:sldMk cId="3127825692" sldId="345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43:04.095" v="10872" actId="20577"/>
          <ac:spMkLst>
            <pc:docMk/>
            <pc:sldMk cId="3127825692" sldId="345"/>
            <ac:spMk id="3" creationId="{00000000-0000-0000-0000-000000000000}"/>
          </ac:spMkLst>
        </pc:spChg>
        <pc:picChg chg="mod">
          <ac:chgData name="Stringfellow, Kina F. DPI" userId="002858cf-6d8d-4f58-b096-3c8ddc1070aa" providerId="ADAL" clId="{0AEEB5BB-8C4D-4B12-938E-B27EBCF51821}" dt="2023-01-19T19:45:17.504" v="19282" actId="962"/>
          <ac:picMkLst>
            <pc:docMk/>
            <pc:sldMk cId="3127825692" sldId="345"/>
            <ac:picMk id="5" creationId="{E88959DE-D4AD-5B15-0E57-F84BB163CD30}"/>
          </ac:picMkLst>
        </pc:picChg>
      </pc:sldChg>
      <pc:sldChg chg="modSp add mod ord">
        <pc:chgData name="Stringfellow, Kina F. DPI" userId="002858cf-6d8d-4f58-b096-3c8ddc1070aa" providerId="ADAL" clId="{0AEEB5BB-8C4D-4B12-938E-B27EBCF51821}" dt="2023-01-19T18:51:30.264" v="10876"/>
        <pc:sldMkLst>
          <pc:docMk/>
          <pc:sldMk cId="2260259755" sldId="346"/>
        </pc:sldMkLst>
        <pc:spChg chg="mod">
          <ac:chgData name="Stringfellow, Kina F. DPI" userId="002858cf-6d8d-4f58-b096-3c8ddc1070aa" providerId="ADAL" clId="{0AEEB5BB-8C4D-4B12-938E-B27EBCF51821}" dt="2023-01-19T18:39:35.428" v="10695" actId="20577"/>
          <ac:spMkLst>
            <pc:docMk/>
            <pc:sldMk cId="2260259755" sldId="346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8:40:15.093" v="10705" actId="20577"/>
          <ac:spMkLst>
            <pc:docMk/>
            <pc:sldMk cId="2260259755" sldId="346"/>
            <ac:spMk id="3" creationId="{00000000-0000-0000-0000-000000000000}"/>
          </ac:spMkLst>
        </pc:spChg>
      </pc:sldChg>
      <pc:sldChg chg="add">
        <pc:chgData name="Stringfellow, Kina F. DPI" userId="002858cf-6d8d-4f58-b096-3c8ddc1070aa" providerId="ADAL" clId="{0AEEB5BB-8C4D-4B12-938E-B27EBCF51821}" dt="2023-01-19T18:40:40.800" v="10706" actId="2890"/>
        <pc:sldMkLst>
          <pc:docMk/>
          <pc:sldMk cId="410291423" sldId="347"/>
        </pc:sldMkLst>
      </pc:sldChg>
      <pc:sldChg chg="addSp modSp add mod">
        <pc:chgData name="Stringfellow, Kina F. DPI" userId="002858cf-6d8d-4f58-b096-3c8ddc1070aa" providerId="ADAL" clId="{0AEEB5BB-8C4D-4B12-938E-B27EBCF51821}" dt="2023-01-19T19:46:08.573" v="19556" actId="962"/>
        <pc:sldMkLst>
          <pc:docMk/>
          <pc:sldMk cId="3311545098" sldId="348"/>
        </pc:sldMkLst>
        <pc:spChg chg="mod">
          <ac:chgData name="Stringfellow, Kina F. DPI" userId="002858cf-6d8d-4f58-b096-3c8ddc1070aa" providerId="ADAL" clId="{0AEEB5BB-8C4D-4B12-938E-B27EBCF51821}" dt="2023-01-19T18:52:39.518" v="10922" actId="20577"/>
          <ac:spMkLst>
            <pc:docMk/>
            <pc:sldMk cId="3311545098" sldId="348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9:03:58.826" v="11837" actId="20577"/>
          <ac:spMkLst>
            <pc:docMk/>
            <pc:sldMk cId="3311545098" sldId="348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19:46:08.573" v="19556" actId="962"/>
          <ac:picMkLst>
            <pc:docMk/>
            <pc:sldMk cId="3311545098" sldId="348"/>
            <ac:picMk id="5" creationId="{43BCC5A1-EEF6-B26B-BC6C-DE4E53AED49A}"/>
          </ac:picMkLst>
        </pc:picChg>
      </pc:sldChg>
      <pc:sldChg chg="delSp modSp add mod ord">
        <pc:chgData name="Stringfellow, Kina F. DPI" userId="002858cf-6d8d-4f58-b096-3c8ddc1070aa" providerId="ADAL" clId="{0AEEB5BB-8C4D-4B12-938E-B27EBCF51821}" dt="2023-01-19T19:03:45.578" v="11789"/>
        <pc:sldMkLst>
          <pc:docMk/>
          <pc:sldMk cId="437512375" sldId="349"/>
        </pc:sldMkLst>
        <pc:spChg chg="mod">
          <ac:chgData name="Stringfellow, Kina F. DPI" userId="002858cf-6d8d-4f58-b096-3c8ddc1070aa" providerId="ADAL" clId="{0AEEB5BB-8C4D-4B12-938E-B27EBCF51821}" dt="2023-01-19T18:58:42.399" v="11207" actId="20577"/>
          <ac:spMkLst>
            <pc:docMk/>
            <pc:sldMk cId="437512375" sldId="34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19:03:31.066" v="11787" actId="313"/>
          <ac:spMkLst>
            <pc:docMk/>
            <pc:sldMk cId="437512375" sldId="349"/>
            <ac:spMk id="3" creationId="{00000000-0000-0000-0000-000000000000}"/>
          </ac:spMkLst>
        </pc:spChg>
        <pc:picChg chg="del">
          <ac:chgData name="Stringfellow, Kina F. DPI" userId="002858cf-6d8d-4f58-b096-3c8ddc1070aa" providerId="ADAL" clId="{0AEEB5BB-8C4D-4B12-938E-B27EBCF51821}" dt="2023-01-19T18:57:09.214" v="11203" actId="478"/>
          <ac:picMkLst>
            <pc:docMk/>
            <pc:sldMk cId="437512375" sldId="349"/>
            <ac:picMk id="5" creationId="{43BCC5A1-EEF6-B26B-BC6C-DE4E53AED49A}"/>
          </ac:picMkLst>
        </pc:picChg>
      </pc:sldChg>
      <pc:sldChg chg="add">
        <pc:chgData name="Stringfellow, Kina F. DPI" userId="002858cf-6d8d-4f58-b096-3c8ddc1070aa" providerId="ADAL" clId="{0AEEB5BB-8C4D-4B12-938E-B27EBCF51821}" dt="2023-01-19T21:41:31.206" v="19877" actId="2890"/>
        <pc:sldMkLst>
          <pc:docMk/>
          <pc:sldMk cId="1945923033" sldId="350"/>
        </pc:sldMkLst>
      </pc:sldChg>
      <pc:sldChg chg="addSp modSp add mod">
        <pc:chgData name="Stringfellow, Kina F. DPI" userId="002858cf-6d8d-4f58-b096-3c8ddc1070aa" providerId="ADAL" clId="{0AEEB5BB-8C4D-4B12-938E-B27EBCF51821}" dt="2023-01-19T21:59:29.395" v="20494" actId="20577"/>
        <pc:sldMkLst>
          <pc:docMk/>
          <pc:sldMk cId="1397092421" sldId="351"/>
        </pc:sldMkLst>
        <pc:spChg chg="mod">
          <ac:chgData name="Stringfellow, Kina F. DPI" userId="002858cf-6d8d-4f58-b096-3c8ddc1070aa" providerId="ADAL" clId="{0AEEB5BB-8C4D-4B12-938E-B27EBCF51821}" dt="2023-01-19T21:41:56.039" v="19914" actId="20577"/>
          <ac:spMkLst>
            <pc:docMk/>
            <pc:sldMk cId="1397092421" sldId="35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0AEEB5BB-8C4D-4B12-938E-B27EBCF51821}" dt="2023-01-19T21:59:29.395" v="20494" actId="20577"/>
          <ac:spMkLst>
            <pc:docMk/>
            <pc:sldMk cId="1397092421" sldId="351"/>
            <ac:spMk id="3" creationId="{00000000-0000-0000-0000-000000000000}"/>
          </ac:spMkLst>
        </pc:spChg>
        <pc:picChg chg="add mod">
          <ac:chgData name="Stringfellow, Kina F. DPI" userId="002858cf-6d8d-4f58-b096-3c8ddc1070aa" providerId="ADAL" clId="{0AEEB5BB-8C4D-4B12-938E-B27EBCF51821}" dt="2023-01-19T21:56:29.554" v="20290" actId="962"/>
          <ac:picMkLst>
            <pc:docMk/>
            <pc:sldMk cId="1397092421" sldId="351"/>
            <ac:picMk id="5" creationId="{842645BB-B388-9A21-CA11-4C01444A1F97}"/>
          </ac:picMkLst>
        </pc:picChg>
        <pc:picChg chg="add mod">
          <ac:chgData name="Stringfellow, Kina F. DPI" userId="002858cf-6d8d-4f58-b096-3c8ddc1070aa" providerId="ADAL" clId="{0AEEB5BB-8C4D-4B12-938E-B27EBCF51821}" dt="2023-01-19T21:56:50.038" v="20292"/>
          <ac:picMkLst>
            <pc:docMk/>
            <pc:sldMk cId="1397092421" sldId="351"/>
            <ac:picMk id="6" creationId="{0352ED3F-89C9-291D-3CF6-9B98E08ACA64}"/>
          </ac:picMkLst>
        </pc:picChg>
      </pc:sldChg>
    </pc:docChg>
  </pc:docChgLst>
  <pc:docChgLst>
    <pc:chgData name="Stringfellow, Kina F. DPI" userId="002858cf-6d8d-4f58-b096-3c8ddc1070aa" providerId="ADAL" clId="{57E93452-6D12-4C0B-A3E0-E0AEDEA617FD}"/>
    <pc:docChg chg="custSel addSld delSld modSld replTag delTag">
      <pc:chgData name="Stringfellow, Kina F. DPI" userId="002858cf-6d8d-4f58-b096-3c8ddc1070aa" providerId="ADAL" clId="{57E93452-6D12-4C0B-A3E0-E0AEDEA617FD}" dt="2024-02-23T15:25:32.088" v="29"/>
      <pc:docMkLst>
        <pc:docMk/>
      </pc:docMkLst>
      <pc:sldChg chg="replTag delTag">
        <pc:chgData name="Stringfellow, Kina F. DPI" userId="002858cf-6d8d-4f58-b096-3c8ddc1070aa" providerId="ADAL" clId="{57E93452-6D12-4C0B-A3E0-E0AEDEA617FD}" dt="2024-02-23T15:25:25.294" v="17"/>
        <pc:sldMkLst>
          <pc:docMk/>
          <pc:sldMk cId="4185322060" sldId="257"/>
        </pc:sldMkLst>
      </pc:sldChg>
      <pc:sldChg chg="modSp mod replTag delTag">
        <pc:chgData name="Stringfellow, Kina F. DPI" userId="002858cf-6d8d-4f58-b096-3c8ddc1070aa" providerId="ADAL" clId="{57E93452-6D12-4C0B-A3E0-E0AEDEA617FD}" dt="2024-02-13T14:40:06.660" v="11" actId="113"/>
        <pc:sldMkLst>
          <pc:docMk/>
          <pc:sldMk cId="835893860" sldId="258"/>
        </pc:sldMkLst>
        <pc:spChg chg="mod">
          <ac:chgData name="Stringfellow, Kina F. DPI" userId="002858cf-6d8d-4f58-b096-3c8ddc1070aa" providerId="ADAL" clId="{57E93452-6D12-4C0B-A3E0-E0AEDEA617FD}" dt="2024-02-13T14:40:06.660" v="11" actId="113"/>
          <ac:spMkLst>
            <pc:docMk/>
            <pc:sldMk cId="835893860" sldId="258"/>
            <ac:spMk id="3" creationId="{00000000-0000-0000-0000-000000000000}"/>
          </ac:spMkLst>
        </pc:spChg>
      </pc:sldChg>
      <pc:sldChg chg="del replTag delTag">
        <pc:chgData name="Stringfellow, Kina F. DPI" userId="002858cf-6d8d-4f58-b096-3c8ddc1070aa" providerId="ADAL" clId="{57E93452-6D12-4C0B-A3E0-E0AEDEA617FD}" dt="2024-02-23T15:25:32.084" v="25" actId="47"/>
        <pc:sldMkLst>
          <pc:docMk/>
          <pc:sldMk cId="479549356" sldId="296"/>
        </pc:sldMkLst>
      </pc:sldChg>
      <pc:sldChg chg="add replTag delTag">
        <pc:chgData name="Stringfellow, Kina F. DPI" userId="002858cf-6d8d-4f58-b096-3c8ddc1070aa" providerId="ADAL" clId="{57E93452-6D12-4C0B-A3E0-E0AEDEA617FD}" dt="2024-02-23T15:25:32.086" v="27"/>
        <pc:sldMkLst>
          <pc:docMk/>
          <pc:sldMk cId="3728319369" sldId="297"/>
        </pc:sldMkLst>
      </pc:sldChg>
    </pc:docChg>
  </pc:docChgLst>
  <pc:docChgLst>
    <pc:chgData name="Roy, Joshua E.   DPI" userId="c38827f2-db5f-4e7f-a0dd-d9cbd6ccad32" providerId="ADAL" clId="{FC76AAE5-9B02-4301-AC67-31614C58541B}"/>
    <pc:docChg chg="modSld">
      <pc:chgData name="Roy, Joshua E.   DPI" userId="c38827f2-db5f-4e7f-a0dd-d9cbd6ccad32" providerId="ADAL" clId="{FC76AAE5-9B02-4301-AC67-31614C58541B}" dt="2024-01-19T22:19:31.222" v="0" actId="20577"/>
      <pc:docMkLst>
        <pc:docMk/>
      </pc:docMkLst>
      <pc:sldChg chg="modSp mod">
        <pc:chgData name="Roy, Joshua E.   DPI" userId="c38827f2-db5f-4e7f-a0dd-d9cbd6ccad32" providerId="ADAL" clId="{FC76AAE5-9B02-4301-AC67-31614C58541B}" dt="2024-01-19T22:19:31.222" v="0" actId="20577"/>
        <pc:sldMkLst>
          <pc:docMk/>
          <pc:sldMk cId="835893860" sldId="258"/>
        </pc:sldMkLst>
        <pc:spChg chg="mod">
          <ac:chgData name="Roy, Joshua E.   DPI" userId="c38827f2-db5f-4e7f-a0dd-d9cbd6ccad32" providerId="ADAL" clId="{FC76AAE5-9B02-4301-AC67-31614C58541B}" dt="2024-01-19T22:19:31.222" v="0" actId="20577"/>
          <ac:spMkLst>
            <pc:docMk/>
            <pc:sldMk cId="835893860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38D1D-A55A-8146-B0CD-71EC475803D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8BE71-7C99-F442-BF14-4D98A0E36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8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16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48BE71-7C99-F442-BF14-4D98A0E36D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816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27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416575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/>
              <a:t>Presentation Title</a:t>
            </a:r>
            <a:br>
              <a:rPr lang="en-US"/>
            </a:br>
            <a:r>
              <a:rPr lang="en-US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/>
              <a:t>Name of Presenter</a:t>
            </a:r>
            <a:br>
              <a:rPr lang="en-US"/>
            </a:br>
            <a:r>
              <a:rPr lang="en-US"/>
              <a:t>Title</a:t>
            </a:r>
            <a:br>
              <a:rPr lang="en-US"/>
            </a:br>
            <a:r>
              <a:rPr lang="en-US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019A1-1E44-B943-8EFE-C3056F529F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" b="3725"/>
          <a:stretch/>
        </p:blipFill>
        <p:spPr>
          <a:xfrm>
            <a:off x="0" y="3277144"/>
            <a:ext cx="9141824" cy="186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2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50871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Text Slide Master</a:t>
            </a:r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698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900113" y="1320800"/>
            <a:ext cx="7280275" cy="1352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382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WISEid Uploads and Match Review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65020" y="3010180"/>
            <a:ext cx="2315360" cy="1068897"/>
          </a:xfrm>
        </p:spPr>
        <p:txBody>
          <a:bodyPr>
            <a:noAutofit/>
          </a:bodyPr>
          <a:lstStyle/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Adam Mueller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Joshua Roy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Jennifer Janik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3/6/24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Session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0273" y="1069749"/>
            <a:ext cx="8243454" cy="30040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buNone/>
            </a:pPr>
            <a:r>
              <a:rPr lang="en-US" sz="2200" dirty="0"/>
              <a:t>Demonstration</a:t>
            </a:r>
          </a:p>
          <a:p>
            <a:pPr marL="628015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 how to complete the WISEid Person Upload process, including following up on any errors, potential matches, and Change Requests.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628015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Lato"/>
                <a:cs typeface="Lato"/>
              </a:rPr>
              <a:t>Coming soon! Self-verification of WISEid person changes will replace most LEA-to-LEA Change Requests and streamline approval of Change Requests that go to DPI for approval.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0273" y="922338"/>
            <a:ext cx="8243454" cy="124364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600" dirty="0"/>
              <a:t>Thank you!					Thank you!</a:t>
            </a:r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r>
              <a:rPr lang="en-US" sz="3200" dirty="0"/>
              <a:t>Please scan the QR code to provide us with your feedback!</a:t>
            </a:r>
          </a:p>
        </p:txBody>
      </p:sp>
      <p:pic>
        <p:nvPicPr>
          <p:cNvPr id="4" name="Picture 3" descr="QR code to view evaluation form">
            <a:extLst>
              <a:ext uri="{FF2B5EF4-FFF2-40B4-BE49-F238E27FC236}">
                <a16:creationId xmlns:a16="http://schemas.microsoft.com/office/drawing/2014/main" id="{719B3CEC-BA4D-0041-A20C-E443411DF8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047" y="978924"/>
            <a:ext cx="2589905" cy="2589905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83193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29253c-7ca7-4828-a21c-8b156dc5eeb0">
      <Terms xmlns="http://schemas.microsoft.com/office/infopath/2007/PartnerControls"/>
    </lcf76f155ced4ddcb4097134ff3c332f>
    <TaxCatchAll xmlns="803f8043-e0fd-46e6-b51e-28e5cf4381cd" xsi:nil="true"/>
    <SharedWithUsers xmlns="803f8043-e0fd-46e6-b51e-28e5cf4381cd">
      <UserInfo>
        <DisplayName>Janik, Jennifer S.   DPI</DisplayName>
        <AccountId>101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72B2CDC8FC14BBFE76AB93B45B770" ma:contentTypeVersion="11" ma:contentTypeDescription="Create a new document." ma:contentTypeScope="" ma:versionID="5fbb905acabe216cb94fa86d869ebf3d">
  <xsd:schema xmlns:xsd="http://www.w3.org/2001/XMLSchema" xmlns:xs="http://www.w3.org/2001/XMLSchema" xmlns:p="http://schemas.microsoft.com/office/2006/metadata/properties" xmlns:ns2="803f8043-e0fd-46e6-b51e-28e5cf4381cd" xmlns:ns3="ce29253c-7ca7-4828-a21c-8b156dc5eeb0" targetNamespace="http://schemas.microsoft.com/office/2006/metadata/properties" ma:root="true" ma:fieldsID="9290ac37876d77ffdd8f4edd7cc90c19" ns2:_="" ns3:_="">
    <xsd:import namespace="803f8043-e0fd-46e6-b51e-28e5cf4381cd"/>
    <xsd:import namespace="ce29253c-7ca7-4828-a21c-8b156dc5ee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f8043-e0fd-46e6-b51e-28e5cf4381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b347f5c-391c-48c9-830b-ecdcf1f77c80}" ma:internalName="TaxCatchAll" ma:showField="CatchAllData" ma:web="803f8043-e0fd-46e6-b51e-28e5cf4381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9253c-7ca7-4828-a21c-8b156dc5e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f17300-1e6c-40ba-91a1-269fcda390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D86B1-51C6-4F49-8980-1B422F584A56}">
  <ds:schemaRefs>
    <ds:schemaRef ds:uri="2e738f9a-aabc-43fa-ba56-f67ecbb3da8a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3b6fa66-905b-41bc-bd6d-9745c0971c1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AFFB0B-48F3-47C8-9159-AD5D708753EA}"/>
</file>

<file path=customXml/itemProps3.xml><?xml version="1.0" encoding="utf-8"?>
<ds:datastoreItem xmlns:ds="http://schemas.openxmlformats.org/officeDocument/2006/customXml" ds:itemID="{E319F02E-046F-414A-A8C9-E971BCA354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95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Lato</vt:lpstr>
      <vt:lpstr>Lato Black</vt:lpstr>
      <vt:lpstr>Office Theme</vt:lpstr>
      <vt:lpstr>WISEid Uploads and Match Review Process</vt:lpstr>
      <vt:lpstr>Session Goals</vt:lpstr>
      <vt:lpstr>Questions?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Stringfellow, Kina F. DPI</cp:lastModifiedBy>
  <cp:revision>17</cp:revision>
  <dcterms:created xsi:type="dcterms:W3CDTF">2016-02-23T19:34:17Z</dcterms:created>
  <dcterms:modified xsi:type="dcterms:W3CDTF">2024-02-23T15:26:59Z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0x010100D9472B2CDC8FC14BBFE76AB93B45B770</vt:lpwstr>
  </property>
  <property fmtid="{D5CDD505-2E9C-101B-9397-08002B2CF9AE}" pid="3" name="ArticulateGUID">
    <vt:lpwstr>AE7106C1-C92D-4D74-B2D9-62211791880D</vt:lpwstr>
  </property>
  <property fmtid="{D5CDD505-2E9C-101B-9397-08002B2CF9AE}" pid="4" name="ArticulatePath">
    <vt:lpwstr>https://widpiprd.sharepoint.com/sites/M365CG-WISEdataConference/Shared Documents/General/2024 WISEdata Conference/Slide Decks/WISE Website Wrkshop 2023</vt:lpwstr>
  </property>
  <property fmtid="{D5CDD505-2E9C-101B-9397-08002B2CF9AE}" pid="5" name="MediaServiceImageTags">
    <vt:lpwstr/>
  </property>
  <property fmtid="{D5CDD505-2E9C-101B-9397-08002B2CF9AE}" pid="6" name="_MarkAsFinal">
    <vt:bool>true</vt:bool>
  </property>
  <property fmtid="{D5CDD505-2E9C-101B-9397-08002B2CF9AE}" pid="7" name="Order">
    <vt:r8>42500</vt:r8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</Properties>
</file>