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57"/>
  </p:notesMasterIdLst>
  <p:sldIdLst>
    <p:sldId id="257" r:id="rId5"/>
    <p:sldId id="299" r:id="rId6"/>
    <p:sldId id="300" r:id="rId7"/>
    <p:sldId id="259" r:id="rId8"/>
    <p:sldId id="260" r:id="rId9"/>
    <p:sldId id="261" r:id="rId10"/>
    <p:sldId id="262" r:id="rId11"/>
    <p:sldId id="263" r:id="rId12"/>
    <p:sldId id="264" r:id="rId13"/>
    <p:sldId id="265" r:id="rId14"/>
    <p:sldId id="266" r:id="rId15"/>
    <p:sldId id="267" r:id="rId16"/>
    <p:sldId id="268" r:id="rId17"/>
    <p:sldId id="269" r:id="rId18"/>
    <p:sldId id="307" r:id="rId19"/>
    <p:sldId id="306" r:id="rId20"/>
    <p:sldId id="270" r:id="rId21"/>
    <p:sldId id="271" r:id="rId22"/>
    <p:sldId id="31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308" r:id="rId46"/>
    <p:sldId id="309" r:id="rId47"/>
    <p:sldId id="294" r:id="rId48"/>
    <p:sldId id="295" r:id="rId49"/>
    <p:sldId id="301" r:id="rId50"/>
    <p:sldId id="311" r:id="rId51"/>
    <p:sldId id="302" r:id="rId52"/>
    <p:sldId id="303" r:id="rId53"/>
    <p:sldId id="304" r:id="rId54"/>
    <p:sldId id="305" r:id="rId55"/>
    <p:sldId id="297" r:id="rId56"/>
  </p:sldIdLst>
  <p:sldSz cx="9144000" cy="5143500" type="screen16x9"/>
  <p:notesSz cx="6858000" cy="9144000"/>
  <p:custDataLst>
    <p:tags r:id="rId58"/>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SKFD" userId="S::Kina.Stringfellow@dpi.wi.gov::002858cf-6d8d-4f58-b096-3c8ddc1070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398"/>
    <a:srgbClr val="009999"/>
    <a:srgbClr val="2D2D86"/>
    <a:srgbClr val="292F33"/>
    <a:srgbClr val="333399"/>
    <a:srgbClr val="F2F8EC"/>
    <a:srgbClr val="DBECCC"/>
    <a:srgbClr val="262087"/>
    <a:srgbClr val="00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C7D4C-51FE-4D00-85AD-9DDF1E2A835D}" v="2" dt="2024-02-23T13:53:06.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135" d="100"/>
          <a:sy n="135" d="100"/>
        </p:scale>
        <p:origin x="444" y="120"/>
      </p:cViewPr>
      <p:guideLst>
        <p:guide pos="2880"/>
        <p:guide orient="horz" pos="2358"/>
        <p:guide orient="horz" pos="2868"/>
        <p:guide pos="2863"/>
        <p:guide pos="2856"/>
      </p:guideLst>
    </p:cSldViewPr>
  </p:slideViewPr>
  <p:outlineViewPr>
    <p:cViewPr>
      <p:scale>
        <a:sx n="33" d="100"/>
        <a:sy n="33" d="100"/>
      </p:scale>
      <p:origin x="0" y="-2344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C18AEE11-6D6B-4369-9872-1F46AF902F30}"/>
    <pc:docChg chg="custSel modSld">
      <pc:chgData name="Koontz, Gabrielle E.   DPI" userId="0e87dca7-9c85-4686-81de-6667c5387956" providerId="ADAL" clId="{C18AEE11-6D6B-4369-9872-1F46AF902F30}" dt="2024-02-21T21:10:28.691" v="141" actId="20577"/>
      <pc:docMkLst>
        <pc:docMk/>
      </pc:docMkLst>
      <pc:sldChg chg="modSp mod">
        <pc:chgData name="Koontz, Gabrielle E.   DPI" userId="0e87dca7-9c85-4686-81de-6667c5387956" providerId="ADAL" clId="{C18AEE11-6D6B-4369-9872-1F46AF902F30}" dt="2024-02-21T20:35:27.045" v="5" actId="20577"/>
        <pc:sldMkLst>
          <pc:docMk/>
          <pc:sldMk cId="0" sldId="259"/>
        </pc:sldMkLst>
        <pc:graphicFrameChg chg="modGraphic">
          <ac:chgData name="Koontz, Gabrielle E.   DPI" userId="0e87dca7-9c85-4686-81de-6667c5387956" providerId="ADAL" clId="{C18AEE11-6D6B-4369-9872-1F46AF902F30}" dt="2024-02-21T20:35:27.045" v="5" actId="20577"/>
          <ac:graphicFrameMkLst>
            <pc:docMk/>
            <pc:sldMk cId="0" sldId="259"/>
            <ac:graphicFrameMk id="56" creationId="{00000000-0000-0000-0000-000000000000}"/>
          </ac:graphicFrameMkLst>
        </pc:graphicFrameChg>
      </pc:sldChg>
      <pc:sldChg chg="modSp mod">
        <pc:chgData name="Koontz, Gabrielle E.   DPI" userId="0e87dca7-9c85-4686-81de-6667c5387956" providerId="ADAL" clId="{C18AEE11-6D6B-4369-9872-1F46AF902F30}" dt="2024-02-21T20:36:22.574" v="7" actId="20577"/>
        <pc:sldMkLst>
          <pc:docMk/>
          <pc:sldMk cId="0" sldId="260"/>
        </pc:sldMkLst>
        <pc:spChg chg="mod">
          <ac:chgData name="Koontz, Gabrielle E.   DPI" userId="0e87dca7-9c85-4686-81de-6667c5387956" providerId="ADAL" clId="{C18AEE11-6D6B-4369-9872-1F46AF902F30}" dt="2024-02-21T20:36:22.574" v="7" actId="20577"/>
          <ac:spMkLst>
            <pc:docMk/>
            <pc:sldMk cId="0" sldId="260"/>
            <ac:spMk id="63" creationId="{00000000-0000-0000-0000-000000000000}"/>
          </ac:spMkLst>
        </pc:spChg>
      </pc:sldChg>
      <pc:sldChg chg="modSp mod">
        <pc:chgData name="Koontz, Gabrielle E.   DPI" userId="0e87dca7-9c85-4686-81de-6667c5387956" providerId="ADAL" clId="{C18AEE11-6D6B-4369-9872-1F46AF902F30}" dt="2024-02-21T20:38:29.810" v="10" actId="20577"/>
        <pc:sldMkLst>
          <pc:docMk/>
          <pc:sldMk cId="0" sldId="264"/>
        </pc:sldMkLst>
        <pc:spChg chg="mod">
          <ac:chgData name="Koontz, Gabrielle E.   DPI" userId="0e87dca7-9c85-4686-81de-6667c5387956" providerId="ADAL" clId="{C18AEE11-6D6B-4369-9872-1F46AF902F30}" dt="2024-02-21T20:38:29.810" v="10" actId="20577"/>
          <ac:spMkLst>
            <pc:docMk/>
            <pc:sldMk cId="0" sldId="264"/>
            <ac:spMk id="98" creationId="{00000000-0000-0000-0000-000000000000}"/>
          </ac:spMkLst>
        </pc:spChg>
      </pc:sldChg>
      <pc:sldChg chg="modSp mod">
        <pc:chgData name="Koontz, Gabrielle E.   DPI" userId="0e87dca7-9c85-4686-81de-6667c5387956" providerId="ADAL" clId="{C18AEE11-6D6B-4369-9872-1F46AF902F30}" dt="2024-02-21T20:39:46.649" v="15" actId="20577"/>
        <pc:sldMkLst>
          <pc:docMk/>
          <pc:sldMk cId="0" sldId="266"/>
        </pc:sldMkLst>
        <pc:spChg chg="mod">
          <ac:chgData name="Koontz, Gabrielle E.   DPI" userId="0e87dca7-9c85-4686-81de-6667c5387956" providerId="ADAL" clId="{C18AEE11-6D6B-4369-9872-1F46AF902F30}" dt="2024-02-21T20:39:46.649" v="15" actId="20577"/>
          <ac:spMkLst>
            <pc:docMk/>
            <pc:sldMk cId="0" sldId="266"/>
            <ac:spMk id="111" creationId="{00000000-0000-0000-0000-000000000000}"/>
          </ac:spMkLst>
        </pc:spChg>
      </pc:sldChg>
      <pc:sldChg chg="modSp mod">
        <pc:chgData name="Koontz, Gabrielle E.   DPI" userId="0e87dca7-9c85-4686-81de-6667c5387956" providerId="ADAL" clId="{C18AEE11-6D6B-4369-9872-1F46AF902F30}" dt="2024-02-21T20:41:05.355" v="22" actId="20577"/>
        <pc:sldMkLst>
          <pc:docMk/>
          <pc:sldMk cId="0" sldId="268"/>
        </pc:sldMkLst>
        <pc:spChg chg="mod">
          <ac:chgData name="Koontz, Gabrielle E.   DPI" userId="0e87dca7-9c85-4686-81de-6667c5387956" providerId="ADAL" clId="{C18AEE11-6D6B-4369-9872-1F46AF902F30}" dt="2024-02-21T20:41:05.355" v="22" actId="20577"/>
          <ac:spMkLst>
            <pc:docMk/>
            <pc:sldMk cId="0" sldId="268"/>
            <ac:spMk id="124" creationId="{00000000-0000-0000-0000-000000000000}"/>
          </ac:spMkLst>
        </pc:spChg>
      </pc:sldChg>
      <pc:sldChg chg="modSp mod">
        <pc:chgData name="Koontz, Gabrielle E.   DPI" userId="0e87dca7-9c85-4686-81de-6667c5387956" providerId="ADAL" clId="{C18AEE11-6D6B-4369-9872-1F46AF902F30}" dt="2024-02-21T20:42:19.429" v="29" actId="20577"/>
        <pc:sldMkLst>
          <pc:docMk/>
          <pc:sldMk cId="0" sldId="269"/>
        </pc:sldMkLst>
        <pc:spChg chg="mod">
          <ac:chgData name="Koontz, Gabrielle E.   DPI" userId="0e87dca7-9c85-4686-81de-6667c5387956" providerId="ADAL" clId="{C18AEE11-6D6B-4369-9872-1F46AF902F30}" dt="2024-02-21T20:42:19.429" v="29" actId="20577"/>
          <ac:spMkLst>
            <pc:docMk/>
            <pc:sldMk cId="0" sldId="269"/>
            <ac:spMk id="131" creationId="{00000000-0000-0000-0000-000000000000}"/>
          </ac:spMkLst>
        </pc:spChg>
      </pc:sldChg>
      <pc:sldChg chg="modSp mod">
        <pc:chgData name="Koontz, Gabrielle E.   DPI" userId="0e87dca7-9c85-4686-81de-6667c5387956" providerId="ADAL" clId="{C18AEE11-6D6B-4369-9872-1F46AF902F30}" dt="2024-02-21T20:44:30.267" v="40" actId="20577"/>
        <pc:sldMkLst>
          <pc:docMk/>
          <pc:sldMk cId="0" sldId="270"/>
        </pc:sldMkLst>
        <pc:spChg chg="mod">
          <ac:chgData name="Koontz, Gabrielle E.   DPI" userId="0e87dca7-9c85-4686-81de-6667c5387956" providerId="ADAL" clId="{C18AEE11-6D6B-4369-9872-1F46AF902F30}" dt="2024-02-21T20:44:30.267" v="40" actId="20577"/>
          <ac:spMkLst>
            <pc:docMk/>
            <pc:sldMk cId="0" sldId="270"/>
            <ac:spMk id="138" creationId="{00000000-0000-0000-0000-000000000000}"/>
          </ac:spMkLst>
        </pc:spChg>
      </pc:sldChg>
      <pc:sldChg chg="modSp mod">
        <pc:chgData name="Koontz, Gabrielle E.   DPI" userId="0e87dca7-9c85-4686-81de-6667c5387956" providerId="ADAL" clId="{C18AEE11-6D6B-4369-9872-1F46AF902F30}" dt="2024-02-21T20:45:46.439" v="45" actId="20577"/>
        <pc:sldMkLst>
          <pc:docMk/>
          <pc:sldMk cId="0" sldId="271"/>
        </pc:sldMkLst>
        <pc:spChg chg="mod">
          <ac:chgData name="Koontz, Gabrielle E.   DPI" userId="0e87dca7-9c85-4686-81de-6667c5387956" providerId="ADAL" clId="{C18AEE11-6D6B-4369-9872-1F46AF902F30}" dt="2024-02-21T20:45:46.439" v="45" actId="20577"/>
          <ac:spMkLst>
            <pc:docMk/>
            <pc:sldMk cId="0" sldId="271"/>
            <ac:spMk id="145" creationId="{00000000-0000-0000-0000-000000000000}"/>
          </ac:spMkLst>
        </pc:spChg>
      </pc:sldChg>
      <pc:sldChg chg="modSp mod">
        <pc:chgData name="Koontz, Gabrielle E.   DPI" userId="0e87dca7-9c85-4686-81de-6667c5387956" providerId="ADAL" clId="{C18AEE11-6D6B-4369-9872-1F46AF902F30}" dt="2024-02-21T20:47:25.732" v="67" actId="20577"/>
        <pc:sldMkLst>
          <pc:docMk/>
          <pc:sldMk cId="0" sldId="272"/>
        </pc:sldMkLst>
        <pc:spChg chg="mod">
          <ac:chgData name="Koontz, Gabrielle E.   DPI" userId="0e87dca7-9c85-4686-81de-6667c5387956" providerId="ADAL" clId="{C18AEE11-6D6B-4369-9872-1F46AF902F30}" dt="2024-02-21T20:47:25.732" v="67" actId="20577"/>
          <ac:spMkLst>
            <pc:docMk/>
            <pc:sldMk cId="0" sldId="272"/>
            <ac:spMk id="152" creationId="{00000000-0000-0000-0000-000000000000}"/>
          </ac:spMkLst>
        </pc:spChg>
      </pc:sldChg>
      <pc:sldChg chg="modNotesTx">
        <pc:chgData name="Koontz, Gabrielle E.   DPI" userId="0e87dca7-9c85-4686-81de-6667c5387956" providerId="ADAL" clId="{C18AEE11-6D6B-4369-9872-1F46AF902F30}" dt="2024-02-21T20:49:26.353" v="68" actId="20577"/>
        <pc:sldMkLst>
          <pc:docMk/>
          <pc:sldMk cId="0" sldId="276"/>
        </pc:sldMkLst>
      </pc:sldChg>
      <pc:sldChg chg="modSp mod">
        <pc:chgData name="Koontz, Gabrielle E.   DPI" userId="0e87dca7-9c85-4686-81de-6667c5387956" providerId="ADAL" clId="{C18AEE11-6D6B-4369-9872-1F46AF902F30}" dt="2024-02-21T20:51:45.813" v="70" actId="20577"/>
        <pc:sldMkLst>
          <pc:docMk/>
          <pc:sldMk cId="0" sldId="279"/>
        </pc:sldMkLst>
        <pc:spChg chg="mod">
          <ac:chgData name="Koontz, Gabrielle E.   DPI" userId="0e87dca7-9c85-4686-81de-6667c5387956" providerId="ADAL" clId="{C18AEE11-6D6B-4369-9872-1F46AF902F30}" dt="2024-02-21T20:51:45.813" v="70" actId="20577"/>
          <ac:spMkLst>
            <pc:docMk/>
            <pc:sldMk cId="0" sldId="279"/>
            <ac:spMk id="200" creationId="{00000000-0000-0000-0000-000000000000}"/>
          </ac:spMkLst>
        </pc:spChg>
      </pc:sldChg>
      <pc:sldChg chg="modSp mod">
        <pc:chgData name="Koontz, Gabrielle E.   DPI" userId="0e87dca7-9c85-4686-81de-6667c5387956" providerId="ADAL" clId="{C18AEE11-6D6B-4369-9872-1F46AF902F30}" dt="2024-02-21T20:54:10.202" v="73" actId="20577"/>
        <pc:sldMkLst>
          <pc:docMk/>
          <pc:sldMk cId="0" sldId="280"/>
        </pc:sldMkLst>
        <pc:spChg chg="mod">
          <ac:chgData name="Koontz, Gabrielle E.   DPI" userId="0e87dca7-9c85-4686-81de-6667c5387956" providerId="ADAL" clId="{C18AEE11-6D6B-4369-9872-1F46AF902F30}" dt="2024-02-21T20:54:10.202" v="73" actId="20577"/>
          <ac:spMkLst>
            <pc:docMk/>
            <pc:sldMk cId="0" sldId="280"/>
            <ac:spMk id="206" creationId="{00000000-0000-0000-0000-000000000000}"/>
          </ac:spMkLst>
        </pc:spChg>
      </pc:sldChg>
      <pc:sldChg chg="modSp mod">
        <pc:chgData name="Koontz, Gabrielle E.   DPI" userId="0e87dca7-9c85-4686-81de-6667c5387956" providerId="ADAL" clId="{C18AEE11-6D6B-4369-9872-1F46AF902F30}" dt="2024-02-21T20:54:37.935" v="76" actId="20577"/>
        <pc:sldMkLst>
          <pc:docMk/>
          <pc:sldMk cId="0" sldId="281"/>
        </pc:sldMkLst>
        <pc:spChg chg="mod">
          <ac:chgData name="Koontz, Gabrielle E.   DPI" userId="0e87dca7-9c85-4686-81de-6667c5387956" providerId="ADAL" clId="{C18AEE11-6D6B-4369-9872-1F46AF902F30}" dt="2024-02-21T20:54:37.935" v="76" actId="20577"/>
          <ac:spMkLst>
            <pc:docMk/>
            <pc:sldMk cId="0" sldId="281"/>
            <ac:spMk id="213" creationId="{00000000-0000-0000-0000-000000000000}"/>
          </ac:spMkLst>
        </pc:spChg>
      </pc:sldChg>
      <pc:sldChg chg="modNotesTx">
        <pc:chgData name="Koontz, Gabrielle E.   DPI" userId="0e87dca7-9c85-4686-81de-6667c5387956" providerId="ADAL" clId="{C18AEE11-6D6B-4369-9872-1F46AF902F30}" dt="2024-02-21T20:55:44.042" v="77" actId="20577"/>
        <pc:sldMkLst>
          <pc:docMk/>
          <pc:sldMk cId="0" sldId="283"/>
        </pc:sldMkLst>
      </pc:sldChg>
      <pc:sldChg chg="modNotesTx">
        <pc:chgData name="Koontz, Gabrielle E.   DPI" userId="0e87dca7-9c85-4686-81de-6667c5387956" providerId="ADAL" clId="{C18AEE11-6D6B-4369-9872-1F46AF902F30}" dt="2024-02-21T21:00:34.750" v="78" actId="20577"/>
        <pc:sldMkLst>
          <pc:docMk/>
          <pc:sldMk cId="0" sldId="287"/>
        </pc:sldMkLst>
      </pc:sldChg>
      <pc:sldChg chg="modSp mod">
        <pc:chgData name="Koontz, Gabrielle E.   DPI" userId="0e87dca7-9c85-4686-81de-6667c5387956" providerId="ADAL" clId="{C18AEE11-6D6B-4369-9872-1F46AF902F30}" dt="2024-02-21T21:01:15.834" v="86" actId="20577"/>
        <pc:sldMkLst>
          <pc:docMk/>
          <pc:sldMk cId="0" sldId="288"/>
        </pc:sldMkLst>
        <pc:spChg chg="mod">
          <ac:chgData name="Koontz, Gabrielle E.   DPI" userId="0e87dca7-9c85-4686-81de-6667c5387956" providerId="ADAL" clId="{C18AEE11-6D6B-4369-9872-1F46AF902F30}" dt="2024-02-21T21:01:15.834" v="86" actId="20577"/>
          <ac:spMkLst>
            <pc:docMk/>
            <pc:sldMk cId="0" sldId="288"/>
            <ac:spMk id="260" creationId="{00000000-0000-0000-0000-000000000000}"/>
          </ac:spMkLst>
        </pc:spChg>
      </pc:sldChg>
      <pc:sldChg chg="modSp mod">
        <pc:chgData name="Koontz, Gabrielle E.   DPI" userId="0e87dca7-9c85-4686-81de-6667c5387956" providerId="ADAL" clId="{C18AEE11-6D6B-4369-9872-1F46AF902F30}" dt="2024-02-21T21:02:02.120" v="94" actId="20577"/>
        <pc:sldMkLst>
          <pc:docMk/>
          <pc:sldMk cId="0" sldId="289"/>
        </pc:sldMkLst>
        <pc:spChg chg="mod">
          <ac:chgData name="Koontz, Gabrielle E.   DPI" userId="0e87dca7-9c85-4686-81de-6667c5387956" providerId="ADAL" clId="{C18AEE11-6D6B-4369-9872-1F46AF902F30}" dt="2024-02-21T21:02:02.120" v="94" actId="20577"/>
          <ac:spMkLst>
            <pc:docMk/>
            <pc:sldMk cId="0" sldId="289"/>
            <ac:spMk id="266" creationId="{00000000-0000-0000-0000-000000000000}"/>
          </ac:spMkLst>
        </pc:spChg>
      </pc:sldChg>
      <pc:sldChg chg="modSp mod">
        <pc:chgData name="Koontz, Gabrielle E.   DPI" userId="0e87dca7-9c85-4686-81de-6667c5387956" providerId="ADAL" clId="{C18AEE11-6D6B-4369-9872-1F46AF902F30}" dt="2024-02-21T21:02:29.280" v="99" actId="20577"/>
        <pc:sldMkLst>
          <pc:docMk/>
          <pc:sldMk cId="0" sldId="290"/>
        </pc:sldMkLst>
        <pc:spChg chg="mod">
          <ac:chgData name="Koontz, Gabrielle E.   DPI" userId="0e87dca7-9c85-4686-81de-6667c5387956" providerId="ADAL" clId="{C18AEE11-6D6B-4369-9872-1F46AF902F30}" dt="2024-02-21T21:02:29.280" v="99" actId="20577"/>
          <ac:spMkLst>
            <pc:docMk/>
            <pc:sldMk cId="0" sldId="290"/>
            <ac:spMk id="272" creationId="{00000000-0000-0000-0000-000000000000}"/>
          </ac:spMkLst>
        </pc:spChg>
      </pc:sldChg>
      <pc:sldChg chg="modSp mod">
        <pc:chgData name="Koontz, Gabrielle E.   DPI" userId="0e87dca7-9c85-4686-81de-6667c5387956" providerId="ADAL" clId="{C18AEE11-6D6B-4369-9872-1F46AF902F30}" dt="2024-02-21T21:02:41.443" v="100" actId="20577"/>
        <pc:sldMkLst>
          <pc:docMk/>
          <pc:sldMk cId="0" sldId="291"/>
        </pc:sldMkLst>
        <pc:spChg chg="mod">
          <ac:chgData name="Koontz, Gabrielle E.   DPI" userId="0e87dca7-9c85-4686-81de-6667c5387956" providerId="ADAL" clId="{C18AEE11-6D6B-4369-9872-1F46AF902F30}" dt="2024-02-21T21:02:41.443" v="100" actId="20577"/>
          <ac:spMkLst>
            <pc:docMk/>
            <pc:sldMk cId="0" sldId="291"/>
            <ac:spMk id="279" creationId="{00000000-0000-0000-0000-000000000000}"/>
          </ac:spMkLst>
        </pc:spChg>
      </pc:sldChg>
      <pc:sldChg chg="modSp mod">
        <pc:chgData name="Koontz, Gabrielle E.   DPI" userId="0e87dca7-9c85-4686-81de-6667c5387956" providerId="ADAL" clId="{C18AEE11-6D6B-4369-9872-1F46AF902F30}" dt="2024-02-21T21:03:30.680" v="108" actId="20577"/>
        <pc:sldMkLst>
          <pc:docMk/>
          <pc:sldMk cId="0" sldId="292"/>
        </pc:sldMkLst>
        <pc:spChg chg="mod">
          <ac:chgData name="Koontz, Gabrielle E.   DPI" userId="0e87dca7-9c85-4686-81de-6667c5387956" providerId="ADAL" clId="{C18AEE11-6D6B-4369-9872-1F46AF902F30}" dt="2024-02-21T21:03:30.680" v="108" actId="20577"/>
          <ac:spMkLst>
            <pc:docMk/>
            <pc:sldMk cId="0" sldId="292"/>
            <ac:spMk id="286" creationId="{00000000-0000-0000-0000-000000000000}"/>
          </ac:spMkLst>
        </pc:spChg>
      </pc:sldChg>
      <pc:sldChg chg="modSp mod">
        <pc:chgData name="Koontz, Gabrielle E.   DPI" userId="0e87dca7-9c85-4686-81de-6667c5387956" providerId="ADAL" clId="{C18AEE11-6D6B-4369-9872-1F46AF902F30}" dt="2024-02-21T21:04:05.306" v="117" actId="20577"/>
        <pc:sldMkLst>
          <pc:docMk/>
          <pc:sldMk cId="0" sldId="293"/>
        </pc:sldMkLst>
        <pc:spChg chg="mod">
          <ac:chgData name="Koontz, Gabrielle E.   DPI" userId="0e87dca7-9c85-4686-81de-6667c5387956" providerId="ADAL" clId="{C18AEE11-6D6B-4369-9872-1F46AF902F30}" dt="2024-02-21T21:04:05.306" v="117" actId="20577"/>
          <ac:spMkLst>
            <pc:docMk/>
            <pc:sldMk cId="0" sldId="293"/>
            <ac:spMk id="293" creationId="{00000000-0000-0000-0000-000000000000}"/>
          </ac:spMkLst>
        </pc:spChg>
      </pc:sldChg>
      <pc:sldChg chg="modSp mod">
        <pc:chgData name="Koontz, Gabrielle E.   DPI" userId="0e87dca7-9c85-4686-81de-6667c5387956" providerId="ADAL" clId="{C18AEE11-6D6B-4369-9872-1F46AF902F30}" dt="2024-02-21T21:05:10.850" v="127" actId="20577"/>
        <pc:sldMkLst>
          <pc:docMk/>
          <pc:sldMk cId="0" sldId="294"/>
        </pc:sldMkLst>
        <pc:spChg chg="mod">
          <ac:chgData name="Koontz, Gabrielle E.   DPI" userId="0e87dca7-9c85-4686-81de-6667c5387956" providerId="ADAL" clId="{C18AEE11-6D6B-4369-9872-1F46AF902F30}" dt="2024-02-21T21:05:10.850" v="127" actId="20577"/>
          <ac:spMkLst>
            <pc:docMk/>
            <pc:sldMk cId="0" sldId="294"/>
            <ac:spMk id="300" creationId="{00000000-0000-0000-0000-000000000000}"/>
          </ac:spMkLst>
        </pc:spChg>
      </pc:sldChg>
      <pc:sldChg chg="modSp mod">
        <pc:chgData name="Koontz, Gabrielle E.   DPI" userId="0e87dca7-9c85-4686-81de-6667c5387956" providerId="ADAL" clId="{C18AEE11-6D6B-4369-9872-1F46AF902F30}" dt="2024-02-21T21:05:27.304" v="129" actId="20577"/>
        <pc:sldMkLst>
          <pc:docMk/>
          <pc:sldMk cId="0" sldId="295"/>
        </pc:sldMkLst>
        <pc:spChg chg="mod">
          <ac:chgData name="Koontz, Gabrielle E.   DPI" userId="0e87dca7-9c85-4686-81de-6667c5387956" providerId="ADAL" clId="{C18AEE11-6D6B-4369-9872-1F46AF902F30}" dt="2024-02-21T21:05:27.304" v="129" actId="20577"/>
          <ac:spMkLst>
            <pc:docMk/>
            <pc:sldMk cId="0" sldId="295"/>
            <ac:spMk id="2" creationId="{CABFB33F-6284-A238-5AA0-1C5076CC59A3}"/>
          </ac:spMkLst>
        </pc:spChg>
      </pc:sldChg>
      <pc:sldChg chg="modSp mod">
        <pc:chgData name="Koontz, Gabrielle E.   DPI" userId="0e87dca7-9c85-4686-81de-6667c5387956" providerId="ADAL" clId="{C18AEE11-6D6B-4369-9872-1F46AF902F30}" dt="2024-02-21T20:35:15.723" v="3" actId="20577"/>
        <pc:sldMkLst>
          <pc:docMk/>
          <pc:sldMk cId="0" sldId="300"/>
        </pc:sldMkLst>
        <pc:spChg chg="mod">
          <ac:chgData name="Koontz, Gabrielle E.   DPI" userId="0e87dca7-9c85-4686-81de-6667c5387956" providerId="ADAL" clId="{C18AEE11-6D6B-4369-9872-1F46AF902F30}" dt="2024-02-21T20:35:15.723" v="3" actId="20577"/>
          <ac:spMkLst>
            <pc:docMk/>
            <pc:sldMk cId="0" sldId="300"/>
            <ac:spMk id="49" creationId="{00000000-0000-0000-0000-000000000000}"/>
          </ac:spMkLst>
        </pc:spChg>
      </pc:sldChg>
      <pc:sldChg chg="modSp mod">
        <pc:chgData name="Koontz, Gabrielle E.   DPI" userId="0e87dca7-9c85-4686-81de-6667c5387956" providerId="ADAL" clId="{C18AEE11-6D6B-4369-9872-1F46AF902F30}" dt="2024-02-21T21:09:42.114" v="133" actId="20577"/>
        <pc:sldMkLst>
          <pc:docMk/>
          <pc:sldMk cId="0" sldId="303"/>
        </pc:sldMkLst>
        <pc:spChg chg="mod">
          <ac:chgData name="Koontz, Gabrielle E.   DPI" userId="0e87dca7-9c85-4686-81de-6667c5387956" providerId="ADAL" clId="{C18AEE11-6D6B-4369-9872-1F46AF902F30}" dt="2024-02-21T21:09:42.114" v="133" actId="20577"/>
          <ac:spMkLst>
            <pc:docMk/>
            <pc:sldMk cId="0" sldId="303"/>
            <ac:spMk id="326" creationId="{00000000-0000-0000-0000-000000000000}"/>
          </ac:spMkLst>
        </pc:spChg>
      </pc:sldChg>
      <pc:sldChg chg="modSp mod">
        <pc:chgData name="Koontz, Gabrielle E.   DPI" userId="0e87dca7-9c85-4686-81de-6667c5387956" providerId="ADAL" clId="{C18AEE11-6D6B-4369-9872-1F46AF902F30}" dt="2024-02-21T21:10:02.344" v="140" actId="20577"/>
        <pc:sldMkLst>
          <pc:docMk/>
          <pc:sldMk cId="0" sldId="304"/>
        </pc:sldMkLst>
        <pc:spChg chg="mod">
          <ac:chgData name="Koontz, Gabrielle E.   DPI" userId="0e87dca7-9c85-4686-81de-6667c5387956" providerId="ADAL" clId="{C18AEE11-6D6B-4369-9872-1F46AF902F30}" dt="2024-02-21T21:10:02.344" v="140" actId="20577"/>
          <ac:spMkLst>
            <pc:docMk/>
            <pc:sldMk cId="0" sldId="304"/>
            <ac:spMk id="332" creationId="{00000000-0000-0000-0000-000000000000}"/>
          </ac:spMkLst>
        </pc:spChg>
      </pc:sldChg>
      <pc:sldChg chg="modSp mod">
        <pc:chgData name="Koontz, Gabrielle E.   DPI" userId="0e87dca7-9c85-4686-81de-6667c5387956" providerId="ADAL" clId="{C18AEE11-6D6B-4369-9872-1F46AF902F30}" dt="2024-02-21T21:10:28.691" v="141" actId="20577"/>
        <pc:sldMkLst>
          <pc:docMk/>
          <pc:sldMk cId="0" sldId="305"/>
        </pc:sldMkLst>
        <pc:spChg chg="mod">
          <ac:chgData name="Koontz, Gabrielle E.   DPI" userId="0e87dca7-9c85-4686-81de-6667c5387956" providerId="ADAL" clId="{C18AEE11-6D6B-4369-9872-1F46AF902F30}" dt="2024-02-21T21:10:28.691" v="141" actId="20577"/>
          <ac:spMkLst>
            <pc:docMk/>
            <pc:sldMk cId="0" sldId="305"/>
            <ac:spMk id="338" creationId="{00000000-0000-0000-0000-000000000000}"/>
          </ac:spMkLst>
        </pc:spChg>
      </pc:sldChg>
      <pc:sldChg chg="modSp mod">
        <pc:chgData name="Koontz, Gabrielle E.   DPI" userId="0e87dca7-9c85-4686-81de-6667c5387956" providerId="ADAL" clId="{C18AEE11-6D6B-4369-9872-1F46AF902F30}" dt="2024-02-21T20:44:14.788" v="39" actId="20577"/>
        <pc:sldMkLst>
          <pc:docMk/>
          <pc:sldMk cId="2502936630" sldId="306"/>
        </pc:sldMkLst>
        <pc:spChg chg="mod">
          <ac:chgData name="Koontz, Gabrielle E.   DPI" userId="0e87dca7-9c85-4686-81de-6667c5387956" providerId="ADAL" clId="{C18AEE11-6D6B-4369-9872-1F46AF902F30}" dt="2024-02-21T20:44:14.788" v="39" actId="20577"/>
          <ac:spMkLst>
            <pc:docMk/>
            <pc:sldMk cId="2502936630" sldId="306"/>
            <ac:spMk id="131" creationId="{00000000-0000-0000-0000-000000000000}"/>
          </ac:spMkLst>
        </pc:spChg>
      </pc:sldChg>
      <pc:sldChg chg="delSp modSp mod">
        <pc:chgData name="Koontz, Gabrielle E.   DPI" userId="0e87dca7-9c85-4686-81de-6667c5387956" providerId="ADAL" clId="{C18AEE11-6D6B-4369-9872-1F46AF902F30}" dt="2024-02-21T20:43:29.921" v="38" actId="20577"/>
        <pc:sldMkLst>
          <pc:docMk/>
          <pc:sldMk cId="3243237597" sldId="307"/>
        </pc:sldMkLst>
        <pc:spChg chg="mod">
          <ac:chgData name="Koontz, Gabrielle E.   DPI" userId="0e87dca7-9c85-4686-81de-6667c5387956" providerId="ADAL" clId="{C18AEE11-6D6B-4369-9872-1F46AF902F30}" dt="2024-02-21T20:43:29.921" v="38" actId="20577"/>
          <ac:spMkLst>
            <pc:docMk/>
            <pc:sldMk cId="3243237597" sldId="307"/>
            <ac:spMk id="131" creationId="{00000000-0000-0000-0000-000000000000}"/>
          </ac:spMkLst>
        </pc:spChg>
        <pc:picChg chg="del">
          <ac:chgData name="Koontz, Gabrielle E.   DPI" userId="0e87dca7-9c85-4686-81de-6667c5387956" providerId="ADAL" clId="{C18AEE11-6D6B-4369-9872-1F46AF902F30}" dt="2024-02-21T20:43:17.912" v="36" actId="478"/>
          <ac:picMkLst>
            <pc:docMk/>
            <pc:sldMk cId="3243237597" sldId="307"/>
            <ac:picMk id="5" creationId="{022E0676-C7D8-856D-0E80-B5B89B1A438B}"/>
          </ac:picMkLst>
        </pc:picChg>
      </pc:sldChg>
      <pc:sldChg chg="modSp mod">
        <pc:chgData name="Koontz, Gabrielle E.   DPI" userId="0e87dca7-9c85-4686-81de-6667c5387956" providerId="ADAL" clId="{C18AEE11-6D6B-4369-9872-1F46AF902F30}" dt="2024-02-21T21:04:32.891" v="120" actId="20577"/>
        <pc:sldMkLst>
          <pc:docMk/>
          <pc:sldMk cId="3633575210" sldId="309"/>
        </pc:sldMkLst>
        <pc:spChg chg="mod">
          <ac:chgData name="Koontz, Gabrielle E.   DPI" userId="0e87dca7-9c85-4686-81de-6667c5387956" providerId="ADAL" clId="{C18AEE11-6D6B-4369-9872-1F46AF902F30}" dt="2024-02-21T21:04:32.891" v="120" actId="20577"/>
          <ac:spMkLst>
            <pc:docMk/>
            <pc:sldMk cId="3633575210" sldId="309"/>
            <ac:spMk id="3" creationId="{E0370541-AD8A-A643-EF17-6702117C9E76}"/>
          </ac:spMkLst>
        </pc:spChg>
      </pc:sldChg>
      <pc:sldChg chg="modSp mod">
        <pc:chgData name="Koontz, Gabrielle E.   DPI" userId="0e87dca7-9c85-4686-81de-6667c5387956" providerId="ADAL" clId="{C18AEE11-6D6B-4369-9872-1F46AF902F30}" dt="2024-02-21T20:46:29.970" v="55" actId="20577"/>
        <pc:sldMkLst>
          <pc:docMk/>
          <pc:sldMk cId="3692831331" sldId="310"/>
        </pc:sldMkLst>
        <pc:spChg chg="mod">
          <ac:chgData name="Koontz, Gabrielle E.   DPI" userId="0e87dca7-9c85-4686-81de-6667c5387956" providerId="ADAL" clId="{C18AEE11-6D6B-4369-9872-1F46AF902F30}" dt="2024-02-21T20:46:29.970" v="55" actId="20577"/>
          <ac:spMkLst>
            <pc:docMk/>
            <pc:sldMk cId="3692831331" sldId="310"/>
            <ac:spMk id="145" creationId="{00000000-0000-0000-0000-000000000000}"/>
          </ac:spMkLst>
        </pc:spChg>
      </pc:sldChg>
      <pc:sldChg chg="modSp mod">
        <pc:chgData name="Koontz, Gabrielle E.   DPI" userId="0e87dca7-9c85-4686-81de-6667c5387956" providerId="ADAL" clId="{C18AEE11-6D6B-4369-9872-1F46AF902F30}" dt="2024-02-21T21:06:20.736" v="131" actId="5793"/>
        <pc:sldMkLst>
          <pc:docMk/>
          <pc:sldMk cId="1883317086" sldId="311"/>
        </pc:sldMkLst>
        <pc:spChg chg="mod">
          <ac:chgData name="Koontz, Gabrielle E.   DPI" userId="0e87dca7-9c85-4686-81de-6667c5387956" providerId="ADAL" clId="{C18AEE11-6D6B-4369-9872-1F46AF902F30}" dt="2024-02-21T21:06:20.736" v="131" actId="5793"/>
          <ac:spMkLst>
            <pc:docMk/>
            <pc:sldMk cId="1883317086" sldId="311"/>
            <ac:spMk id="312" creationId="{00000000-0000-0000-0000-000000000000}"/>
          </ac:spMkLst>
        </pc:spChg>
      </pc:sldChg>
    </pc:docChg>
  </pc:docChgLst>
  <pc:docChgLst>
    <pc:chgData name="Stringfellow, Kina F. DPI" userId="002858cf-6d8d-4f58-b096-3c8ddc1070aa" providerId="ADAL" clId="{90FCA8E1-73B2-401A-9849-B3A123EA6B66}"/>
    <pc:docChg chg="undo custSel addSld delSld modSld sldOrd replTag delTag">
      <pc:chgData name="Stringfellow, Kina F. DPI" userId="002858cf-6d8d-4f58-b096-3c8ddc1070aa" providerId="ADAL" clId="{90FCA8E1-73B2-401A-9849-B3A123EA6B66}" dt="2023-12-20T19:59:22.253" v="2092" actId="20577"/>
      <pc:docMkLst>
        <pc:docMk/>
      </pc:docMkLst>
      <pc:sldChg chg="modSp mod replTag delTag">
        <pc:chgData name="Stringfellow, Kina F. DPI" userId="002858cf-6d8d-4f58-b096-3c8ddc1070aa" providerId="ADAL" clId="{90FCA8E1-73B2-401A-9849-B3A123EA6B66}" dt="2023-12-20T17:25:34.646" v="1050"/>
        <pc:sldMkLst>
          <pc:docMk/>
          <pc:sldMk cId="4185322060" sldId="257"/>
        </pc:sldMkLst>
        <pc:spChg chg="mod">
          <ac:chgData name="Stringfellow, Kina F. DPI" userId="002858cf-6d8d-4f58-b096-3c8ddc1070aa" providerId="ADAL" clId="{90FCA8E1-73B2-401A-9849-B3A123EA6B66}" dt="2023-12-13T15:24:39.173" v="9" actId="20577"/>
          <ac:spMkLst>
            <pc:docMk/>
            <pc:sldMk cId="4185322060" sldId="257"/>
            <ac:spMk id="2" creationId="{00000000-0000-0000-0000-000000000000}"/>
          </ac:spMkLst>
        </pc:spChg>
        <pc:spChg chg="mod">
          <ac:chgData name="Stringfellow, Kina F. DPI" userId="002858cf-6d8d-4f58-b096-3c8ddc1070aa" providerId="ADAL" clId="{90FCA8E1-73B2-401A-9849-B3A123EA6B66}" dt="2023-12-13T15:25:09.223" v="15" actId="20577"/>
          <ac:spMkLst>
            <pc:docMk/>
            <pc:sldMk cId="4185322060" sldId="257"/>
            <ac:spMk id="3" creationId="{00000000-0000-0000-0000-000000000000}"/>
          </ac:spMkLst>
        </pc:spChg>
      </pc:sldChg>
      <pc:sldChg chg="modSp mod replTag delTag">
        <pc:chgData name="Stringfellow, Kina F. DPI" userId="002858cf-6d8d-4f58-b096-3c8ddc1070aa" providerId="ADAL" clId="{90FCA8E1-73B2-401A-9849-B3A123EA6B66}" dt="2023-12-20T17:26:30.680" v="1056"/>
        <pc:sldMkLst>
          <pc:docMk/>
          <pc:sldMk cId="835893860" sldId="258"/>
        </pc:sldMkLst>
        <pc:spChg chg="mod">
          <ac:chgData name="Stringfellow, Kina F. DPI" userId="002858cf-6d8d-4f58-b096-3c8ddc1070aa" providerId="ADAL" clId="{90FCA8E1-73B2-401A-9849-B3A123EA6B66}" dt="2023-12-13T16:02:02.569" v="402" actId="20577"/>
          <ac:spMkLst>
            <pc:docMk/>
            <pc:sldMk cId="835893860" sldId="258"/>
            <ac:spMk id="2" creationId="{00000000-0000-0000-0000-000000000000}"/>
          </ac:spMkLst>
        </pc:spChg>
        <pc:spChg chg="mod">
          <ac:chgData name="Stringfellow, Kina F. DPI" userId="002858cf-6d8d-4f58-b096-3c8ddc1070aa" providerId="ADAL" clId="{90FCA8E1-73B2-401A-9849-B3A123EA6B66}" dt="2023-12-13T16:04:40.036" v="628" actId="21"/>
          <ac:spMkLst>
            <pc:docMk/>
            <pc:sldMk cId="835893860" sldId="258"/>
            <ac:spMk id="3" creationId="{00000000-0000-0000-0000-000000000000}"/>
          </ac:spMkLst>
        </pc:spChg>
      </pc:sldChg>
      <pc:sldChg chg="addSp delSp modSp mod ord replTag delTag">
        <pc:chgData name="Stringfellow, Kina F. DPI" userId="002858cf-6d8d-4f58-b096-3c8ddc1070aa" providerId="ADAL" clId="{90FCA8E1-73B2-401A-9849-B3A123EA6B66}" dt="2023-12-20T19:57:52.332" v="2009"/>
        <pc:sldMkLst>
          <pc:docMk/>
          <pc:sldMk cId="329936671" sldId="269"/>
        </pc:sldMkLst>
        <pc:spChg chg="mod">
          <ac:chgData name="Stringfellow, Kina F. DPI" userId="002858cf-6d8d-4f58-b096-3c8ddc1070aa" providerId="ADAL" clId="{90FCA8E1-73B2-401A-9849-B3A123EA6B66}" dt="2023-12-20T18:47:31.874" v="1652" actId="20577"/>
          <ac:spMkLst>
            <pc:docMk/>
            <pc:sldMk cId="329936671" sldId="269"/>
            <ac:spMk id="2" creationId="{00000000-0000-0000-0000-000000000000}"/>
          </ac:spMkLst>
        </pc:spChg>
        <pc:spChg chg="mod">
          <ac:chgData name="Stringfellow, Kina F. DPI" userId="002858cf-6d8d-4f58-b096-3c8ddc1070aa" providerId="ADAL" clId="{90FCA8E1-73B2-401A-9849-B3A123EA6B66}" dt="2023-12-20T18:52:33.105" v="1699" actId="20577"/>
          <ac:spMkLst>
            <pc:docMk/>
            <pc:sldMk cId="329936671" sldId="269"/>
            <ac:spMk id="3" creationId="{00000000-0000-0000-0000-000000000000}"/>
          </ac:spMkLst>
        </pc:spChg>
        <pc:spChg chg="add mod">
          <ac:chgData name="Stringfellow, Kina F. DPI" userId="002858cf-6d8d-4f58-b096-3c8ddc1070aa" providerId="ADAL" clId="{90FCA8E1-73B2-401A-9849-B3A123EA6B66}" dt="2023-12-20T18:11:32.897" v="1415" actId="208"/>
          <ac:spMkLst>
            <pc:docMk/>
            <pc:sldMk cId="329936671" sldId="269"/>
            <ac:spMk id="5" creationId="{6B79FE72-2FC0-9745-D66A-9CDB345E1763}"/>
          </ac:spMkLst>
        </pc:spChg>
        <pc:spChg chg="add mod">
          <ac:chgData name="Stringfellow, Kina F. DPI" userId="002858cf-6d8d-4f58-b096-3c8ddc1070aa" providerId="ADAL" clId="{90FCA8E1-73B2-401A-9849-B3A123EA6B66}" dt="2023-12-20T18:11:32.897" v="1415" actId="208"/>
          <ac:spMkLst>
            <pc:docMk/>
            <pc:sldMk cId="329936671" sldId="269"/>
            <ac:spMk id="6" creationId="{8310B6E5-BF83-C730-5C24-DAE08E10512F}"/>
          </ac:spMkLst>
        </pc:spChg>
        <pc:spChg chg="add mod">
          <ac:chgData name="Stringfellow, Kina F. DPI" userId="002858cf-6d8d-4f58-b096-3c8ddc1070aa" providerId="ADAL" clId="{90FCA8E1-73B2-401A-9849-B3A123EA6B66}" dt="2023-12-20T18:11:32.897" v="1415" actId="208"/>
          <ac:spMkLst>
            <pc:docMk/>
            <pc:sldMk cId="329936671" sldId="269"/>
            <ac:spMk id="8" creationId="{CF36022E-E541-B7E2-4374-B003CBDBB1A7}"/>
          </ac:spMkLst>
        </pc:spChg>
        <pc:spChg chg="add mod">
          <ac:chgData name="Stringfellow, Kina F. DPI" userId="002858cf-6d8d-4f58-b096-3c8ddc1070aa" providerId="ADAL" clId="{90FCA8E1-73B2-401A-9849-B3A123EA6B66}" dt="2023-12-20T18:11:32.897" v="1415" actId="208"/>
          <ac:spMkLst>
            <pc:docMk/>
            <pc:sldMk cId="329936671" sldId="269"/>
            <ac:spMk id="9" creationId="{F90229DB-CD06-F9FA-037A-D5C314D11CB9}"/>
          </ac:spMkLst>
        </pc:spChg>
        <pc:spChg chg="add mod">
          <ac:chgData name="Stringfellow, Kina F. DPI" userId="002858cf-6d8d-4f58-b096-3c8ddc1070aa" providerId="ADAL" clId="{90FCA8E1-73B2-401A-9849-B3A123EA6B66}" dt="2023-12-20T18:11:32.897" v="1415" actId="208"/>
          <ac:spMkLst>
            <pc:docMk/>
            <pc:sldMk cId="329936671" sldId="269"/>
            <ac:spMk id="10" creationId="{6395BBD9-D689-88B8-0540-2B588488B591}"/>
          </ac:spMkLst>
        </pc:spChg>
        <pc:spChg chg="add mod">
          <ac:chgData name="Stringfellow, Kina F. DPI" userId="002858cf-6d8d-4f58-b096-3c8ddc1070aa" providerId="ADAL" clId="{90FCA8E1-73B2-401A-9849-B3A123EA6B66}" dt="2023-12-20T18:11:32.897" v="1415" actId="208"/>
          <ac:spMkLst>
            <pc:docMk/>
            <pc:sldMk cId="329936671" sldId="269"/>
            <ac:spMk id="11" creationId="{A66754A8-E468-9A1F-6B51-BBB22292BE73}"/>
          </ac:spMkLst>
        </pc:spChg>
        <pc:spChg chg="add mod">
          <ac:chgData name="Stringfellow, Kina F. DPI" userId="002858cf-6d8d-4f58-b096-3c8ddc1070aa" providerId="ADAL" clId="{90FCA8E1-73B2-401A-9849-B3A123EA6B66}" dt="2023-12-20T18:11:32.897" v="1415" actId="208"/>
          <ac:spMkLst>
            <pc:docMk/>
            <pc:sldMk cId="329936671" sldId="269"/>
            <ac:spMk id="12" creationId="{F8B611FB-20C5-5A69-5651-525A68A690E5}"/>
          </ac:spMkLst>
        </pc:spChg>
        <pc:grpChg chg="add del mod">
          <ac:chgData name="Stringfellow, Kina F. DPI" userId="002858cf-6d8d-4f58-b096-3c8ddc1070aa" providerId="ADAL" clId="{90FCA8E1-73B2-401A-9849-B3A123EA6B66}" dt="2023-12-20T18:47:53.646" v="1656" actId="478"/>
          <ac:grpSpMkLst>
            <pc:docMk/>
            <pc:sldMk cId="329936671" sldId="269"/>
            <ac:grpSpMk id="13" creationId="{9BC4B12C-B181-C57B-7905-7E7972909B55}"/>
          </ac:grpSpMkLst>
        </pc:grpChg>
        <pc:picChg chg="mod">
          <ac:chgData name="Stringfellow, Kina F. DPI" userId="002858cf-6d8d-4f58-b096-3c8ddc1070aa" providerId="ADAL" clId="{90FCA8E1-73B2-401A-9849-B3A123EA6B66}" dt="2023-12-20T17:33:02.516" v="1063" actId="1076"/>
          <ac:picMkLst>
            <pc:docMk/>
            <pc:sldMk cId="329936671" sldId="269"/>
            <ac:picMk id="4" creationId="{0DF26DD6-2637-C5CB-EB82-C0B5C26F29B6}"/>
          </ac:picMkLst>
        </pc:picChg>
        <pc:picChg chg="del">
          <ac:chgData name="Stringfellow, Kina F. DPI" userId="002858cf-6d8d-4f58-b096-3c8ddc1070aa" providerId="ADAL" clId="{90FCA8E1-73B2-401A-9849-B3A123EA6B66}" dt="2023-12-13T18:38:43.371" v="972" actId="478"/>
          <ac:picMkLst>
            <pc:docMk/>
            <pc:sldMk cId="329936671" sldId="269"/>
            <ac:picMk id="5" creationId="{0EAB343C-6397-FEC1-0A5F-7A898580F25F}"/>
          </ac:picMkLst>
        </pc:picChg>
        <pc:picChg chg="add mod">
          <ac:chgData name="Stringfellow, Kina F. DPI" userId="002858cf-6d8d-4f58-b096-3c8ddc1070aa" providerId="ADAL" clId="{90FCA8E1-73B2-401A-9849-B3A123EA6B66}" dt="2023-12-20T18:11:38.318" v="1416" actId="208"/>
          <ac:picMkLst>
            <pc:docMk/>
            <pc:sldMk cId="329936671" sldId="269"/>
            <ac:picMk id="7" creationId="{E6645908-D982-3EDC-7DD3-4C1B59E222FC}"/>
          </ac:picMkLst>
        </pc:picChg>
        <pc:picChg chg="add del mod">
          <ac:chgData name="Stringfellow, Kina F. DPI" userId="002858cf-6d8d-4f58-b096-3c8ddc1070aa" providerId="ADAL" clId="{90FCA8E1-73B2-401A-9849-B3A123EA6B66}" dt="2023-12-20T17:51:04.828" v="1139" actId="478"/>
          <ac:picMkLst>
            <pc:docMk/>
            <pc:sldMk cId="329936671" sldId="269"/>
            <ac:picMk id="14" creationId="{15D1DF71-08F5-549B-1A5B-70B5C0E72AAD}"/>
          </ac:picMkLst>
        </pc:picChg>
        <pc:picChg chg="add mod">
          <ac:chgData name="Stringfellow, Kina F. DPI" userId="002858cf-6d8d-4f58-b096-3c8ddc1070aa" providerId="ADAL" clId="{90FCA8E1-73B2-401A-9849-B3A123EA6B66}" dt="2023-12-20T18:53:17.356" v="1707" actId="1076"/>
          <ac:picMkLst>
            <pc:docMk/>
            <pc:sldMk cId="329936671" sldId="269"/>
            <ac:picMk id="16" creationId="{0D1AF86E-2282-D458-29B7-40764641660C}"/>
          </ac:picMkLst>
        </pc:picChg>
      </pc:sldChg>
      <pc:sldChg chg="ord replTag delTag">
        <pc:chgData name="Stringfellow, Kina F. DPI" userId="002858cf-6d8d-4f58-b096-3c8ddc1070aa" providerId="ADAL" clId="{90FCA8E1-73B2-401A-9849-B3A123EA6B66}" dt="2023-12-13T15:55:39.403" v="333"/>
        <pc:sldMkLst>
          <pc:docMk/>
          <pc:sldMk cId="2769691989" sldId="277"/>
        </pc:sldMkLst>
      </pc:sldChg>
      <pc:sldChg chg="ord replTag delTag">
        <pc:chgData name="Stringfellow, Kina F. DPI" userId="002858cf-6d8d-4f58-b096-3c8ddc1070aa" providerId="ADAL" clId="{90FCA8E1-73B2-401A-9849-B3A123EA6B66}" dt="2023-12-13T15:56:08.787" v="371"/>
        <pc:sldMkLst>
          <pc:docMk/>
          <pc:sldMk cId="2129175421" sldId="297"/>
        </pc:sldMkLst>
      </pc:sldChg>
      <pc:sldChg chg="addSp delSp modSp mod replTag delTag">
        <pc:chgData name="Stringfellow, Kina F. DPI" userId="002858cf-6d8d-4f58-b096-3c8ddc1070aa" providerId="ADAL" clId="{90FCA8E1-73B2-401A-9849-B3A123EA6B66}" dt="2023-12-20T19:57:54.580" v="2011"/>
        <pc:sldMkLst>
          <pc:docMk/>
          <pc:sldMk cId="3840820868" sldId="308"/>
        </pc:sldMkLst>
        <pc:spChg chg="del mod">
          <ac:chgData name="Stringfellow, Kina F. DPI" userId="002858cf-6d8d-4f58-b096-3c8ddc1070aa" providerId="ADAL" clId="{90FCA8E1-73B2-401A-9849-B3A123EA6B66}" dt="2023-12-13T16:04:52.209" v="639" actId="478"/>
          <ac:spMkLst>
            <pc:docMk/>
            <pc:sldMk cId="3840820868" sldId="308"/>
            <ac:spMk id="3" creationId="{00000000-0000-0000-0000-000000000000}"/>
          </ac:spMkLst>
        </pc:spChg>
        <pc:spChg chg="add del mod">
          <ac:chgData name="Stringfellow, Kina F. DPI" userId="002858cf-6d8d-4f58-b096-3c8ddc1070aa" providerId="ADAL" clId="{90FCA8E1-73B2-401A-9849-B3A123EA6B66}" dt="2023-12-13T16:04:55.509" v="641" actId="478"/>
          <ac:spMkLst>
            <pc:docMk/>
            <pc:sldMk cId="3840820868" sldId="308"/>
            <ac:spMk id="5" creationId="{6383C86A-C5C8-9C93-5212-BE5B7C7FB334}"/>
          </ac:spMkLst>
        </pc:spChg>
        <pc:spChg chg="add mod">
          <ac:chgData name="Stringfellow, Kina F. DPI" userId="002858cf-6d8d-4f58-b096-3c8ddc1070aa" providerId="ADAL" clId="{90FCA8E1-73B2-401A-9849-B3A123EA6B66}" dt="2023-12-13T16:16:29.583" v="931" actId="404"/>
          <ac:spMkLst>
            <pc:docMk/>
            <pc:sldMk cId="3840820868" sldId="308"/>
            <ac:spMk id="6" creationId="{D00E80F8-828C-8C98-7208-545E4A683028}"/>
          </ac:spMkLst>
        </pc:spChg>
        <pc:spChg chg="add mod">
          <ac:chgData name="Stringfellow, Kina F. DPI" userId="002858cf-6d8d-4f58-b096-3c8ddc1070aa" providerId="ADAL" clId="{90FCA8E1-73B2-401A-9849-B3A123EA6B66}" dt="2023-12-13T16:16:04.440" v="913" actId="115"/>
          <ac:spMkLst>
            <pc:docMk/>
            <pc:sldMk cId="3840820868" sldId="308"/>
            <ac:spMk id="7" creationId="{ECCC0141-F658-30E7-F9F1-452E1B920895}"/>
          </ac:spMkLst>
        </pc:spChg>
        <pc:spChg chg="add mod">
          <ac:chgData name="Stringfellow, Kina F. DPI" userId="002858cf-6d8d-4f58-b096-3c8ddc1070aa" providerId="ADAL" clId="{90FCA8E1-73B2-401A-9849-B3A123EA6B66}" dt="2023-12-13T16:16:08.410" v="914" actId="115"/>
          <ac:spMkLst>
            <pc:docMk/>
            <pc:sldMk cId="3840820868" sldId="308"/>
            <ac:spMk id="8" creationId="{7EA928BB-29D1-28DE-7831-B3F2378695E8}"/>
          </ac:spMkLst>
        </pc:spChg>
      </pc:sldChg>
      <pc:sldChg chg="replTag">
        <pc:chgData name="Stringfellow, Kina F. DPI" userId="002858cf-6d8d-4f58-b096-3c8ddc1070aa" providerId="ADAL" clId="{90FCA8E1-73B2-401A-9849-B3A123EA6B66}" dt="2023-12-13T15:32:00.824" v="66"/>
        <pc:sldMkLst>
          <pc:docMk/>
          <pc:sldMk cId="1410374104" sldId="309"/>
        </pc:sldMkLst>
      </pc:sldChg>
      <pc:sldChg chg="del replTag">
        <pc:chgData name="Stringfellow, Kina F. DPI" userId="002858cf-6d8d-4f58-b096-3c8ddc1070aa" providerId="ADAL" clId="{90FCA8E1-73B2-401A-9849-B3A123EA6B66}" dt="2023-12-13T15:53:22.257" v="289" actId="2696"/>
        <pc:sldMkLst>
          <pc:docMk/>
          <pc:sldMk cId="3187894936" sldId="325"/>
        </pc:sldMkLst>
      </pc:sldChg>
      <pc:sldChg chg="replTag">
        <pc:chgData name="Stringfellow, Kina F. DPI" userId="002858cf-6d8d-4f58-b096-3c8ddc1070aa" providerId="ADAL" clId="{90FCA8E1-73B2-401A-9849-B3A123EA6B66}" dt="2023-12-13T15:53:22.262" v="290"/>
        <pc:sldMkLst>
          <pc:docMk/>
          <pc:sldMk cId="2963070564" sldId="330"/>
        </pc:sldMkLst>
      </pc:sldChg>
      <pc:sldChg chg="ord replTag delTag">
        <pc:chgData name="Stringfellow, Kina F. DPI" userId="002858cf-6d8d-4f58-b096-3c8ddc1070aa" providerId="ADAL" clId="{90FCA8E1-73B2-401A-9849-B3A123EA6B66}" dt="2023-12-13T15:55:39.403" v="333"/>
        <pc:sldMkLst>
          <pc:docMk/>
          <pc:sldMk cId="3578951629" sldId="331"/>
        </pc:sldMkLst>
      </pc:sldChg>
      <pc:sldChg chg="del replTag">
        <pc:chgData name="Stringfellow, Kina F. DPI" userId="002858cf-6d8d-4f58-b096-3c8ddc1070aa" providerId="ADAL" clId="{90FCA8E1-73B2-401A-9849-B3A123EA6B66}" dt="2023-12-13T15:53:49.134" v="299" actId="47"/>
        <pc:sldMkLst>
          <pc:docMk/>
          <pc:sldMk cId="3056075876" sldId="332"/>
        </pc:sldMkLst>
      </pc:sldChg>
      <pc:sldChg chg="ord replTag delTag">
        <pc:chgData name="Stringfellow, Kina F. DPI" userId="002858cf-6d8d-4f58-b096-3c8ddc1070aa" providerId="ADAL" clId="{90FCA8E1-73B2-401A-9849-B3A123EA6B66}" dt="2023-12-13T15:54:36.499" v="311"/>
        <pc:sldMkLst>
          <pc:docMk/>
          <pc:sldMk cId="2351396032" sldId="333"/>
        </pc:sldMkLst>
      </pc:sldChg>
      <pc:sldChg chg="ord replTag delTag">
        <pc:chgData name="Stringfellow, Kina F. DPI" userId="002858cf-6d8d-4f58-b096-3c8ddc1070aa" providerId="ADAL" clId="{90FCA8E1-73B2-401A-9849-B3A123EA6B66}" dt="2023-12-13T15:54:36.499" v="311"/>
        <pc:sldMkLst>
          <pc:docMk/>
          <pc:sldMk cId="3038772431" sldId="334"/>
        </pc:sldMkLst>
      </pc:sldChg>
      <pc:sldChg chg="del replTag">
        <pc:chgData name="Stringfellow, Kina F. DPI" userId="002858cf-6d8d-4f58-b096-3c8ddc1070aa" providerId="ADAL" clId="{90FCA8E1-73B2-401A-9849-B3A123EA6B66}" dt="2023-12-13T15:54:56.671" v="313" actId="47"/>
        <pc:sldMkLst>
          <pc:docMk/>
          <pc:sldMk cId="2577789551" sldId="335"/>
        </pc:sldMkLst>
      </pc:sldChg>
      <pc:sldChg chg="del replTag">
        <pc:chgData name="Stringfellow, Kina F. DPI" userId="002858cf-6d8d-4f58-b096-3c8ddc1070aa" providerId="ADAL" clId="{90FCA8E1-73B2-401A-9849-B3A123EA6B66}" dt="2023-12-13T15:53:47.419" v="295" actId="47"/>
        <pc:sldMkLst>
          <pc:docMk/>
          <pc:sldMk cId="697922328" sldId="336"/>
        </pc:sldMkLst>
      </pc:sldChg>
      <pc:sldChg chg="ord replTag delTag">
        <pc:chgData name="Stringfellow, Kina F. DPI" userId="002858cf-6d8d-4f58-b096-3c8ddc1070aa" providerId="ADAL" clId="{90FCA8E1-73B2-401A-9849-B3A123EA6B66}" dt="2023-12-13T15:56:08.787" v="371"/>
        <pc:sldMkLst>
          <pc:docMk/>
          <pc:sldMk cId="751795534" sldId="337"/>
        </pc:sldMkLst>
      </pc:sldChg>
      <pc:sldChg chg="ord replTag delTag">
        <pc:chgData name="Stringfellow, Kina F. DPI" userId="002858cf-6d8d-4f58-b096-3c8ddc1070aa" providerId="ADAL" clId="{90FCA8E1-73B2-401A-9849-B3A123EA6B66}" dt="2023-12-13T15:55:39.403" v="333"/>
        <pc:sldMkLst>
          <pc:docMk/>
          <pc:sldMk cId="2853312473" sldId="338"/>
        </pc:sldMkLst>
      </pc:sldChg>
      <pc:sldChg chg="ord replTag">
        <pc:chgData name="Stringfellow, Kina F. DPI" userId="002858cf-6d8d-4f58-b096-3c8ddc1070aa" providerId="ADAL" clId="{90FCA8E1-73B2-401A-9849-B3A123EA6B66}" dt="2023-12-13T15:55:39.403" v="333"/>
        <pc:sldMkLst>
          <pc:docMk/>
          <pc:sldMk cId="60378258" sldId="339"/>
        </pc:sldMkLst>
      </pc:sldChg>
      <pc:sldChg chg="ord replTag delTag">
        <pc:chgData name="Stringfellow, Kina F. DPI" userId="002858cf-6d8d-4f58-b096-3c8ddc1070aa" providerId="ADAL" clId="{90FCA8E1-73B2-401A-9849-B3A123EA6B66}" dt="2023-12-13T15:56:08.787" v="371"/>
        <pc:sldMkLst>
          <pc:docMk/>
          <pc:sldMk cId="116284063" sldId="344"/>
        </pc:sldMkLst>
      </pc:sldChg>
      <pc:sldChg chg="ord replTag delTag">
        <pc:chgData name="Stringfellow, Kina F. DPI" userId="002858cf-6d8d-4f58-b096-3c8ddc1070aa" providerId="ADAL" clId="{90FCA8E1-73B2-401A-9849-B3A123EA6B66}" dt="2023-12-13T15:56:08.787" v="371"/>
        <pc:sldMkLst>
          <pc:docMk/>
          <pc:sldMk cId="3127825692" sldId="345"/>
        </pc:sldMkLst>
      </pc:sldChg>
      <pc:sldChg chg="ord replTag delTag">
        <pc:chgData name="Stringfellow, Kina F. DPI" userId="002858cf-6d8d-4f58-b096-3c8ddc1070aa" providerId="ADAL" clId="{90FCA8E1-73B2-401A-9849-B3A123EA6B66}" dt="2023-12-13T15:56:08.787" v="371"/>
        <pc:sldMkLst>
          <pc:docMk/>
          <pc:sldMk cId="2260259755" sldId="346"/>
        </pc:sldMkLst>
      </pc:sldChg>
      <pc:sldChg chg="ord replTag">
        <pc:chgData name="Stringfellow, Kina F. DPI" userId="002858cf-6d8d-4f58-b096-3c8ddc1070aa" providerId="ADAL" clId="{90FCA8E1-73B2-401A-9849-B3A123EA6B66}" dt="2023-12-13T15:56:08.787" v="371"/>
        <pc:sldMkLst>
          <pc:docMk/>
          <pc:sldMk cId="410291423" sldId="347"/>
        </pc:sldMkLst>
      </pc:sldChg>
      <pc:sldChg chg="ord replTag delTag">
        <pc:chgData name="Stringfellow, Kina F. DPI" userId="002858cf-6d8d-4f58-b096-3c8ddc1070aa" providerId="ADAL" clId="{90FCA8E1-73B2-401A-9849-B3A123EA6B66}" dt="2023-12-13T16:01:37.327" v="383"/>
        <pc:sldMkLst>
          <pc:docMk/>
          <pc:sldMk cId="3311545098" sldId="348"/>
        </pc:sldMkLst>
      </pc:sldChg>
      <pc:sldChg chg="ord replTag">
        <pc:chgData name="Stringfellow, Kina F. DPI" userId="002858cf-6d8d-4f58-b096-3c8ddc1070aa" providerId="ADAL" clId="{90FCA8E1-73B2-401A-9849-B3A123EA6B66}" dt="2023-12-13T15:56:31.986" v="379"/>
        <pc:sldMkLst>
          <pc:docMk/>
          <pc:sldMk cId="437512375" sldId="349"/>
        </pc:sldMkLst>
      </pc:sldChg>
      <pc:sldChg chg="addSp delSp modSp add mod replTag delTag">
        <pc:chgData name="Stringfellow, Kina F. DPI" userId="002858cf-6d8d-4f58-b096-3c8ddc1070aa" providerId="ADAL" clId="{90FCA8E1-73B2-401A-9849-B3A123EA6B66}" dt="2023-12-20T19:57:15.788" v="1965" actId="478"/>
        <pc:sldMkLst>
          <pc:docMk/>
          <pc:sldMk cId="257351645" sldId="352"/>
        </pc:sldMkLst>
        <pc:picChg chg="del">
          <ac:chgData name="Stringfellow, Kina F. DPI" userId="002858cf-6d8d-4f58-b096-3c8ddc1070aa" providerId="ADAL" clId="{90FCA8E1-73B2-401A-9849-B3A123EA6B66}" dt="2023-12-20T18:40:47.474" v="1600" actId="478"/>
          <ac:picMkLst>
            <pc:docMk/>
            <pc:sldMk cId="257351645" sldId="352"/>
            <ac:picMk id="4" creationId="{0DF26DD6-2637-C5CB-EB82-C0B5C26F29B6}"/>
          </ac:picMkLst>
        </pc:picChg>
        <pc:picChg chg="del">
          <ac:chgData name="Stringfellow, Kina F. DPI" userId="002858cf-6d8d-4f58-b096-3c8ddc1070aa" providerId="ADAL" clId="{90FCA8E1-73B2-401A-9849-B3A123EA6B66}" dt="2023-12-20T18:39:29.880" v="1589" actId="478"/>
          <ac:picMkLst>
            <pc:docMk/>
            <pc:sldMk cId="257351645" sldId="352"/>
            <ac:picMk id="5" creationId="{0EAB343C-6397-FEC1-0A5F-7A898580F25F}"/>
          </ac:picMkLst>
        </pc:picChg>
        <pc:picChg chg="add del mod">
          <ac:chgData name="Stringfellow, Kina F. DPI" userId="002858cf-6d8d-4f58-b096-3c8ddc1070aa" providerId="ADAL" clId="{90FCA8E1-73B2-401A-9849-B3A123EA6B66}" dt="2023-12-20T18:39:50.072" v="1592" actId="478"/>
          <ac:picMkLst>
            <pc:docMk/>
            <pc:sldMk cId="257351645" sldId="352"/>
            <ac:picMk id="7" creationId="{452EADC6-BC50-C420-F8EB-986CD1AF6D00}"/>
          </ac:picMkLst>
        </pc:picChg>
        <pc:picChg chg="add mod">
          <ac:chgData name="Stringfellow, Kina F. DPI" userId="002858cf-6d8d-4f58-b096-3c8ddc1070aa" providerId="ADAL" clId="{90FCA8E1-73B2-401A-9849-B3A123EA6B66}" dt="2023-12-20T18:40:33.495" v="1599" actId="14100"/>
          <ac:picMkLst>
            <pc:docMk/>
            <pc:sldMk cId="257351645" sldId="352"/>
            <ac:picMk id="9" creationId="{89D96D5C-AAA4-1BB5-0033-E622444B627D}"/>
          </ac:picMkLst>
        </pc:picChg>
        <pc:picChg chg="add del mod">
          <ac:chgData name="Stringfellow, Kina F. DPI" userId="002858cf-6d8d-4f58-b096-3c8ddc1070aa" providerId="ADAL" clId="{90FCA8E1-73B2-401A-9849-B3A123EA6B66}" dt="2023-12-20T19:57:15.788" v="1965" actId="478"/>
          <ac:picMkLst>
            <pc:docMk/>
            <pc:sldMk cId="257351645" sldId="352"/>
            <ac:picMk id="10" creationId="{6733C5DB-4FB9-05E1-A506-61F4E67B075E}"/>
          </ac:picMkLst>
        </pc:picChg>
      </pc:sldChg>
      <pc:sldChg chg="addSp delSp modSp add mod replTag delTag">
        <pc:chgData name="Stringfellow, Kina F. DPI" userId="002858cf-6d8d-4f58-b096-3c8ddc1070aa" providerId="ADAL" clId="{90FCA8E1-73B2-401A-9849-B3A123EA6B66}" dt="2023-12-20T19:57:31.053" v="1999" actId="478"/>
        <pc:sldMkLst>
          <pc:docMk/>
          <pc:sldMk cId="1963649719" sldId="353"/>
        </pc:sldMkLst>
        <pc:spChg chg="mod">
          <ac:chgData name="Stringfellow, Kina F. DPI" userId="002858cf-6d8d-4f58-b096-3c8ddc1070aa" providerId="ADAL" clId="{90FCA8E1-73B2-401A-9849-B3A123EA6B66}" dt="2023-12-20T18:04:48.777" v="1333" actId="20577"/>
          <ac:spMkLst>
            <pc:docMk/>
            <pc:sldMk cId="1963649719" sldId="353"/>
            <ac:spMk id="2" creationId="{00000000-0000-0000-0000-000000000000}"/>
          </ac:spMkLst>
        </pc:spChg>
        <pc:spChg chg="mod">
          <ac:chgData name="Stringfellow, Kina F. DPI" userId="002858cf-6d8d-4f58-b096-3c8ddc1070aa" providerId="ADAL" clId="{90FCA8E1-73B2-401A-9849-B3A123EA6B66}" dt="2023-12-20T18:03:58.520" v="1278" actId="20577"/>
          <ac:spMkLst>
            <pc:docMk/>
            <pc:sldMk cId="1963649719" sldId="353"/>
            <ac:spMk id="3" creationId="{00000000-0000-0000-0000-000000000000}"/>
          </ac:spMkLst>
        </pc:spChg>
        <pc:spChg chg="del">
          <ac:chgData name="Stringfellow, Kina F. DPI" userId="002858cf-6d8d-4f58-b096-3c8ddc1070aa" providerId="ADAL" clId="{90FCA8E1-73B2-401A-9849-B3A123EA6B66}" dt="2023-12-20T17:51:11.665" v="1145" actId="478"/>
          <ac:spMkLst>
            <pc:docMk/>
            <pc:sldMk cId="1963649719" sldId="353"/>
            <ac:spMk id="8" creationId="{CF36022E-E541-B7E2-4374-B003CBDBB1A7}"/>
          </ac:spMkLst>
        </pc:spChg>
        <pc:spChg chg="del">
          <ac:chgData name="Stringfellow, Kina F. DPI" userId="002858cf-6d8d-4f58-b096-3c8ddc1070aa" providerId="ADAL" clId="{90FCA8E1-73B2-401A-9849-B3A123EA6B66}" dt="2023-12-20T17:51:12.096" v="1146" actId="478"/>
          <ac:spMkLst>
            <pc:docMk/>
            <pc:sldMk cId="1963649719" sldId="353"/>
            <ac:spMk id="9" creationId="{F90229DB-CD06-F9FA-037A-D5C314D11CB9}"/>
          </ac:spMkLst>
        </pc:spChg>
        <pc:spChg chg="del">
          <ac:chgData name="Stringfellow, Kina F. DPI" userId="002858cf-6d8d-4f58-b096-3c8ddc1070aa" providerId="ADAL" clId="{90FCA8E1-73B2-401A-9849-B3A123EA6B66}" dt="2023-12-20T17:51:12.689" v="1147" actId="478"/>
          <ac:spMkLst>
            <pc:docMk/>
            <pc:sldMk cId="1963649719" sldId="353"/>
            <ac:spMk id="10" creationId="{6395BBD9-D689-88B8-0540-2B588488B591}"/>
          </ac:spMkLst>
        </pc:spChg>
        <pc:spChg chg="del">
          <ac:chgData name="Stringfellow, Kina F. DPI" userId="002858cf-6d8d-4f58-b096-3c8ddc1070aa" providerId="ADAL" clId="{90FCA8E1-73B2-401A-9849-B3A123EA6B66}" dt="2023-12-20T17:51:13.378" v="1148" actId="478"/>
          <ac:spMkLst>
            <pc:docMk/>
            <pc:sldMk cId="1963649719" sldId="353"/>
            <ac:spMk id="11" creationId="{A66754A8-E468-9A1F-6B51-BBB22292BE73}"/>
          </ac:spMkLst>
        </pc:spChg>
        <pc:spChg chg="del">
          <ac:chgData name="Stringfellow, Kina F. DPI" userId="002858cf-6d8d-4f58-b096-3c8ddc1070aa" providerId="ADAL" clId="{90FCA8E1-73B2-401A-9849-B3A123EA6B66}" dt="2023-12-20T17:51:13.808" v="1149" actId="478"/>
          <ac:spMkLst>
            <pc:docMk/>
            <pc:sldMk cId="1963649719" sldId="353"/>
            <ac:spMk id="12" creationId="{F8B611FB-20C5-5A69-5651-525A68A690E5}"/>
          </ac:spMkLst>
        </pc:spChg>
        <pc:picChg chg="del">
          <ac:chgData name="Stringfellow, Kina F. DPI" userId="002858cf-6d8d-4f58-b096-3c8ddc1070aa" providerId="ADAL" clId="{90FCA8E1-73B2-401A-9849-B3A123EA6B66}" dt="2023-12-20T19:57:31.053" v="1999" actId="478"/>
          <ac:picMkLst>
            <pc:docMk/>
            <pc:sldMk cId="1963649719" sldId="353"/>
            <ac:picMk id="4" creationId="{0DF26DD6-2637-C5CB-EB82-C0B5C26F29B6}"/>
          </ac:picMkLst>
        </pc:picChg>
        <pc:picChg chg="add del">
          <ac:chgData name="Stringfellow, Kina F. DPI" userId="002858cf-6d8d-4f58-b096-3c8ddc1070aa" providerId="ADAL" clId="{90FCA8E1-73B2-401A-9849-B3A123EA6B66}" dt="2023-12-20T17:52:01.514" v="1154" actId="478"/>
          <ac:picMkLst>
            <pc:docMk/>
            <pc:sldMk cId="1963649719" sldId="353"/>
            <ac:picMk id="6" creationId="{CE4273BB-B466-9BF7-93EC-987E8D0BFC67}"/>
          </ac:picMkLst>
        </pc:picChg>
        <pc:picChg chg="del">
          <ac:chgData name="Stringfellow, Kina F. DPI" userId="002858cf-6d8d-4f58-b096-3c8ddc1070aa" providerId="ADAL" clId="{90FCA8E1-73B2-401A-9849-B3A123EA6B66}" dt="2023-12-20T17:51:10.599" v="1144" actId="478"/>
          <ac:picMkLst>
            <pc:docMk/>
            <pc:sldMk cId="1963649719" sldId="353"/>
            <ac:picMk id="7" creationId="{E6645908-D982-3EDC-7DD3-4C1B59E222FC}"/>
          </ac:picMkLst>
        </pc:picChg>
        <pc:picChg chg="del mod">
          <ac:chgData name="Stringfellow, Kina F. DPI" userId="002858cf-6d8d-4f58-b096-3c8ddc1070aa" providerId="ADAL" clId="{90FCA8E1-73B2-401A-9849-B3A123EA6B66}" dt="2023-12-20T18:05:14.356" v="1382" actId="478"/>
          <ac:picMkLst>
            <pc:docMk/>
            <pc:sldMk cId="1963649719" sldId="353"/>
            <ac:picMk id="14" creationId="{15D1DF71-08F5-549B-1A5B-70B5C0E72AAD}"/>
          </ac:picMkLst>
        </pc:picChg>
        <pc:picChg chg="add del mod">
          <ac:chgData name="Stringfellow, Kina F. DPI" userId="002858cf-6d8d-4f58-b096-3c8ddc1070aa" providerId="ADAL" clId="{90FCA8E1-73B2-401A-9849-B3A123EA6B66}" dt="2023-12-20T17:53:35.789" v="1162" actId="478"/>
          <ac:picMkLst>
            <pc:docMk/>
            <pc:sldMk cId="1963649719" sldId="353"/>
            <ac:picMk id="15" creationId="{502F8B1A-86B8-9436-2214-974C937C380F}"/>
          </ac:picMkLst>
        </pc:picChg>
        <pc:picChg chg="add del">
          <ac:chgData name="Stringfellow, Kina F. DPI" userId="002858cf-6d8d-4f58-b096-3c8ddc1070aa" providerId="ADAL" clId="{90FCA8E1-73B2-401A-9849-B3A123EA6B66}" dt="2023-12-20T17:52:05.164" v="1156" actId="22"/>
          <ac:picMkLst>
            <pc:docMk/>
            <pc:sldMk cId="1963649719" sldId="353"/>
            <ac:picMk id="17" creationId="{AF892DE7-E708-A803-D844-15144501385E}"/>
          </ac:picMkLst>
        </pc:picChg>
        <pc:picChg chg="add del mod">
          <ac:chgData name="Stringfellow, Kina F. DPI" userId="002858cf-6d8d-4f58-b096-3c8ddc1070aa" providerId="ADAL" clId="{90FCA8E1-73B2-401A-9849-B3A123EA6B66}" dt="2023-12-20T18:15:52.501" v="1563" actId="1076"/>
          <ac:picMkLst>
            <pc:docMk/>
            <pc:sldMk cId="1963649719" sldId="353"/>
            <ac:picMk id="19" creationId="{6F92D246-E540-2A80-5C82-4221ED87926B}"/>
          </ac:picMkLst>
        </pc:picChg>
        <pc:picChg chg="add del mod">
          <ac:chgData name="Stringfellow, Kina F. DPI" userId="002858cf-6d8d-4f58-b096-3c8ddc1070aa" providerId="ADAL" clId="{90FCA8E1-73B2-401A-9849-B3A123EA6B66}" dt="2023-12-20T17:53:48.136" v="1171" actId="478"/>
          <ac:picMkLst>
            <pc:docMk/>
            <pc:sldMk cId="1963649719" sldId="353"/>
            <ac:picMk id="21" creationId="{13662E6A-F44D-C5B9-1749-E3834A26DC88}"/>
          </ac:picMkLst>
        </pc:picChg>
        <pc:picChg chg="add del mod">
          <ac:chgData name="Stringfellow, Kina F. DPI" userId="002858cf-6d8d-4f58-b096-3c8ddc1070aa" providerId="ADAL" clId="{90FCA8E1-73B2-401A-9849-B3A123EA6B66}" dt="2023-12-20T17:53:46.032" v="1169" actId="478"/>
          <ac:picMkLst>
            <pc:docMk/>
            <pc:sldMk cId="1963649719" sldId="353"/>
            <ac:picMk id="23" creationId="{C2F4B54F-0DF7-B84E-9772-FB2C83FF7684}"/>
          </ac:picMkLst>
        </pc:picChg>
        <pc:picChg chg="add mod">
          <ac:chgData name="Stringfellow, Kina F. DPI" userId="002858cf-6d8d-4f58-b096-3c8ddc1070aa" providerId="ADAL" clId="{90FCA8E1-73B2-401A-9849-B3A123EA6B66}" dt="2023-12-20T18:15:52.501" v="1563" actId="1076"/>
          <ac:picMkLst>
            <pc:docMk/>
            <pc:sldMk cId="1963649719" sldId="353"/>
            <ac:picMk id="25" creationId="{5A195AD0-7177-BAFA-8324-46944C327343}"/>
          </ac:picMkLst>
        </pc:picChg>
      </pc:sldChg>
      <pc:sldChg chg="addSp delSp modSp add mod replTag delTag">
        <pc:chgData name="Stringfellow, Kina F. DPI" userId="002858cf-6d8d-4f58-b096-3c8ddc1070aa" providerId="ADAL" clId="{90FCA8E1-73B2-401A-9849-B3A123EA6B66}" dt="2023-12-20T19:57:28.713" v="1994"/>
        <pc:sldMkLst>
          <pc:docMk/>
          <pc:sldMk cId="128676150" sldId="354"/>
        </pc:sldMkLst>
        <pc:spChg chg="mod">
          <ac:chgData name="Stringfellow, Kina F. DPI" userId="002858cf-6d8d-4f58-b096-3c8ddc1070aa" providerId="ADAL" clId="{90FCA8E1-73B2-401A-9849-B3A123EA6B66}" dt="2023-12-20T18:12:00.295" v="1438" actId="20577"/>
          <ac:spMkLst>
            <pc:docMk/>
            <pc:sldMk cId="128676150" sldId="354"/>
            <ac:spMk id="2" creationId="{00000000-0000-0000-0000-000000000000}"/>
          </ac:spMkLst>
        </pc:spChg>
        <pc:spChg chg="mod">
          <ac:chgData name="Stringfellow, Kina F. DPI" userId="002858cf-6d8d-4f58-b096-3c8ddc1070aa" providerId="ADAL" clId="{90FCA8E1-73B2-401A-9849-B3A123EA6B66}" dt="2023-12-20T18:05:09.632" v="1377" actId="20577"/>
          <ac:spMkLst>
            <pc:docMk/>
            <pc:sldMk cId="128676150" sldId="354"/>
            <ac:spMk id="3" creationId="{00000000-0000-0000-0000-000000000000}"/>
          </ac:spMkLst>
        </pc:spChg>
        <pc:picChg chg="del">
          <ac:chgData name="Stringfellow, Kina F. DPI" userId="002858cf-6d8d-4f58-b096-3c8ddc1070aa" providerId="ADAL" clId="{90FCA8E1-73B2-401A-9849-B3A123EA6B66}" dt="2023-12-20T19:57:28.172" v="1992" actId="478"/>
          <ac:picMkLst>
            <pc:docMk/>
            <pc:sldMk cId="128676150" sldId="354"/>
            <ac:picMk id="4" creationId="{0DF26DD6-2637-C5CB-EB82-C0B5C26F29B6}"/>
          </ac:picMkLst>
        </pc:picChg>
        <pc:picChg chg="add del">
          <ac:chgData name="Stringfellow, Kina F. DPI" userId="002858cf-6d8d-4f58-b096-3c8ddc1070aa" providerId="ADAL" clId="{90FCA8E1-73B2-401A-9849-B3A123EA6B66}" dt="2023-12-20T18:09:27.692" v="1391" actId="478"/>
          <ac:picMkLst>
            <pc:docMk/>
            <pc:sldMk cId="128676150" sldId="354"/>
            <ac:picMk id="6" creationId="{79917FFE-5744-272B-0DFD-2C17B969BC24}"/>
          </ac:picMkLst>
        </pc:picChg>
        <pc:picChg chg="add mod">
          <ac:chgData name="Stringfellow, Kina F. DPI" userId="002858cf-6d8d-4f58-b096-3c8ddc1070aa" providerId="ADAL" clId="{90FCA8E1-73B2-401A-9849-B3A123EA6B66}" dt="2023-12-20T18:12:45.816" v="1447" actId="1076"/>
          <ac:picMkLst>
            <pc:docMk/>
            <pc:sldMk cId="128676150" sldId="354"/>
            <ac:picMk id="8" creationId="{F75DF983-8F53-1791-1BC7-045C2727AE21}"/>
          </ac:picMkLst>
        </pc:picChg>
        <pc:picChg chg="add mod">
          <ac:chgData name="Stringfellow, Kina F. DPI" userId="002858cf-6d8d-4f58-b096-3c8ddc1070aa" providerId="ADAL" clId="{90FCA8E1-73B2-401A-9849-B3A123EA6B66}" dt="2023-12-20T18:15:28.224" v="1556" actId="1076"/>
          <ac:picMkLst>
            <pc:docMk/>
            <pc:sldMk cId="128676150" sldId="354"/>
            <ac:picMk id="10" creationId="{0E73D864-F7D7-EEC2-488D-6FFF63F31A5D}"/>
          </ac:picMkLst>
        </pc:picChg>
        <pc:picChg chg="del mod">
          <ac:chgData name="Stringfellow, Kina F. DPI" userId="002858cf-6d8d-4f58-b096-3c8ddc1070aa" providerId="ADAL" clId="{90FCA8E1-73B2-401A-9849-B3A123EA6B66}" dt="2023-12-20T18:15:18.347" v="1555" actId="478"/>
          <ac:picMkLst>
            <pc:docMk/>
            <pc:sldMk cId="128676150" sldId="354"/>
            <ac:picMk id="14" creationId="{15D1DF71-08F5-549B-1A5B-70B5C0E72AAD}"/>
          </ac:picMkLst>
        </pc:picChg>
        <pc:picChg chg="del">
          <ac:chgData name="Stringfellow, Kina F. DPI" userId="002858cf-6d8d-4f58-b096-3c8ddc1070aa" providerId="ADAL" clId="{90FCA8E1-73B2-401A-9849-B3A123EA6B66}" dt="2023-12-20T18:08:22.036" v="1388" actId="478"/>
          <ac:picMkLst>
            <pc:docMk/>
            <pc:sldMk cId="128676150" sldId="354"/>
            <ac:picMk id="19" creationId="{6F92D246-E540-2A80-5C82-4221ED87926B}"/>
          </ac:picMkLst>
        </pc:picChg>
        <pc:picChg chg="del">
          <ac:chgData name="Stringfellow, Kina F. DPI" userId="002858cf-6d8d-4f58-b096-3c8ddc1070aa" providerId="ADAL" clId="{90FCA8E1-73B2-401A-9849-B3A123EA6B66}" dt="2023-12-20T18:08:22.889" v="1389" actId="478"/>
          <ac:picMkLst>
            <pc:docMk/>
            <pc:sldMk cId="128676150" sldId="354"/>
            <ac:picMk id="25" creationId="{5A195AD0-7177-BAFA-8324-46944C327343}"/>
          </ac:picMkLst>
        </pc:picChg>
        <pc:cxnChg chg="add mod">
          <ac:chgData name="Stringfellow, Kina F. DPI" userId="002858cf-6d8d-4f58-b096-3c8ddc1070aa" providerId="ADAL" clId="{90FCA8E1-73B2-401A-9849-B3A123EA6B66}" dt="2023-12-20T18:15:33.058" v="1557" actId="14100"/>
          <ac:cxnSpMkLst>
            <pc:docMk/>
            <pc:sldMk cId="128676150" sldId="354"/>
            <ac:cxnSpMk id="12" creationId="{DE6C1A3C-5F00-77A3-F140-5992CB0308A2}"/>
          </ac:cxnSpMkLst>
        </pc:cxnChg>
        <pc:cxnChg chg="add mod">
          <ac:chgData name="Stringfellow, Kina F. DPI" userId="002858cf-6d8d-4f58-b096-3c8ddc1070aa" providerId="ADAL" clId="{90FCA8E1-73B2-401A-9849-B3A123EA6B66}" dt="2023-12-20T18:15:38.427" v="1558" actId="14100"/>
          <ac:cxnSpMkLst>
            <pc:docMk/>
            <pc:sldMk cId="128676150" sldId="354"/>
            <ac:cxnSpMk id="15" creationId="{F8925D9A-E5D3-1A5D-3D71-F0683144B87E}"/>
          </ac:cxnSpMkLst>
        </pc:cxnChg>
      </pc:sldChg>
      <pc:sldChg chg="addSp delSp modSp add mod replTag delTag">
        <pc:chgData name="Stringfellow, Kina F. DPI" userId="002858cf-6d8d-4f58-b096-3c8ddc1070aa" providerId="ADAL" clId="{90FCA8E1-73B2-401A-9849-B3A123EA6B66}" dt="2023-12-20T19:57:25.767" v="1987" actId="478"/>
        <pc:sldMkLst>
          <pc:docMk/>
          <pc:sldMk cId="4221886711" sldId="355"/>
        </pc:sldMkLst>
        <pc:spChg chg="mod">
          <ac:chgData name="Stringfellow, Kina F. DPI" userId="002858cf-6d8d-4f58-b096-3c8ddc1070aa" providerId="ADAL" clId="{90FCA8E1-73B2-401A-9849-B3A123EA6B66}" dt="2023-12-20T18:14:11.343" v="1477" actId="20577"/>
          <ac:spMkLst>
            <pc:docMk/>
            <pc:sldMk cId="4221886711" sldId="355"/>
            <ac:spMk id="2" creationId="{00000000-0000-0000-0000-000000000000}"/>
          </ac:spMkLst>
        </pc:spChg>
        <pc:spChg chg="mod">
          <ac:chgData name="Stringfellow, Kina F. DPI" userId="002858cf-6d8d-4f58-b096-3c8ddc1070aa" providerId="ADAL" clId="{90FCA8E1-73B2-401A-9849-B3A123EA6B66}" dt="2023-12-20T18:20:44.582" v="1576" actId="20577"/>
          <ac:spMkLst>
            <pc:docMk/>
            <pc:sldMk cId="4221886711" sldId="355"/>
            <ac:spMk id="3" creationId="{00000000-0000-0000-0000-000000000000}"/>
          </ac:spMkLst>
        </pc:spChg>
        <pc:picChg chg="del">
          <ac:chgData name="Stringfellow, Kina F. DPI" userId="002858cf-6d8d-4f58-b096-3c8ddc1070aa" providerId="ADAL" clId="{90FCA8E1-73B2-401A-9849-B3A123EA6B66}" dt="2023-12-20T19:57:25.767" v="1987" actId="478"/>
          <ac:picMkLst>
            <pc:docMk/>
            <pc:sldMk cId="4221886711" sldId="355"/>
            <ac:picMk id="4" creationId="{0DF26DD6-2637-C5CB-EB82-C0B5C26F29B6}"/>
          </ac:picMkLst>
        </pc:picChg>
        <pc:picChg chg="add del mod">
          <ac:chgData name="Stringfellow, Kina F. DPI" userId="002858cf-6d8d-4f58-b096-3c8ddc1070aa" providerId="ADAL" clId="{90FCA8E1-73B2-401A-9849-B3A123EA6B66}" dt="2023-12-20T18:20:21.837" v="1574" actId="22"/>
          <ac:picMkLst>
            <pc:docMk/>
            <pc:sldMk cId="4221886711" sldId="355"/>
            <ac:picMk id="6" creationId="{F0200D14-06E0-7780-4BA1-1BB12C7CB741}"/>
          </ac:picMkLst>
        </pc:picChg>
        <pc:picChg chg="del">
          <ac:chgData name="Stringfellow, Kina F. DPI" userId="002858cf-6d8d-4f58-b096-3c8ddc1070aa" providerId="ADAL" clId="{90FCA8E1-73B2-401A-9849-B3A123EA6B66}" dt="2023-12-20T18:13:58.948" v="1471" actId="478"/>
          <ac:picMkLst>
            <pc:docMk/>
            <pc:sldMk cId="4221886711" sldId="355"/>
            <ac:picMk id="8" creationId="{F75DF983-8F53-1791-1BC7-045C2727AE21}"/>
          </ac:picMkLst>
        </pc:picChg>
        <pc:picChg chg="add del">
          <ac:chgData name="Stringfellow, Kina F. DPI" userId="002858cf-6d8d-4f58-b096-3c8ddc1070aa" providerId="ADAL" clId="{90FCA8E1-73B2-401A-9849-B3A123EA6B66}" dt="2023-12-20T18:21:13.215" v="1577" actId="478"/>
          <ac:picMkLst>
            <pc:docMk/>
            <pc:sldMk cId="4221886711" sldId="355"/>
            <ac:picMk id="9" creationId="{488352D1-1528-EA72-1A0A-2A430050C5E0}"/>
          </ac:picMkLst>
        </pc:picChg>
        <pc:picChg chg="del">
          <ac:chgData name="Stringfellow, Kina F. DPI" userId="002858cf-6d8d-4f58-b096-3c8ddc1070aa" providerId="ADAL" clId="{90FCA8E1-73B2-401A-9849-B3A123EA6B66}" dt="2023-12-20T18:13:52.287" v="1464" actId="478"/>
          <ac:picMkLst>
            <pc:docMk/>
            <pc:sldMk cId="4221886711" sldId="355"/>
            <ac:picMk id="10" creationId="{0E73D864-F7D7-EEC2-488D-6FFF63F31A5D}"/>
          </ac:picMkLst>
        </pc:picChg>
        <pc:picChg chg="add mod">
          <ac:chgData name="Stringfellow, Kina F. DPI" userId="002858cf-6d8d-4f58-b096-3c8ddc1070aa" providerId="ADAL" clId="{90FCA8E1-73B2-401A-9849-B3A123EA6B66}" dt="2023-12-20T18:21:52.775" v="1584" actId="1582"/>
          <ac:picMkLst>
            <pc:docMk/>
            <pc:sldMk cId="4221886711" sldId="355"/>
            <ac:picMk id="13" creationId="{FF1D24D3-D69C-DCCC-8DB2-772E77DA4FEE}"/>
          </ac:picMkLst>
        </pc:picChg>
        <pc:picChg chg="mod">
          <ac:chgData name="Stringfellow, Kina F. DPI" userId="002858cf-6d8d-4f58-b096-3c8ddc1070aa" providerId="ADAL" clId="{90FCA8E1-73B2-401A-9849-B3A123EA6B66}" dt="2023-12-20T18:21:43.976" v="1582" actId="1076"/>
          <ac:picMkLst>
            <pc:docMk/>
            <pc:sldMk cId="4221886711" sldId="355"/>
            <ac:picMk id="14" creationId="{15D1DF71-08F5-549B-1A5B-70B5C0E72AAD}"/>
          </ac:picMkLst>
        </pc:picChg>
        <pc:cxnChg chg="del">
          <ac:chgData name="Stringfellow, Kina F. DPI" userId="002858cf-6d8d-4f58-b096-3c8ddc1070aa" providerId="ADAL" clId="{90FCA8E1-73B2-401A-9849-B3A123EA6B66}" dt="2023-12-20T18:13:49.818" v="1462" actId="478"/>
          <ac:cxnSpMkLst>
            <pc:docMk/>
            <pc:sldMk cId="4221886711" sldId="355"/>
            <ac:cxnSpMk id="12" creationId="{DE6C1A3C-5F00-77A3-F140-5992CB0308A2}"/>
          </ac:cxnSpMkLst>
        </pc:cxnChg>
        <pc:cxnChg chg="del">
          <ac:chgData name="Stringfellow, Kina F. DPI" userId="002858cf-6d8d-4f58-b096-3c8ddc1070aa" providerId="ADAL" clId="{90FCA8E1-73B2-401A-9849-B3A123EA6B66}" dt="2023-12-20T18:13:51.568" v="1463" actId="478"/>
          <ac:cxnSpMkLst>
            <pc:docMk/>
            <pc:sldMk cId="4221886711" sldId="355"/>
            <ac:cxnSpMk id="15" creationId="{F8925D9A-E5D3-1A5D-3D71-F0683144B87E}"/>
          </ac:cxnSpMkLst>
        </pc:cxnChg>
      </pc:sldChg>
      <pc:sldChg chg="add replTag delTag">
        <pc:chgData name="Stringfellow, Kina F. DPI" userId="002858cf-6d8d-4f58-b096-3c8ddc1070aa" providerId="ADAL" clId="{90FCA8E1-73B2-401A-9849-B3A123EA6B66}" dt="2023-12-20T19:57:32.097" v="2001"/>
        <pc:sldMkLst>
          <pc:docMk/>
          <pc:sldMk cId="2896606137" sldId="356"/>
        </pc:sldMkLst>
      </pc:sldChg>
      <pc:sldChg chg="addSp delSp modSp add mod ord replTag delTag">
        <pc:chgData name="Stringfellow, Kina F. DPI" userId="002858cf-6d8d-4f58-b096-3c8ddc1070aa" providerId="ADAL" clId="{90FCA8E1-73B2-401A-9849-B3A123EA6B66}" dt="2023-12-20T19:55:36.549" v="1851" actId="1582"/>
        <pc:sldMkLst>
          <pc:docMk/>
          <pc:sldMk cId="400923889" sldId="357"/>
        </pc:sldMkLst>
        <pc:spChg chg="mod">
          <ac:chgData name="Stringfellow, Kina F. DPI" userId="002858cf-6d8d-4f58-b096-3c8ddc1070aa" providerId="ADAL" clId="{90FCA8E1-73B2-401A-9849-B3A123EA6B66}" dt="2023-12-20T19:51:41.916" v="1819" actId="20577"/>
          <ac:spMkLst>
            <pc:docMk/>
            <pc:sldMk cId="400923889" sldId="357"/>
            <ac:spMk id="2" creationId="{00000000-0000-0000-0000-000000000000}"/>
          </ac:spMkLst>
        </pc:spChg>
        <pc:spChg chg="mod">
          <ac:chgData name="Stringfellow, Kina F. DPI" userId="002858cf-6d8d-4f58-b096-3c8ddc1070aa" providerId="ADAL" clId="{90FCA8E1-73B2-401A-9849-B3A123EA6B66}" dt="2023-12-20T19:53:38.510" v="1828"/>
          <ac:spMkLst>
            <pc:docMk/>
            <pc:sldMk cId="400923889" sldId="357"/>
            <ac:spMk id="3" creationId="{00000000-0000-0000-0000-000000000000}"/>
          </ac:spMkLst>
        </pc:spChg>
        <pc:picChg chg="del">
          <ac:chgData name="Stringfellow, Kina F. DPI" userId="002858cf-6d8d-4f58-b096-3c8ddc1070aa" providerId="ADAL" clId="{90FCA8E1-73B2-401A-9849-B3A123EA6B66}" dt="2023-12-20T18:55:51.416" v="1761" actId="478"/>
          <ac:picMkLst>
            <pc:docMk/>
            <pc:sldMk cId="400923889" sldId="357"/>
            <ac:picMk id="4" creationId="{0DF26DD6-2637-C5CB-EB82-C0B5C26F29B6}"/>
          </ac:picMkLst>
        </pc:picChg>
        <pc:picChg chg="add del mod">
          <ac:chgData name="Stringfellow, Kina F. DPI" userId="002858cf-6d8d-4f58-b096-3c8ddc1070aa" providerId="ADAL" clId="{90FCA8E1-73B2-401A-9849-B3A123EA6B66}" dt="2023-12-20T19:52:55.670" v="1820" actId="478"/>
          <ac:picMkLst>
            <pc:docMk/>
            <pc:sldMk cId="400923889" sldId="357"/>
            <ac:picMk id="6" creationId="{0D8365C0-0DE2-DC79-F0A4-47F4FB7596F1}"/>
          </ac:picMkLst>
        </pc:picChg>
        <pc:picChg chg="add del">
          <ac:chgData name="Stringfellow, Kina F. DPI" userId="002858cf-6d8d-4f58-b096-3c8ddc1070aa" providerId="ADAL" clId="{90FCA8E1-73B2-401A-9849-B3A123EA6B66}" dt="2023-12-20T19:52:58.941" v="1822" actId="22"/>
          <ac:picMkLst>
            <pc:docMk/>
            <pc:sldMk cId="400923889" sldId="357"/>
            <ac:picMk id="8" creationId="{2BE3EA86-E4BD-205E-7E17-88E0FFF01AFD}"/>
          </ac:picMkLst>
        </pc:picChg>
        <pc:picChg chg="add del">
          <ac:chgData name="Stringfellow, Kina F. DPI" userId="002858cf-6d8d-4f58-b096-3c8ddc1070aa" providerId="ADAL" clId="{90FCA8E1-73B2-401A-9849-B3A123EA6B66}" dt="2023-12-20T19:53:19.404" v="1824" actId="478"/>
          <ac:picMkLst>
            <pc:docMk/>
            <pc:sldMk cId="400923889" sldId="357"/>
            <ac:picMk id="10" creationId="{7A2CC5E7-8F22-9151-2A81-47C4F1FD6142}"/>
          </ac:picMkLst>
        </pc:picChg>
        <pc:picChg chg="add mod">
          <ac:chgData name="Stringfellow, Kina F. DPI" userId="002858cf-6d8d-4f58-b096-3c8ddc1070aa" providerId="ADAL" clId="{90FCA8E1-73B2-401A-9849-B3A123EA6B66}" dt="2023-12-20T19:55:27.316" v="1849" actId="1582"/>
          <ac:picMkLst>
            <pc:docMk/>
            <pc:sldMk cId="400923889" sldId="357"/>
            <ac:picMk id="12" creationId="{C72701EF-10B6-0C6B-CBD3-86A61BD0ED26}"/>
          </ac:picMkLst>
        </pc:picChg>
        <pc:picChg chg="add mod">
          <ac:chgData name="Stringfellow, Kina F. DPI" userId="002858cf-6d8d-4f58-b096-3c8ddc1070aa" providerId="ADAL" clId="{90FCA8E1-73B2-401A-9849-B3A123EA6B66}" dt="2023-12-20T19:55:15.834" v="1847" actId="1076"/>
          <ac:picMkLst>
            <pc:docMk/>
            <pc:sldMk cId="400923889" sldId="357"/>
            <ac:picMk id="13" creationId="{8AF9490E-8FFF-2B3E-BC7F-C9557AD627F6}"/>
          </ac:picMkLst>
        </pc:picChg>
        <pc:picChg chg="add mod">
          <ac:chgData name="Stringfellow, Kina F. DPI" userId="002858cf-6d8d-4f58-b096-3c8ddc1070aa" providerId="ADAL" clId="{90FCA8E1-73B2-401A-9849-B3A123EA6B66}" dt="2023-12-20T19:55:36.549" v="1851" actId="1582"/>
          <ac:picMkLst>
            <pc:docMk/>
            <pc:sldMk cId="400923889" sldId="357"/>
            <ac:picMk id="14" creationId="{EB69A598-97BC-2C79-3250-52C4DEDBAEA0}"/>
          </ac:picMkLst>
        </pc:picChg>
        <pc:picChg chg="del mod">
          <ac:chgData name="Stringfellow, Kina F. DPI" userId="002858cf-6d8d-4f58-b096-3c8ddc1070aa" providerId="ADAL" clId="{90FCA8E1-73B2-401A-9849-B3A123EA6B66}" dt="2023-12-20T18:54:00.775" v="1738" actId="478"/>
          <ac:picMkLst>
            <pc:docMk/>
            <pc:sldMk cId="400923889" sldId="357"/>
            <ac:picMk id="16" creationId="{0D1AF86E-2282-D458-29B7-40764641660C}"/>
          </ac:picMkLst>
        </pc:picChg>
        <pc:cxnChg chg="add mod">
          <ac:chgData name="Stringfellow, Kina F. DPI" userId="002858cf-6d8d-4f58-b096-3c8ddc1070aa" providerId="ADAL" clId="{90FCA8E1-73B2-401A-9849-B3A123EA6B66}" dt="2023-12-20T19:55:15.834" v="1847" actId="1076"/>
          <ac:cxnSpMkLst>
            <pc:docMk/>
            <pc:sldMk cId="400923889" sldId="357"/>
            <ac:cxnSpMk id="17" creationId="{3A18CF20-9A43-2226-9B20-DD31C7A90E7C}"/>
          </ac:cxnSpMkLst>
        </pc:cxnChg>
      </pc:sldChg>
      <pc:sldChg chg="addSp delSp modSp add mod replTag delTag">
        <pc:chgData name="Stringfellow, Kina F. DPI" userId="002858cf-6d8d-4f58-b096-3c8ddc1070aa" providerId="ADAL" clId="{90FCA8E1-73B2-401A-9849-B3A123EA6B66}" dt="2023-12-20T19:54:17.949" v="1836" actId="21"/>
        <pc:sldMkLst>
          <pc:docMk/>
          <pc:sldMk cId="1449195046" sldId="358"/>
        </pc:sldMkLst>
        <pc:spChg chg="mod">
          <ac:chgData name="Stringfellow, Kina F. DPI" userId="002858cf-6d8d-4f58-b096-3c8ddc1070aa" providerId="ADAL" clId="{90FCA8E1-73B2-401A-9849-B3A123EA6B66}" dt="2023-12-20T19:51:32.564" v="1810" actId="20577"/>
          <ac:spMkLst>
            <pc:docMk/>
            <pc:sldMk cId="1449195046" sldId="358"/>
            <ac:spMk id="2" creationId="{00000000-0000-0000-0000-000000000000}"/>
          </ac:spMkLst>
        </pc:spChg>
        <pc:spChg chg="mod">
          <ac:chgData name="Stringfellow, Kina F. DPI" userId="002858cf-6d8d-4f58-b096-3c8ddc1070aa" providerId="ADAL" clId="{90FCA8E1-73B2-401A-9849-B3A123EA6B66}" dt="2023-12-20T19:49:30.677" v="1786" actId="20577"/>
          <ac:spMkLst>
            <pc:docMk/>
            <pc:sldMk cId="1449195046" sldId="358"/>
            <ac:spMk id="3" creationId="{00000000-0000-0000-0000-000000000000}"/>
          </ac:spMkLst>
        </pc:spChg>
        <pc:picChg chg="add del mod">
          <ac:chgData name="Stringfellow, Kina F. DPI" userId="002858cf-6d8d-4f58-b096-3c8ddc1070aa" providerId="ADAL" clId="{90FCA8E1-73B2-401A-9849-B3A123EA6B66}" dt="2023-12-20T19:54:17.949" v="1836" actId="21"/>
          <ac:picMkLst>
            <pc:docMk/>
            <pc:sldMk cId="1449195046" sldId="358"/>
            <ac:picMk id="5" creationId="{13C25BA0-C400-62B5-9FD0-6BF57557647F}"/>
          </ac:picMkLst>
        </pc:picChg>
        <pc:picChg chg="add del mod">
          <ac:chgData name="Stringfellow, Kina F. DPI" userId="002858cf-6d8d-4f58-b096-3c8ddc1070aa" providerId="ADAL" clId="{90FCA8E1-73B2-401A-9849-B3A123EA6B66}" dt="2023-12-20T19:51:03.215" v="1789" actId="478"/>
          <ac:picMkLst>
            <pc:docMk/>
            <pc:sldMk cId="1449195046" sldId="358"/>
            <ac:picMk id="8" creationId="{5EC2105D-E614-C160-6C6B-8856E9953F6C}"/>
          </ac:picMkLst>
        </pc:picChg>
        <pc:picChg chg="add del mod">
          <ac:chgData name="Stringfellow, Kina F. DPI" userId="002858cf-6d8d-4f58-b096-3c8ddc1070aa" providerId="ADAL" clId="{90FCA8E1-73B2-401A-9849-B3A123EA6B66}" dt="2023-12-20T19:54:17.949" v="1836" actId="21"/>
          <ac:picMkLst>
            <pc:docMk/>
            <pc:sldMk cId="1449195046" sldId="358"/>
            <ac:picMk id="10" creationId="{48F14B03-B880-7FBC-9E33-739496113064}"/>
          </ac:picMkLst>
        </pc:picChg>
      </pc:sldChg>
      <pc:sldChg chg="delSp modSp add mod replTag delTag">
        <pc:chgData name="Stringfellow, Kina F. DPI" userId="002858cf-6d8d-4f58-b096-3c8ddc1070aa" providerId="ADAL" clId="{90FCA8E1-73B2-401A-9849-B3A123EA6B66}" dt="2023-12-20T19:57:23.143" v="1982"/>
        <pc:sldMkLst>
          <pc:docMk/>
          <pc:sldMk cId="919104326" sldId="359"/>
        </pc:sldMkLst>
        <pc:spChg chg="mod">
          <ac:chgData name="Stringfellow, Kina F. DPI" userId="002858cf-6d8d-4f58-b096-3c8ddc1070aa" providerId="ADAL" clId="{90FCA8E1-73B2-401A-9849-B3A123EA6B66}" dt="2023-12-20T19:56:21.391" v="1888" actId="20577"/>
          <ac:spMkLst>
            <pc:docMk/>
            <pc:sldMk cId="919104326" sldId="359"/>
            <ac:spMk id="2" creationId="{00000000-0000-0000-0000-000000000000}"/>
          </ac:spMkLst>
        </pc:spChg>
        <pc:spChg chg="mod">
          <ac:chgData name="Stringfellow, Kina F. DPI" userId="002858cf-6d8d-4f58-b096-3c8ddc1070aa" providerId="ADAL" clId="{90FCA8E1-73B2-401A-9849-B3A123EA6B66}" dt="2023-12-20T19:57:02.515" v="1948" actId="20577"/>
          <ac:spMkLst>
            <pc:docMk/>
            <pc:sldMk cId="919104326" sldId="359"/>
            <ac:spMk id="3" creationId="{00000000-0000-0000-0000-000000000000}"/>
          </ac:spMkLst>
        </pc:spChg>
        <pc:picChg chg="del">
          <ac:chgData name="Stringfellow, Kina F. DPI" userId="002858cf-6d8d-4f58-b096-3c8ddc1070aa" providerId="ADAL" clId="{90FCA8E1-73B2-401A-9849-B3A123EA6B66}" dt="2023-12-20T19:57:22.524" v="1980" actId="478"/>
          <ac:picMkLst>
            <pc:docMk/>
            <pc:sldMk cId="919104326" sldId="359"/>
            <ac:picMk id="4" creationId="{0DF26DD6-2637-C5CB-EB82-C0B5C26F29B6}"/>
          </ac:picMkLst>
        </pc:picChg>
        <pc:picChg chg="del">
          <ac:chgData name="Stringfellow, Kina F. DPI" userId="002858cf-6d8d-4f58-b096-3c8ddc1070aa" providerId="ADAL" clId="{90FCA8E1-73B2-401A-9849-B3A123EA6B66}" dt="2023-12-20T19:56:25.731" v="1889" actId="478"/>
          <ac:picMkLst>
            <pc:docMk/>
            <pc:sldMk cId="919104326" sldId="359"/>
            <ac:picMk id="13" creationId="{FF1D24D3-D69C-DCCC-8DB2-772E77DA4FEE}"/>
          </ac:picMkLst>
        </pc:picChg>
        <pc:picChg chg="del">
          <ac:chgData name="Stringfellow, Kina F. DPI" userId="002858cf-6d8d-4f58-b096-3c8ddc1070aa" providerId="ADAL" clId="{90FCA8E1-73B2-401A-9849-B3A123EA6B66}" dt="2023-12-20T19:56:26.292" v="1890" actId="478"/>
          <ac:picMkLst>
            <pc:docMk/>
            <pc:sldMk cId="919104326" sldId="359"/>
            <ac:picMk id="14" creationId="{15D1DF71-08F5-549B-1A5B-70B5C0E72AAD}"/>
          </ac:picMkLst>
        </pc:picChg>
      </pc:sldChg>
      <pc:sldChg chg="delSp modSp add mod replTag delTag">
        <pc:chgData name="Stringfellow, Kina F. DPI" userId="002858cf-6d8d-4f58-b096-3c8ddc1070aa" providerId="ADAL" clId="{90FCA8E1-73B2-401A-9849-B3A123EA6B66}" dt="2023-12-20T19:57:20.118" v="1975" actId="478"/>
        <pc:sldMkLst>
          <pc:docMk/>
          <pc:sldMk cId="1518405189" sldId="360"/>
        </pc:sldMkLst>
        <pc:spChg chg="mod">
          <ac:chgData name="Stringfellow, Kina F. DPI" userId="002858cf-6d8d-4f58-b096-3c8ddc1070aa" providerId="ADAL" clId="{90FCA8E1-73B2-401A-9849-B3A123EA6B66}" dt="2023-12-20T19:56:39.036" v="1921" actId="20577"/>
          <ac:spMkLst>
            <pc:docMk/>
            <pc:sldMk cId="1518405189" sldId="360"/>
            <ac:spMk id="2" creationId="{00000000-0000-0000-0000-000000000000}"/>
          </ac:spMkLst>
        </pc:spChg>
        <pc:spChg chg="mod">
          <ac:chgData name="Stringfellow, Kina F. DPI" userId="002858cf-6d8d-4f58-b096-3c8ddc1070aa" providerId="ADAL" clId="{90FCA8E1-73B2-401A-9849-B3A123EA6B66}" dt="2023-12-20T19:57:07.354" v="1953" actId="20577"/>
          <ac:spMkLst>
            <pc:docMk/>
            <pc:sldMk cId="1518405189" sldId="360"/>
            <ac:spMk id="3" creationId="{00000000-0000-0000-0000-000000000000}"/>
          </ac:spMkLst>
        </pc:spChg>
        <pc:picChg chg="del">
          <ac:chgData name="Stringfellow, Kina F. DPI" userId="002858cf-6d8d-4f58-b096-3c8ddc1070aa" providerId="ADAL" clId="{90FCA8E1-73B2-401A-9849-B3A123EA6B66}" dt="2023-12-20T19:57:20.118" v="1975" actId="478"/>
          <ac:picMkLst>
            <pc:docMk/>
            <pc:sldMk cId="1518405189" sldId="360"/>
            <ac:picMk id="4" creationId="{0DF26DD6-2637-C5CB-EB82-C0B5C26F29B6}"/>
          </ac:picMkLst>
        </pc:picChg>
      </pc:sldChg>
      <pc:sldChg chg="delSp modSp add mod replTag delTag">
        <pc:chgData name="Stringfellow, Kina F. DPI" userId="002858cf-6d8d-4f58-b096-3c8ddc1070aa" providerId="ADAL" clId="{90FCA8E1-73B2-401A-9849-B3A123EA6B66}" dt="2023-12-20T19:57:18.285" v="1970" actId="478"/>
        <pc:sldMkLst>
          <pc:docMk/>
          <pc:sldMk cId="3691851536" sldId="361"/>
        </pc:sldMkLst>
        <pc:spChg chg="mod">
          <ac:chgData name="Stringfellow, Kina F. DPI" userId="002858cf-6d8d-4f58-b096-3c8ddc1070aa" providerId="ADAL" clId="{90FCA8E1-73B2-401A-9849-B3A123EA6B66}" dt="2023-12-20T19:56:56.317" v="1943" actId="20577"/>
          <ac:spMkLst>
            <pc:docMk/>
            <pc:sldMk cId="3691851536" sldId="361"/>
            <ac:spMk id="2" creationId="{00000000-0000-0000-0000-000000000000}"/>
          </ac:spMkLst>
        </pc:spChg>
        <pc:spChg chg="mod">
          <ac:chgData name="Stringfellow, Kina F. DPI" userId="002858cf-6d8d-4f58-b096-3c8ddc1070aa" providerId="ADAL" clId="{90FCA8E1-73B2-401A-9849-B3A123EA6B66}" dt="2023-12-20T19:57:11.299" v="1958" actId="20577"/>
          <ac:spMkLst>
            <pc:docMk/>
            <pc:sldMk cId="3691851536" sldId="361"/>
            <ac:spMk id="3" creationId="{00000000-0000-0000-0000-000000000000}"/>
          </ac:spMkLst>
        </pc:spChg>
        <pc:picChg chg="del">
          <ac:chgData name="Stringfellow, Kina F. DPI" userId="002858cf-6d8d-4f58-b096-3c8ddc1070aa" providerId="ADAL" clId="{90FCA8E1-73B2-401A-9849-B3A123EA6B66}" dt="2023-12-20T19:57:18.285" v="1970" actId="478"/>
          <ac:picMkLst>
            <pc:docMk/>
            <pc:sldMk cId="3691851536" sldId="361"/>
            <ac:picMk id="4" creationId="{0DF26DD6-2637-C5CB-EB82-C0B5C26F29B6}"/>
          </ac:picMkLst>
        </pc:picChg>
      </pc:sldChg>
      <pc:sldChg chg="delSp modSp add mod replTag delTag">
        <pc:chgData name="Stringfellow, Kina F. DPI" userId="002858cf-6d8d-4f58-b096-3c8ddc1070aa" providerId="ADAL" clId="{90FCA8E1-73B2-401A-9849-B3A123EA6B66}" dt="2023-12-20T19:59:22.253" v="2092" actId="20577"/>
        <pc:sldMkLst>
          <pc:docMk/>
          <pc:sldMk cId="1811453853" sldId="362"/>
        </pc:sldMkLst>
        <pc:spChg chg="mod">
          <ac:chgData name="Stringfellow, Kina F. DPI" userId="002858cf-6d8d-4f58-b096-3c8ddc1070aa" providerId="ADAL" clId="{90FCA8E1-73B2-401A-9849-B3A123EA6B66}" dt="2023-12-20T19:58:22.141" v="2039" actId="20577"/>
          <ac:spMkLst>
            <pc:docMk/>
            <pc:sldMk cId="1811453853" sldId="362"/>
            <ac:spMk id="2" creationId="{00000000-0000-0000-0000-000000000000}"/>
          </ac:spMkLst>
        </pc:spChg>
        <pc:spChg chg="mod">
          <ac:chgData name="Stringfellow, Kina F. DPI" userId="002858cf-6d8d-4f58-b096-3c8ddc1070aa" providerId="ADAL" clId="{90FCA8E1-73B2-401A-9849-B3A123EA6B66}" dt="2023-12-20T19:59:08.773" v="2079" actId="20577"/>
          <ac:spMkLst>
            <pc:docMk/>
            <pc:sldMk cId="1811453853" sldId="362"/>
            <ac:spMk id="6" creationId="{D00E80F8-828C-8C98-7208-545E4A683028}"/>
          </ac:spMkLst>
        </pc:spChg>
        <pc:spChg chg="del mod">
          <ac:chgData name="Stringfellow, Kina F. DPI" userId="002858cf-6d8d-4f58-b096-3c8ddc1070aa" providerId="ADAL" clId="{90FCA8E1-73B2-401A-9849-B3A123EA6B66}" dt="2023-12-20T19:58:30.536" v="2041" actId="478"/>
          <ac:spMkLst>
            <pc:docMk/>
            <pc:sldMk cId="1811453853" sldId="362"/>
            <ac:spMk id="7" creationId="{ECCC0141-F658-30E7-F9F1-452E1B920895}"/>
          </ac:spMkLst>
        </pc:spChg>
        <pc:spChg chg="mod">
          <ac:chgData name="Stringfellow, Kina F. DPI" userId="002858cf-6d8d-4f58-b096-3c8ddc1070aa" providerId="ADAL" clId="{90FCA8E1-73B2-401A-9849-B3A123EA6B66}" dt="2023-12-20T19:59:22.253" v="2092" actId="20577"/>
          <ac:spMkLst>
            <pc:docMk/>
            <pc:sldMk cId="1811453853" sldId="362"/>
            <ac:spMk id="8" creationId="{7EA928BB-29D1-28DE-7831-B3F2378695E8}"/>
          </ac:spMkLst>
        </pc:spChg>
      </pc:sldChg>
    </pc:docChg>
  </pc:docChgLst>
  <pc:docChgLst>
    <pc:chgData name="Stringfellow, Kina F. DPI" userId="002858cf-6d8d-4f58-b096-3c8ddc1070aa" providerId="ADAL" clId="{0AEEB5BB-8C4D-4B12-938E-B27EBCF51821}"/>
    <pc:docChg chg="undo custSel addSld delSld modSld sldOrd">
      <pc:chgData name="Stringfellow, Kina F. DPI" userId="002858cf-6d8d-4f58-b096-3c8ddc1070aa" providerId="ADAL" clId="{0AEEB5BB-8C4D-4B12-938E-B27EBCF51821}" dt="2023-01-20T13:25:12.750" v="20521" actId="962"/>
      <pc:docMkLst>
        <pc:docMk/>
      </pc:docMkLst>
      <pc:sldChg chg="addSp delSp modSp mod">
        <pc:chgData name="Stringfellow, Kina F. DPI" userId="002858cf-6d8d-4f58-b096-3c8ddc1070aa" providerId="ADAL" clId="{0AEEB5BB-8C4D-4B12-938E-B27EBCF51821}" dt="2023-01-19T19:47:21.681" v="19593" actId="33553"/>
        <pc:sldMkLst>
          <pc:docMk/>
          <pc:sldMk cId="4185322060" sldId="257"/>
        </pc:sldMkLst>
        <pc:spChg chg="add del mod">
          <ac:chgData name="Stringfellow, Kina F. DPI" userId="002858cf-6d8d-4f58-b096-3c8ddc1070aa" providerId="ADAL" clId="{0AEEB5BB-8C4D-4B12-938E-B27EBCF51821}" dt="2023-01-19T19:47:21.681" v="19593" actId="33553"/>
          <ac:spMkLst>
            <pc:docMk/>
            <pc:sldMk cId="4185322060" sldId="257"/>
            <ac:spMk id="2" creationId="{00000000-0000-0000-0000-000000000000}"/>
          </ac:spMkLst>
        </pc:spChg>
        <pc:spChg chg="mod">
          <ac:chgData name="Stringfellow, Kina F. DPI" userId="002858cf-6d8d-4f58-b096-3c8ddc1070aa" providerId="ADAL" clId="{0AEEB5BB-8C4D-4B12-938E-B27EBCF51821}" dt="2023-01-17T13:11:50.277" v="46" actId="20577"/>
          <ac:spMkLst>
            <pc:docMk/>
            <pc:sldMk cId="4185322060" sldId="257"/>
            <ac:spMk id="3" creationId="{00000000-0000-0000-0000-000000000000}"/>
          </ac:spMkLst>
        </pc:spChg>
        <pc:spChg chg="add del mod">
          <ac:chgData name="Stringfellow, Kina F. DPI" userId="002858cf-6d8d-4f58-b096-3c8ddc1070aa" providerId="ADAL" clId="{0AEEB5BB-8C4D-4B12-938E-B27EBCF51821}" dt="2023-01-19T19:47:14.209" v="19592" actId="478"/>
          <ac:spMkLst>
            <pc:docMk/>
            <pc:sldMk cId="4185322060" sldId="257"/>
            <ac:spMk id="4" creationId="{00D48E35-E7C7-D829-2366-3EB85CE71A1A}"/>
          </ac:spMkLst>
        </pc:spChg>
        <pc:spChg chg="del mod">
          <ac:chgData name="Stringfellow, Kina F. DPI" userId="002858cf-6d8d-4f58-b096-3c8ddc1070aa" providerId="ADAL" clId="{0AEEB5BB-8C4D-4B12-938E-B27EBCF51821}" dt="2023-01-17T13:11:08.541" v="1" actId="478"/>
          <ac:spMkLst>
            <pc:docMk/>
            <pc:sldMk cId="4185322060" sldId="257"/>
            <ac:spMk id="4" creationId="{010889CA-F73F-C640-BD77-F1E5519C243F}"/>
          </ac:spMkLst>
        </pc:spChg>
        <pc:spChg chg="add del mod">
          <ac:chgData name="Stringfellow, Kina F. DPI" userId="002858cf-6d8d-4f58-b096-3c8ddc1070aa" providerId="ADAL" clId="{0AEEB5BB-8C4D-4B12-938E-B27EBCF51821}" dt="2023-01-19T19:47:09.316" v="19591" actId="478"/>
          <ac:spMkLst>
            <pc:docMk/>
            <pc:sldMk cId="4185322060" sldId="257"/>
            <ac:spMk id="5" creationId="{29E8DFF2-30A1-0440-5C68-1919C80F64E3}"/>
          </ac:spMkLst>
        </pc:spChg>
      </pc:sldChg>
      <pc:sldChg chg="modSp mod">
        <pc:chgData name="Stringfellow, Kina F. DPI" userId="002858cf-6d8d-4f58-b096-3c8ddc1070aa" providerId="ADAL" clId="{0AEEB5BB-8C4D-4B12-938E-B27EBCF51821}" dt="2023-01-18T13:17:10.821" v="4547" actId="20577"/>
        <pc:sldMkLst>
          <pc:docMk/>
          <pc:sldMk cId="835893860" sldId="258"/>
        </pc:sldMkLst>
        <pc:spChg chg="mod">
          <ac:chgData name="Stringfellow, Kina F. DPI" userId="002858cf-6d8d-4f58-b096-3c8ddc1070aa" providerId="ADAL" clId="{0AEEB5BB-8C4D-4B12-938E-B27EBCF51821}" dt="2023-01-17T13:15:05.676" v="239" actId="20577"/>
          <ac:spMkLst>
            <pc:docMk/>
            <pc:sldMk cId="835893860" sldId="258"/>
            <ac:spMk id="2" creationId="{00000000-0000-0000-0000-000000000000}"/>
          </ac:spMkLst>
        </pc:spChg>
        <pc:spChg chg="mod">
          <ac:chgData name="Stringfellow, Kina F. DPI" userId="002858cf-6d8d-4f58-b096-3c8ddc1070aa" providerId="ADAL" clId="{0AEEB5BB-8C4D-4B12-938E-B27EBCF51821}" dt="2023-01-18T13:17:10.821" v="4547" actId="20577"/>
          <ac:spMkLst>
            <pc:docMk/>
            <pc:sldMk cId="835893860" sldId="258"/>
            <ac:spMk id="3" creationId="{00000000-0000-0000-0000-000000000000}"/>
          </ac:spMkLst>
        </pc:spChg>
      </pc:sldChg>
      <pc:sldChg chg="del">
        <pc:chgData name="Stringfellow, Kina F. DPI" userId="002858cf-6d8d-4f58-b096-3c8ddc1070aa" providerId="ADAL" clId="{0AEEB5BB-8C4D-4B12-938E-B27EBCF51821}" dt="2023-01-17T13:17:39.479" v="399" actId="47"/>
        <pc:sldMkLst>
          <pc:docMk/>
          <pc:sldMk cId="2009083" sldId="260"/>
        </pc:sldMkLst>
      </pc:sldChg>
      <pc:sldChg chg="del">
        <pc:chgData name="Stringfellow, Kina F. DPI" userId="002858cf-6d8d-4f58-b096-3c8ddc1070aa" providerId="ADAL" clId="{0AEEB5BB-8C4D-4B12-938E-B27EBCF51821}" dt="2023-01-18T16:19:43.940" v="6081" actId="47"/>
        <pc:sldMkLst>
          <pc:docMk/>
          <pc:sldMk cId="508557549" sldId="262"/>
        </pc:sldMkLst>
      </pc:sldChg>
      <pc:sldChg chg="del">
        <pc:chgData name="Stringfellow, Kina F. DPI" userId="002858cf-6d8d-4f58-b096-3c8ddc1070aa" providerId="ADAL" clId="{0AEEB5BB-8C4D-4B12-938E-B27EBCF51821}" dt="2023-01-18T16:19:43.940" v="6081" actId="47"/>
        <pc:sldMkLst>
          <pc:docMk/>
          <pc:sldMk cId="2069058170" sldId="263"/>
        </pc:sldMkLst>
      </pc:sldChg>
      <pc:sldChg chg="del">
        <pc:chgData name="Stringfellow, Kina F. DPI" userId="002858cf-6d8d-4f58-b096-3c8ddc1070aa" providerId="ADAL" clId="{0AEEB5BB-8C4D-4B12-938E-B27EBCF51821}" dt="2023-01-18T16:19:43.940" v="6081" actId="47"/>
        <pc:sldMkLst>
          <pc:docMk/>
          <pc:sldMk cId="2880522022" sldId="264"/>
        </pc:sldMkLst>
      </pc:sldChg>
      <pc:sldChg chg="del">
        <pc:chgData name="Stringfellow, Kina F. DPI" userId="002858cf-6d8d-4f58-b096-3c8ddc1070aa" providerId="ADAL" clId="{0AEEB5BB-8C4D-4B12-938E-B27EBCF51821}" dt="2023-01-18T16:18:42.678" v="6030" actId="47"/>
        <pc:sldMkLst>
          <pc:docMk/>
          <pc:sldMk cId="294144282" sldId="265"/>
        </pc:sldMkLst>
      </pc:sldChg>
      <pc:sldChg chg="modSp del mod">
        <pc:chgData name="Stringfellow, Kina F. DPI" userId="002858cf-6d8d-4f58-b096-3c8ddc1070aa" providerId="ADAL" clId="{0AEEB5BB-8C4D-4B12-938E-B27EBCF51821}" dt="2023-01-17T19:54:26.495" v="4164" actId="47"/>
        <pc:sldMkLst>
          <pc:docMk/>
          <pc:sldMk cId="793677926" sldId="266"/>
        </pc:sldMkLst>
        <pc:spChg chg="mod">
          <ac:chgData name="Stringfellow, Kina F. DPI" userId="002858cf-6d8d-4f58-b096-3c8ddc1070aa" providerId="ADAL" clId="{0AEEB5BB-8C4D-4B12-938E-B27EBCF51821}" dt="2023-01-17T18:57:46.448" v="3258" actId="20577"/>
          <ac:spMkLst>
            <pc:docMk/>
            <pc:sldMk cId="793677926" sldId="266"/>
            <ac:spMk id="2" creationId="{00000000-0000-0000-0000-000000000000}"/>
          </ac:spMkLst>
        </pc:spChg>
        <pc:spChg chg="mod">
          <ac:chgData name="Stringfellow, Kina F. DPI" userId="002858cf-6d8d-4f58-b096-3c8ddc1070aa" providerId="ADAL" clId="{0AEEB5BB-8C4D-4B12-938E-B27EBCF51821}" dt="2023-01-17T18:57:50.703" v="3267" actId="20577"/>
          <ac:spMkLst>
            <pc:docMk/>
            <pc:sldMk cId="793677926" sldId="266"/>
            <ac:spMk id="3" creationId="{00000000-0000-0000-0000-000000000000}"/>
          </ac:spMkLst>
        </pc:spChg>
      </pc:sldChg>
      <pc:sldChg chg="del">
        <pc:chgData name="Stringfellow, Kina F. DPI" userId="002858cf-6d8d-4f58-b096-3c8ddc1070aa" providerId="ADAL" clId="{0AEEB5BB-8C4D-4B12-938E-B27EBCF51821}" dt="2023-01-18T16:19:43.940" v="6081" actId="47"/>
        <pc:sldMkLst>
          <pc:docMk/>
          <pc:sldMk cId="2371029442" sldId="267"/>
        </pc:sldMkLst>
      </pc:sldChg>
      <pc:sldChg chg="del">
        <pc:chgData name="Stringfellow, Kina F. DPI" userId="002858cf-6d8d-4f58-b096-3c8ddc1070aa" providerId="ADAL" clId="{0AEEB5BB-8C4D-4B12-938E-B27EBCF51821}" dt="2023-01-18T16:19:43.940" v="6081" actId="47"/>
        <pc:sldMkLst>
          <pc:docMk/>
          <pc:sldMk cId="2207400736" sldId="268"/>
        </pc:sldMkLst>
      </pc:sldChg>
      <pc:sldChg chg="addSp modSp mod">
        <pc:chgData name="Stringfellow, Kina F. DPI" userId="002858cf-6d8d-4f58-b096-3c8ddc1070aa" providerId="ADAL" clId="{0AEEB5BB-8C4D-4B12-938E-B27EBCF51821}" dt="2023-01-19T19:56:37.657" v="19625" actId="962"/>
        <pc:sldMkLst>
          <pc:docMk/>
          <pc:sldMk cId="329936671" sldId="269"/>
        </pc:sldMkLst>
        <pc:spChg chg="mod">
          <ac:chgData name="Stringfellow, Kina F. DPI" userId="002858cf-6d8d-4f58-b096-3c8ddc1070aa" providerId="ADAL" clId="{0AEEB5BB-8C4D-4B12-938E-B27EBCF51821}" dt="2023-01-18T16:17:40.346" v="5912" actId="20577"/>
          <ac:spMkLst>
            <pc:docMk/>
            <pc:sldMk cId="329936671" sldId="269"/>
            <ac:spMk id="2" creationId="{00000000-0000-0000-0000-000000000000}"/>
          </ac:spMkLst>
        </pc:spChg>
        <pc:spChg chg="mod">
          <ac:chgData name="Stringfellow, Kina F. DPI" userId="002858cf-6d8d-4f58-b096-3c8ddc1070aa" providerId="ADAL" clId="{0AEEB5BB-8C4D-4B12-938E-B27EBCF51821}" dt="2023-01-18T18:09:59.469" v="6950" actId="20577"/>
          <ac:spMkLst>
            <pc:docMk/>
            <pc:sldMk cId="329936671" sldId="269"/>
            <ac:spMk id="3" creationId="{00000000-0000-0000-0000-000000000000}"/>
          </ac:spMkLst>
        </pc:spChg>
        <pc:picChg chg="add mod">
          <ac:chgData name="Stringfellow, Kina F. DPI" userId="002858cf-6d8d-4f58-b096-3c8ddc1070aa" providerId="ADAL" clId="{0AEEB5BB-8C4D-4B12-938E-B27EBCF51821}" dt="2023-01-19T19:56:37.657" v="19625" actId="962"/>
          <ac:picMkLst>
            <pc:docMk/>
            <pc:sldMk cId="329936671" sldId="269"/>
            <ac:picMk id="4" creationId="{0DF26DD6-2637-C5CB-EB82-C0B5C26F29B6}"/>
          </ac:picMkLst>
        </pc:picChg>
        <pc:picChg chg="add mod">
          <ac:chgData name="Stringfellow, Kina F. DPI" userId="002858cf-6d8d-4f58-b096-3c8ddc1070aa" providerId="ADAL" clId="{0AEEB5BB-8C4D-4B12-938E-B27EBCF51821}" dt="2023-01-19T19:35:42.388" v="16584" actId="962"/>
          <ac:picMkLst>
            <pc:docMk/>
            <pc:sldMk cId="329936671" sldId="269"/>
            <ac:picMk id="5" creationId="{0EAB343C-6397-FEC1-0A5F-7A898580F25F}"/>
          </ac:picMkLst>
        </pc:picChg>
      </pc:sldChg>
      <pc:sldChg chg="modSp del mod delCm modCm">
        <pc:chgData name="Stringfellow, Kina F. DPI" userId="002858cf-6d8d-4f58-b096-3c8ddc1070aa" providerId="ADAL" clId="{0AEEB5BB-8C4D-4B12-938E-B27EBCF51821}" dt="2023-01-17T19:48:23.771" v="4083" actId="47"/>
        <pc:sldMkLst>
          <pc:docMk/>
          <pc:sldMk cId="4093543030" sldId="270"/>
        </pc:sldMkLst>
        <pc:spChg chg="mod">
          <ac:chgData name="Stringfellow, Kina F. DPI" userId="002858cf-6d8d-4f58-b096-3c8ddc1070aa" providerId="ADAL" clId="{0AEEB5BB-8C4D-4B12-938E-B27EBCF51821}" dt="2023-01-17T18:56:09.549" v="3128" actId="20577"/>
          <ac:spMkLst>
            <pc:docMk/>
            <pc:sldMk cId="4093543030" sldId="270"/>
            <ac:spMk id="2" creationId="{00000000-0000-0000-0000-000000000000}"/>
          </ac:spMkLst>
        </pc:spChg>
        <pc:spChg chg="mod">
          <ac:chgData name="Stringfellow, Kina F. DPI" userId="002858cf-6d8d-4f58-b096-3c8ddc1070aa" providerId="ADAL" clId="{0AEEB5BB-8C4D-4B12-938E-B27EBCF51821}" dt="2023-01-17T18:56:58.997" v="3204" actId="20577"/>
          <ac:spMkLst>
            <pc:docMk/>
            <pc:sldMk cId="4093543030" sldId="270"/>
            <ac:spMk id="3" creationId="{00000000-0000-0000-0000-000000000000}"/>
          </ac:spMkLst>
        </pc:spChg>
      </pc:sldChg>
      <pc:sldChg chg="modSp del mod delCm modCm">
        <pc:chgData name="Stringfellow, Kina F. DPI" userId="002858cf-6d8d-4f58-b096-3c8ddc1070aa" providerId="ADAL" clId="{0AEEB5BB-8C4D-4B12-938E-B27EBCF51821}" dt="2023-01-17T19:58:44.044" v="4208" actId="47"/>
        <pc:sldMkLst>
          <pc:docMk/>
          <pc:sldMk cId="3768382218" sldId="271"/>
        </pc:sldMkLst>
        <pc:spChg chg="mod">
          <ac:chgData name="Stringfellow, Kina F. DPI" userId="002858cf-6d8d-4f58-b096-3c8ddc1070aa" providerId="ADAL" clId="{0AEEB5BB-8C4D-4B12-938E-B27EBCF51821}" dt="2023-01-17T18:58:05.574" v="3291" actId="20577"/>
          <ac:spMkLst>
            <pc:docMk/>
            <pc:sldMk cId="3768382218" sldId="271"/>
            <ac:spMk id="2" creationId="{00000000-0000-0000-0000-000000000000}"/>
          </ac:spMkLst>
        </pc:spChg>
        <pc:spChg chg="mod">
          <ac:chgData name="Stringfellow, Kina F. DPI" userId="002858cf-6d8d-4f58-b096-3c8ddc1070aa" providerId="ADAL" clId="{0AEEB5BB-8C4D-4B12-938E-B27EBCF51821}" dt="2023-01-17T18:58:15.047" v="3312" actId="20577"/>
          <ac:spMkLst>
            <pc:docMk/>
            <pc:sldMk cId="3768382218" sldId="271"/>
            <ac:spMk id="3" creationId="{00000000-0000-0000-0000-000000000000}"/>
          </ac:spMkLst>
        </pc:spChg>
      </pc:sldChg>
      <pc:sldChg chg="addSp delSp modSp mod">
        <pc:chgData name="Stringfellow, Kina F. DPI" userId="002858cf-6d8d-4f58-b096-3c8ddc1070aa" providerId="ADAL" clId="{0AEEB5BB-8C4D-4B12-938E-B27EBCF51821}" dt="2023-01-19T19:59:10.206" v="19654" actId="20577"/>
        <pc:sldMkLst>
          <pc:docMk/>
          <pc:sldMk cId="2432076745" sldId="272"/>
        </pc:sldMkLst>
        <pc:spChg chg="mod">
          <ac:chgData name="Stringfellow, Kina F. DPI" userId="002858cf-6d8d-4f58-b096-3c8ddc1070aa" providerId="ADAL" clId="{0AEEB5BB-8C4D-4B12-938E-B27EBCF51821}" dt="2023-01-19T19:59:10.206" v="19654" actId="20577"/>
          <ac:spMkLst>
            <pc:docMk/>
            <pc:sldMk cId="2432076745" sldId="272"/>
            <ac:spMk id="2" creationId="{00000000-0000-0000-0000-000000000000}"/>
          </ac:spMkLst>
        </pc:spChg>
        <pc:spChg chg="mod">
          <ac:chgData name="Stringfellow, Kina F. DPI" userId="002858cf-6d8d-4f58-b096-3c8ddc1070aa" providerId="ADAL" clId="{0AEEB5BB-8C4D-4B12-938E-B27EBCF51821}" dt="2023-01-19T18:20:32.211" v="10086" actId="20577"/>
          <ac:spMkLst>
            <pc:docMk/>
            <pc:sldMk cId="2432076745" sldId="272"/>
            <ac:spMk id="3" creationId="{00000000-0000-0000-0000-000000000000}"/>
          </ac:spMkLst>
        </pc:spChg>
        <pc:picChg chg="add mod">
          <ac:chgData name="Stringfellow, Kina F. DPI" userId="002858cf-6d8d-4f58-b096-3c8ddc1070aa" providerId="ADAL" clId="{0AEEB5BB-8C4D-4B12-938E-B27EBCF51821}" dt="2023-01-19T19:56:26.218" v="19624" actId="962"/>
          <ac:picMkLst>
            <pc:docMk/>
            <pc:sldMk cId="2432076745" sldId="272"/>
            <ac:picMk id="4" creationId="{CBCF9AEF-E3AB-1BB7-7625-E00A09492A0A}"/>
          </ac:picMkLst>
        </pc:picChg>
        <pc:picChg chg="add del mod">
          <ac:chgData name="Stringfellow, Kina F. DPI" userId="002858cf-6d8d-4f58-b096-3c8ddc1070aa" providerId="ADAL" clId="{0AEEB5BB-8C4D-4B12-938E-B27EBCF51821}" dt="2023-01-18T15:33:16.751" v="5745" actId="478"/>
          <ac:picMkLst>
            <pc:docMk/>
            <pc:sldMk cId="2432076745" sldId="272"/>
            <ac:picMk id="5" creationId="{57F7A68C-D059-D3A5-82C3-BF70D8759F70}"/>
          </ac:picMkLst>
        </pc:picChg>
        <pc:picChg chg="add del mod">
          <ac:chgData name="Stringfellow, Kina F. DPI" userId="002858cf-6d8d-4f58-b096-3c8ddc1070aa" providerId="ADAL" clId="{0AEEB5BB-8C4D-4B12-938E-B27EBCF51821}" dt="2023-01-18T15:33:15.983" v="5744" actId="478"/>
          <ac:picMkLst>
            <pc:docMk/>
            <pc:sldMk cId="2432076745" sldId="272"/>
            <ac:picMk id="7" creationId="{04ACC30C-957A-332D-D902-F8DC34D0D9A8}"/>
          </ac:picMkLst>
        </pc:picChg>
        <pc:picChg chg="add mod">
          <ac:chgData name="Stringfellow, Kina F. DPI" userId="002858cf-6d8d-4f58-b096-3c8ddc1070aa" providerId="ADAL" clId="{0AEEB5BB-8C4D-4B12-938E-B27EBCF51821}" dt="2023-01-19T19:35:24.660" v="16486" actId="962"/>
          <ac:picMkLst>
            <pc:docMk/>
            <pc:sldMk cId="2432076745" sldId="272"/>
            <ac:picMk id="9" creationId="{DB55D41E-8FDC-BAF4-EAE5-103E2CAD7A14}"/>
          </ac:picMkLst>
        </pc:picChg>
      </pc:sldChg>
      <pc:sldChg chg="addSp delSp modSp mod">
        <pc:chgData name="Stringfellow, Kina F. DPI" userId="002858cf-6d8d-4f58-b096-3c8ddc1070aa" providerId="ADAL" clId="{0AEEB5BB-8C4D-4B12-938E-B27EBCF51821}" dt="2023-01-19T20:05:43.674" v="19687" actId="13244"/>
        <pc:sldMkLst>
          <pc:docMk/>
          <pc:sldMk cId="904415805" sldId="273"/>
        </pc:sldMkLst>
        <pc:spChg chg="mod">
          <ac:chgData name="Stringfellow, Kina F. DPI" userId="002858cf-6d8d-4f58-b096-3c8ddc1070aa" providerId="ADAL" clId="{0AEEB5BB-8C4D-4B12-938E-B27EBCF51821}" dt="2023-01-18T14:28:16.862" v="4945" actId="20577"/>
          <ac:spMkLst>
            <pc:docMk/>
            <pc:sldMk cId="904415805" sldId="273"/>
            <ac:spMk id="2" creationId="{00000000-0000-0000-0000-000000000000}"/>
          </ac:spMkLst>
        </pc:spChg>
        <pc:spChg chg="mod">
          <ac:chgData name="Stringfellow, Kina F. DPI" userId="002858cf-6d8d-4f58-b096-3c8ddc1070aa" providerId="ADAL" clId="{0AEEB5BB-8C4D-4B12-938E-B27EBCF51821}" dt="2023-01-19T18:19:00.818" v="10046" actId="21"/>
          <ac:spMkLst>
            <pc:docMk/>
            <pc:sldMk cId="904415805" sldId="273"/>
            <ac:spMk id="3" creationId="{00000000-0000-0000-0000-000000000000}"/>
          </ac:spMkLst>
        </pc:spChg>
        <pc:spChg chg="add mod">
          <ac:chgData name="Stringfellow, Kina F. DPI" userId="002858cf-6d8d-4f58-b096-3c8ddc1070aa" providerId="ADAL" clId="{0AEEB5BB-8C4D-4B12-938E-B27EBCF51821}" dt="2023-01-19T20:05:43.674" v="19687" actId="13244"/>
          <ac:spMkLst>
            <pc:docMk/>
            <pc:sldMk cId="904415805" sldId="273"/>
            <ac:spMk id="7" creationId="{C6AC9837-A1F5-B2E0-B44E-17CB2B9ED826}"/>
          </ac:spMkLst>
        </pc:spChg>
        <pc:picChg chg="add mod">
          <ac:chgData name="Stringfellow, Kina F. DPI" userId="002858cf-6d8d-4f58-b096-3c8ddc1070aa" providerId="ADAL" clId="{0AEEB5BB-8C4D-4B12-938E-B27EBCF51821}" dt="2023-01-19T19:54:36.753" v="19620" actId="962"/>
          <ac:picMkLst>
            <pc:docMk/>
            <pc:sldMk cId="904415805" sldId="273"/>
            <ac:picMk id="4" creationId="{3E05BF82-DD0D-01C3-B3EB-852AC592B0E1}"/>
          </ac:picMkLst>
        </pc:picChg>
        <pc:picChg chg="add mod">
          <ac:chgData name="Stringfellow, Kina F. DPI" userId="002858cf-6d8d-4f58-b096-3c8ddc1070aa" providerId="ADAL" clId="{0AEEB5BB-8C4D-4B12-938E-B27EBCF51821}" dt="2023-01-19T19:29:11.620" v="14986" actId="962"/>
          <ac:picMkLst>
            <pc:docMk/>
            <pc:sldMk cId="904415805" sldId="273"/>
            <ac:picMk id="5" creationId="{D1052A95-209B-916B-230B-58A6503C4FAE}"/>
          </ac:picMkLst>
        </pc:picChg>
        <pc:picChg chg="add del mod">
          <ac:chgData name="Stringfellow, Kina F. DPI" userId="002858cf-6d8d-4f58-b096-3c8ddc1070aa" providerId="ADAL" clId="{0AEEB5BB-8C4D-4B12-938E-B27EBCF51821}" dt="2023-01-18T14:40:05.802" v="5229" actId="478"/>
          <ac:picMkLst>
            <pc:docMk/>
            <pc:sldMk cId="904415805" sldId="273"/>
            <ac:picMk id="6" creationId="{FC5C88F7-14F8-B699-AC97-E3020781A40E}"/>
          </ac:picMkLst>
        </pc:picChg>
      </pc:sldChg>
      <pc:sldChg chg="addSp delSp modSp mod">
        <pc:chgData name="Stringfellow, Kina F. DPI" userId="002858cf-6d8d-4f58-b096-3c8ddc1070aa" providerId="ADAL" clId="{0AEEB5BB-8C4D-4B12-938E-B27EBCF51821}" dt="2023-01-19T20:02:23.557" v="19662" actId="13244"/>
        <pc:sldMkLst>
          <pc:docMk/>
          <pc:sldMk cId="3547624345" sldId="274"/>
        </pc:sldMkLst>
        <pc:spChg chg="mod">
          <ac:chgData name="Stringfellow, Kina F. DPI" userId="002858cf-6d8d-4f58-b096-3c8ddc1070aa" providerId="ADAL" clId="{0AEEB5BB-8C4D-4B12-938E-B27EBCF51821}" dt="2023-01-18T16:27:20.842" v="6138" actId="20577"/>
          <ac:spMkLst>
            <pc:docMk/>
            <pc:sldMk cId="3547624345" sldId="274"/>
            <ac:spMk id="2" creationId="{00000000-0000-0000-0000-000000000000}"/>
          </ac:spMkLst>
        </pc:spChg>
        <pc:spChg chg="mod">
          <ac:chgData name="Stringfellow, Kina F. DPI" userId="002858cf-6d8d-4f58-b096-3c8ddc1070aa" providerId="ADAL" clId="{0AEEB5BB-8C4D-4B12-938E-B27EBCF51821}" dt="2023-01-19T15:22:39.109" v="8428" actId="20577"/>
          <ac:spMkLst>
            <pc:docMk/>
            <pc:sldMk cId="3547624345" sldId="274"/>
            <ac:spMk id="3" creationId="{00000000-0000-0000-0000-000000000000}"/>
          </ac:spMkLst>
        </pc:spChg>
        <pc:picChg chg="add del mod">
          <ac:chgData name="Stringfellow, Kina F. DPI" userId="002858cf-6d8d-4f58-b096-3c8ddc1070aa" providerId="ADAL" clId="{0AEEB5BB-8C4D-4B12-938E-B27EBCF51821}" dt="2023-01-18T13:37:05.981" v="4649" actId="478"/>
          <ac:picMkLst>
            <pc:docMk/>
            <pc:sldMk cId="3547624345" sldId="274"/>
            <ac:picMk id="5" creationId="{BDF78C56-D31A-4A71-A03C-4A73F0E095CE}"/>
          </ac:picMkLst>
        </pc:picChg>
        <pc:picChg chg="add mod">
          <ac:chgData name="Stringfellow, Kina F. DPI" userId="002858cf-6d8d-4f58-b096-3c8ddc1070aa" providerId="ADAL" clId="{0AEEB5BB-8C4D-4B12-938E-B27EBCF51821}" dt="2023-01-19T20:02:23.557" v="19662" actId="13244"/>
          <ac:picMkLst>
            <pc:docMk/>
            <pc:sldMk cId="3547624345" sldId="274"/>
            <ac:picMk id="6" creationId="{FC487BEF-4EA8-52C0-B8F0-D829636BA3BF}"/>
          </ac:picMkLst>
        </pc:picChg>
      </pc:sldChg>
      <pc:sldChg chg="del">
        <pc:chgData name="Stringfellow, Kina F. DPI" userId="002858cf-6d8d-4f58-b096-3c8ddc1070aa" providerId="ADAL" clId="{0AEEB5BB-8C4D-4B12-938E-B27EBCF51821}" dt="2023-01-18T16:17:32.026" v="5894" actId="47"/>
        <pc:sldMkLst>
          <pc:docMk/>
          <pc:sldMk cId="3609831312" sldId="275"/>
        </pc:sldMkLst>
      </pc:sldChg>
      <pc:sldChg chg="del">
        <pc:chgData name="Stringfellow, Kina F. DPI" userId="002858cf-6d8d-4f58-b096-3c8ddc1070aa" providerId="ADAL" clId="{0AEEB5BB-8C4D-4B12-938E-B27EBCF51821}" dt="2023-01-18T16:19:43.940" v="6081" actId="47"/>
        <pc:sldMkLst>
          <pc:docMk/>
          <pc:sldMk cId="3388698711" sldId="276"/>
        </pc:sldMkLst>
      </pc:sldChg>
      <pc:sldChg chg="addSp modSp mod">
        <pc:chgData name="Stringfellow, Kina F. DPI" userId="002858cf-6d8d-4f58-b096-3c8ddc1070aa" providerId="ADAL" clId="{0AEEB5BB-8C4D-4B12-938E-B27EBCF51821}" dt="2023-01-19T19:42:03.058" v="18162" actId="962"/>
        <pc:sldMkLst>
          <pc:docMk/>
          <pc:sldMk cId="2769691989" sldId="277"/>
        </pc:sldMkLst>
        <pc:spChg chg="mod">
          <ac:chgData name="Stringfellow, Kina F. DPI" userId="002858cf-6d8d-4f58-b096-3c8ddc1070aa" providerId="ADAL" clId="{0AEEB5BB-8C4D-4B12-938E-B27EBCF51821}" dt="2023-01-18T18:46:50.807" v="7528" actId="20577"/>
          <ac:spMkLst>
            <pc:docMk/>
            <pc:sldMk cId="2769691989" sldId="277"/>
            <ac:spMk id="2" creationId="{00000000-0000-0000-0000-000000000000}"/>
          </ac:spMkLst>
        </pc:spChg>
        <pc:spChg chg="mod">
          <ac:chgData name="Stringfellow, Kina F. DPI" userId="002858cf-6d8d-4f58-b096-3c8ddc1070aa" providerId="ADAL" clId="{0AEEB5BB-8C4D-4B12-938E-B27EBCF51821}" dt="2023-01-19T13:52:48.472" v="8056" actId="20577"/>
          <ac:spMkLst>
            <pc:docMk/>
            <pc:sldMk cId="2769691989" sldId="277"/>
            <ac:spMk id="3" creationId="{00000000-0000-0000-0000-000000000000}"/>
          </ac:spMkLst>
        </pc:spChg>
        <pc:picChg chg="add mod">
          <ac:chgData name="Stringfellow, Kina F. DPI" userId="002858cf-6d8d-4f58-b096-3c8ddc1070aa" providerId="ADAL" clId="{0AEEB5BB-8C4D-4B12-938E-B27EBCF51821}" dt="2023-01-19T19:41:19.715" v="18122" actId="962"/>
          <ac:picMkLst>
            <pc:docMk/>
            <pc:sldMk cId="2769691989" sldId="277"/>
            <ac:picMk id="5" creationId="{D609DFC3-0187-6884-0C61-43EF6E360745}"/>
          </ac:picMkLst>
        </pc:picChg>
        <pc:picChg chg="add mod">
          <ac:chgData name="Stringfellow, Kina F. DPI" userId="002858cf-6d8d-4f58-b096-3c8ddc1070aa" providerId="ADAL" clId="{0AEEB5BB-8C4D-4B12-938E-B27EBCF51821}" dt="2023-01-19T19:42:03.058" v="18162" actId="962"/>
          <ac:picMkLst>
            <pc:docMk/>
            <pc:sldMk cId="2769691989" sldId="277"/>
            <ac:picMk id="7" creationId="{A1E1483E-BC49-147A-444E-B76CB02BE3FF}"/>
          </ac:picMkLst>
        </pc:picChg>
      </pc:sldChg>
      <pc:sldChg chg="del">
        <pc:chgData name="Stringfellow, Kina F. DPI" userId="002858cf-6d8d-4f58-b096-3c8ddc1070aa" providerId="ADAL" clId="{0AEEB5BB-8C4D-4B12-938E-B27EBCF51821}" dt="2023-01-18T16:18:52.995" v="6031" actId="47"/>
        <pc:sldMkLst>
          <pc:docMk/>
          <pc:sldMk cId="4152538328" sldId="278"/>
        </pc:sldMkLst>
      </pc:sldChg>
      <pc:sldChg chg="del">
        <pc:chgData name="Stringfellow, Kina F. DPI" userId="002858cf-6d8d-4f58-b096-3c8ddc1070aa" providerId="ADAL" clId="{0AEEB5BB-8C4D-4B12-938E-B27EBCF51821}" dt="2023-01-18T16:19:43.940" v="6081" actId="47"/>
        <pc:sldMkLst>
          <pc:docMk/>
          <pc:sldMk cId="4016649310" sldId="279"/>
        </pc:sldMkLst>
      </pc:sldChg>
      <pc:sldChg chg="del">
        <pc:chgData name="Stringfellow, Kina F. DPI" userId="002858cf-6d8d-4f58-b096-3c8ddc1070aa" providerId="ADAL" clId="{0AEEB5BB-8C4D-4B12-938E-B27EBCF51821}" dt="2023-01-18T16:19:43.940" v="6081" actId="47"/>
        <pc:sldMkLst>
          <pc:docMk/>
          <pc:sldMk cId="3051913128" sldId="282"/>
        </pc:sldMkLst>
      </pc:sldChg>
      <pc:sldChg chg="del">
        <pc:chgData name="Stringfellow, Kina F. DPI" userId="002858cf-6d8d-4f58-b096-3c8ddc1070aa" providerId="ADAL" clId="{0AEEB5BB-8C4D-4B12-938E-B27EBCF51821}" dt="2023-01-18T16:19:43.940" v="6081" actId="47"/>
        <pc:sldMkLst>
          <pc:docMk/>
          <pc:sldMk cId="2486558128" sldId="283"/>
        </pc:sldMkLst>
      </pc:sldChg>
      <pc:sldChg chg="del">
        <pc:chgData name="Stringfellow, Kina F. DPI" userId="002858cf-6d8d-4f58-b096-3c8ddc1070aa" providerId="ADAL" clId="{0AEEB5BB-8C4D-4B12-938E-B27EBCF51821}" dt="2023-01-18T16:19:43.940" v="6081" actId="47"/>
        <pc:sldMkLst>
          <pc:docMk/>
          <pc:sldMk cId="428816999" sldId="284"/>
        </pc:sldMkLst>
      </pc:sldChg>
      <pc:sldChg chg="del">
        <pc:chgData name="Stringfellow, Kina F. DPI" userId="002858cf-6d8d-4f58-b096-3c8ddc1070aa" providerId="ADAL" clId="{0AEEB5BB-8C4D-4B12-938E-B27EBCF51821}" dt="2023-01-18T16:19:43.940" v="6081" actId="47"/>
        <pc:sldMkLst>
          <pc:docMk/>
          <pc:sldMk cId="294582940" sldId="285"/>
        </pc:sldMkLst>
      </pc:sldChg>
      <pc:sldChg chg="del">
        <pc:chgData name="Stringfellow, Kina F. DPI" userId="002858cf-6d8d-4f58-b096-3c8ddc1070aa" providerId="ADAL" clId="{0AEEB5BB-8C4D-4B12-938E-B27EBCF51821}" dt="2023-01-18T16:19:43.940" v="6081" actId="47"/>
        <pc:sldMkLst>
          <pc:docMk/>
          <pc:sldMk cId="2929301297" sldId="286"/>
        </pc:sldMkLst>
      </pc:sldChg>
      <pc:sldChg chg="del">
        <pc:chgData name="Stringfellow, Kina F. DPI" userId="002858cf-6d8d-4f58-b096-3c8ddc1070aa" providerId="ADAL" clId="{0AEEB5BB-8C4D-4B12-938E-B27EBCF51821}" dt="2023-01-18T16:19:43.940" v="6081" actId="47"/>
        <pc:sldMkLst>
          <pc:docMk/>
          <pc:sldMk cId="2568899944" sldId="287"/>
        </pc:sldMkLst>
      </pc:sldChg>
      <pc:sldChg chg="del">
        <pc:chgData name="Stringfellow, Kina F. DPI" userId="002858cf-6d8d-4f58-b096-3c8ddc1070aa" providerId="ADAL" clId="{0AEEB5BB-8C4D-4B12-938E-B27EBCF51821}" dt="2023-01-18T16:19:43.940" v="6081" actId="47"/>
        <pc:sldMkLst>
          <pc:docMk/>
          <pc:sldMk cId="2704511636" sldId="288"/>
        </pc:sldMkLst>
      </pc:sldChg>
      <pc:sldChg chg="del">
        <pc:chgData name="Stringfellow, Kina F. DPI" userId="002858cf-6d8d-4f58-b096-3c8ddc1070aa" providerId="ADAL" clId="{0AEEB5BB-8C4D-4B12-938E-B27EBCF51821}" dt="2023-01-18T16:19:43.940" v="6081" actId="47"/>
        <pc:sldMkLst>
          <pc:docMk/>
          <pc:sldMk cId="2802541994" sldId="289"/>
        </pc:sldMkLst>
      </pc:sldChg>
      <pc:sldChg chg="del">
        <pc:chgData name="Stringfellow, Kina F. DPI" userId="002858cf-6d8d-4f58-b096-3c8ddc1070aa" providerId="ADAL" clId="{0AEEB5BB-8C4D-4B12-938E-B27EBCF51821}" dt="2023-01-18T16:19:43.940" v="6081" actId="47"/>
        <pc:sldMkLst>
          <pc:docMk/>
          <pc:sldMk cId="2315994145" sldId="290"/>
        </pc:sldMkLst>
      </pc:sldChg>
      <pc:sldChg chg="del">
        <pc:chgData name="Stringfellow, Kina F. DPI" userId="002858cf-6d8d-4f58-b096-3c8ddc1070aa" providerId="ADAL" clId="{0AEEB5BB-8C4D-4B12-938E-B27EBCF51821}" dt="2023-01-18T16:19:43.940" v="6081" actId="47"/>
        <pc:sldMkLst>
          <pc:docMk/>
          <pc:sldMk cId="382101874" sldId="291"/>
        </pc:sldMkLst>
      </pc:sldChg>
      <pc:sldChg chg="addSp delSp modSp del mod">
        <pc:chgData name="Stringfellow, Kina F. DPI" userId="002858cf-6d8d-4f58-b096-3c8ddc1070aa" providerId="ADAL" clId="{0AEEB5BB-8C4D-4B12-938E-B27EBCF51821}" dt="2023-01-17T16:47:22.626" v="2746" actId="47"/>
        <pc:sldMkLst>
          <pc:docMk/>
          <pc:sldMk cId="1592304608" sldId="292"/>
        </pc:sldMkLst>
        <pc:spChg chg="mod">
          <ac:chgData name="Stringfellow, Kina F. DPI" userId="002858cf-6d8d-4f58-b096-3c8ddc1070aa" providerId="ADAL" clId="{0AEEB5BB-8C4D-4B12-938E-B27EBCF51821}" dt="2023-01-17T16:32:55.748" v="2637" actId="20577"/>
          <ac:spMkLst>
            <pc:docMk/>
            <pc:sldMk cId="1592304608" sldId="292"/>
            <ac:spMk id="3" creationId="{00000000-0000-0000-0000-000000000000}"/>
          </ac:spMkLst>
        </pc:spChg>
        <pc:spChg chg="mod">
          <ac:chgData name="Stringfellow, Kina F. DPI" userId="002858cf-6d8d-4f58-b096-3c8ddc1070aa" providerId="ADAL" clId="{0AEEB5BB-8C4D-4B12-938E-B27EBCF51821}" dt="2023-01-17T14:03:05.651" v="1280" actId="20577"/>
          <ac:spMkLst>
            <pc:docMk/>
            <pc:sldMk cId="1592304608" sldId="292"/>
            <ac:spMk id="6" creationId="{CBC413D5-4BFC-13B2-0B0C-738579BD176B}"/>
          </ac:spMkLst>
        </pc:spChg>
        <pc:picChg chg="add del mod">
          <ac:chgData name="Stringfellow, Kina F. DPI" userId="002858cf-6d8d-4f58-b096-3c8ddc1070aa" providerId="ADAL" clId="{0AEEB5BB-8C4D-4B12-938E-B27EBCF51821}" dt="2023-01-17T15:54:43.044" v="1768" actId="21"/>
          <ac:picMkLst>
            <pc:docMk/>
            <pc:sldMk cId="1592304608" sldId="292"/>
            <ac:picMk id="4" creationId="{E5DE24B8-A97A-87B1-AB1A-5DAF495BB9FF}"/>
          </ac:picMkLst>
        </pc:picChg>
      </pc:sldChg>
      <pc:sldChg chg="del">
        <pc:chgData name="Stringfellow, Kina F. DPI" userId="002858cf-6d8d-4f58-b096-3c8ddc1070aa" providerId="ADAL" clId="{0AEEB5BB-8C4D-4B12-938E-B27EBCF51821}" dt="2023-01-18T16:19:43.940" v="6081" actId="47"/>
        <pc:sldMkLst>
          <pc:docMk/>
          <pc:sldMk cId="4110741213" sldId="293"/>
        </pc:sldMkLst>
      </pc:sldChg>
      <pc:sldChg chg="del">
        <pc:chgData name="Stringfellow, Kina F. DPI" userId="002858cf-6d8d-4f58-b096-3c8ddc1070aa" providerId="ADAL" clId="{0AEEB5BB-8C4D-4B12-938E-B27EBCF51821}" dt="2023-01-18T16:19:43.940" v="6081" actId="47"/>
        <pc:sldMkLst>
          <pc:docMk/>
          <pc:sldMk cId="654222352" sldId="294"/>
        </pc:sldMkLst>
      </pc:sldChg>
      <pc:sldChg chg="del">
        <pc:chgData name="Stringfellow, Kina F. DPI" userId="002858cf-6d8d-4f58-b096-3c8ddc1070aa" providerId="ADAL" clId="{0AEEB5BB-8C4D-4B12-938E-B27EBCF51821}" dt="2023-01-18T16:19:38.110" v="6080" actId="47"/>
        <pc:sldMkLst>
          <pc:docMk/>
          <pc:sldMk cId="1245439467" sldId="295"/>
        </pc:sldMkLst>
      </pc:sldChg>
      <pc:sldChg chg="modSp mod">
        <pc:chgData name="Stringfellow, Kina F. DPI" userId="002858cf-6d8d-4f58-b096-3c8ddc1070aa" providerId="ADAL" clId="{0AEEB5BB-8C4D-4B12-938E-B27EBCF51821}" dt="2023-01-18T16:19:33.339" v="6079" actId="20577"/>
        <pc:sldMkLst>
          <pc:docMk/>
          <pc:sldMk cId="479549356" sldId="296"/>
        </pc:sldMkLst>
        <pc:spChg chg="mod">
          <ac:chgData name="Stringfellow, Kina F. DPI" userId="002858cf-6d8d-4f58-b096-3c8ddc1070aa" providerId="ADAL" clId="{0AEEB5BB-8C4D-4B12-938E-B27EBCF51821}" dt="2023-01-18T16:19:05.238" v="6061" actId="20577"/>
          <ac:spMkLst>
            <pc:docMk/>
            <pc:sldMk cId="479549356" sldId="296"/>
            <ac:spMk id="2" creationId="{00000000-0000-0000-0000-000000000000}"/>
          </ac:spMkLst>
        </pc:spChg>
        <pc:spChg chg="mod">
          <ac:chgData name="Stringfellow, Kina F. DPI" userId="002858cf-6d8d-4f58-b096-3c8ddc1070aa" providerId="ADAL" clId="{0AEEB5BB-8C4D-4B12-938E-B27EBCF51821}" dt="2023-01-18T16:19:33.339" v="6079" actId="20577"/>
          <ac:spMkLst>
            <pc:docMk/>
            <pc:sldMk cId="479549356" sldId="296"/>
            <ac:spMk id="3" creationId="{00000000-0000-0000-0000-000000000000}"/>
          </ac:spMkLst>
        </pc:spChg>
      </pc:sldChg>
      <pc:sldChg chg="addSp delSp modSp mod">
        <pc:chgData name="Stringfellow, Kina F. DPI" userId="002858cf-6d8d-4f58-b096-3c8ddc1070aa" providerId="ADAL" clId="{0AEEB5BB-8C4D-4B12-938E-B27EBCF51821}" dt="2023-01-19T19:58:35.009" v="19635" actId="13244"/>
        <pc:sldMkLst>
          <pc:docMk/>
          <pc:sldMk cId="2129175421" sldId="297"/>
        </pc:sldMkLst>
        <pc:spChg chg="mod">
          <ac:chgData name="Stringfellow, Kina F. DPI" userId="002858cf-6d8d-4f58-b096-3c8ddc1070aa" providerId="ADAL" clId="{0AEEB5BB-8C4D-4B12-938E-B27EBCF51821}" dt="2023-01-18T16:18:21.307" v="6028" actId="20577"/>
          <ac:spMkLst>
            <pc:docMk/>
            <pc:sldMk cId="2129175421" sldId="297"/>
            <ac:spMk id="2" creationId="{00000000-0000-0000-0000-000000000000}"/>
          </ac:spMkLst>
        </pc:spChg>
        <pc:spChg chg="mod">
          <ac:chgData name="Stringfellow, Kina F. DPI" userId="002858cf-6d8d-4f58-b096-3c8ddc1070aa" providerId="ADAL" clId="{0AEEB5BB-8C4D-4B12-938E-B27EBCF51821}" dt="2023-01-19T18:35:36.715" v="10436" actId="20577"/>
          <ac:spMkLst>
            <pc:docMk/>
            <pc:sldMk cId="2129175421" sldId="297"/>
            <ac:spMk id="3" creationId="{00000000-0000-0000-0000-000000000000}"/>
          </ac:spMkLst>
        </pc:spChg>
        <pc:spChg chg="add del">
          <ac:chgData name="Stringfellow, Kina F. DPI" userId="002858cf-6d8d-4f58-b096-3c8ddc1070aa" providerId="ADAL" clId="{0AEEB5BB-8C4D-4B12-938E-B27EBCF51821}" dt="2023-01-19T18:32:52.760" v="10380" actId="22"/>
          <ac:spMkLst>
            <pc:docMk/>
            <pc:sldMk cId="2129175421" sldId="297"/>
            <ac:spMk id="7" creationId="{64D29084-79B8-4853-539E-BE737842923D}"/>
          </ac:spMkLst>
        </pc:spChg>
        <pc:picChg chg="add del mod">
          <ac:chgData name="Stringfellow, Kina F. DPI" userId="002858cf-6d8d-4f58-b096-3c8ddc1070aa" providerId="ADAL" clId="{0AEEB5BB-8C4D-4B12-938E-B27EBCF51821}" dt="2023-01-19T18:32:22.270" v="10378"/>
          <ac:picMkLst>
            <pc:docMk/>
            <pc:sldMk cId="2129175421" sldId="297"/>
            <ac:picMk id="4" creationId="{AAB53C4D-5F33-FD61-8E68-626FCE489A42}"/>
          </ac:picMkLst>
        </pc:picChg>
        <pc:picChg chg="add mod">
          <ac:chgData name="Stringfellow, Kina F. DPI" userId="002858cf-6d8d-4f58-b096-3c8ddc1070aa" providerId="ADAL" clId="{0AEEB5BB-8C4D-4B12-938E-B27EBCF51821}" dt="2023-01-19T19:43:40.573" v="18718" actId="962"/>
          <ac:picMkLst>
            <pc:docMk/>
            <pc:sldMk cId="2129175421" sldId="297"/>
            <ac:picMk id="5" creationId="{E88959DE-D4AD-5B15-0E57-F84BB163CD30}"/>
          </ac:picMkLst>
        </pc:picChg>
        <pc:picChg chg="add mod">
          <ac:chgData name="Stringfellow, Kina F. DPI" userId="002858cf-6d8d-4f58-b096-3c8ddc1070aa" providerId="ADAL" clId="{0AEEB5BB-8C4D-4B12-938E-B27EBCF51821}" dt="2023-01-19T19:58:35.009" v="19635" actId="13244"/>
          <ac:picMkLst>
            <pc:docMk/>
            <pc:sldMk cId="2129175421" sldId="297"/>
            <ac:picMk id="9" creationId="{8D6A9235-4591-F5C6-3281-ADF8E98CB73C}"/>
          </ac:picMkLst>
        </pc:picChg>
      </pc:sldChg>
      <pc:sldChg chg="del">
        <pc:chgData name="Stringfellow, Kina F. DPI" userId="002858cf-6d8d-4f58-b096-3c8ddc1070aa" providerId="ADAL" clId="{0AEEB5BB-8C4D-4B12-938E-B27EBCF51821}" dt="2023-01-18T16:19:43.940" v="6081" actId="47"/>
        <pc:sldMkLst>
          <pc:docMk/>
          <pc:sldMk cId="3784303024" sldId="298"/>
        </pc:sldMkLst>
      </pc:sldChg>
      <pc:sldChg chg="del">
        <pc:chgData name="Stringfellow, Kina F. DPI" userId="002858cf-6d8d-4f58-b096-3c8ddc1070aa" providerId="ADAL" clId="{0AEEB5BB-8C4D-4B12-938E-B27EBCF51821}" dt="2023-01-18T16:19:43.940" v="6081" actId="47"/>
        <pc:sldMkLst>
          <pc:docMk/>
          <pc:sldMk cId="223065247" sldId="299"/>
        </pc:sldMkLst>
      </pc:sldChg>
      <pc:sldChg chg="del">
        <pc:chgData name="Stringfellow, Kina F. DPI" userId="002858cf-6d8d-4f58-b096-3c8ddc1070aa" providerId="ADAL" clId="{0AEEB5BB-8C4D-4B12-938E-B27EBCF51821}" dt="2023-01-18T16:19:43.940" v="6081" actId="47"/>
        <pc:sldMkLst>
          <pc:docMk/>
          <pc:sldMk cId="546134997" sldId="300"/>
        </pc:sldMkLst>
      </pc:sldChg>
      <pc:sldChg chg="del">
        <pc:chgData name="Stringfellow, Kina F. DPI" userId="002858cf-6d8d-4f58-b096-3c8ddc1070aa" providerId="ADAL" clId="{0AEEB5BB-8C4D-4B12-938E-B27EBCF51821}" dt="2023-01-18T16:19:43.940" v="6081" actId="47"/>
        <pc:sldMkLst>
          <pc:docMk/>
          <pc:sldMk cId="3775653225" sldId="301"/>
        </pc:sldMkLst>
      </pc:sldChg>
      <pc:sldChg chg="del">
        <pc:chgData name="Stringfellow, Kina F. DPI" userId="002858cf-6d8d-4f58-b096-3c8ddc1070aa" providerId="ADAL" clId="{0AEEB5BB-8C4D-4B12-938E-B27EBCF51821}" dt="2023-01-18T16:19:43.940" v="6081" actId="47"/>
        <pc:sldMkLst>
          <pc:docMk/>
          <pc:sldMk cId="3142113108" sldId="302"/>
        </pc:sldMkLst>
      </pc:sldChg>
      <pc:sldChg chg="del">
        <pc:chgData name="Stringfellow, Kina F. DPI" userId="002858cf-6d8d-4f58-b096-3c8ddc1070aa" providerId="ADAL" clId="{0AEEB5BB-8C4D-4B12-938E-B27EBCF51821}" dt="2023-01-18T16:19:43.940" v="6081" actId="47"/>
        <pc:sldMkLst>
          <pc:docMk/>
          <pc:sldMk cId="3203854852" sldId="303"/>
        </pc:sldMkLst>
      </pc:sldChg>
      <pc:sldChg chg="del">
        <pc:chgData name="Stringfellow, Kina F. DPI" userId="002858cf-6d8d-4f58-b096-3c8ddc1070aa" providerId="ADAL" clId="{0AEEB5BB-8C4D-4B12-938E-B27EBCF51821}" dt="2023-01-18T16:19:43.940" v="6081" actId="47"/>
        <pc:sldMkLst>
          <pc:docMk/>
          <pc:sldMk cId="3922186226" sldId="304"/>
        </pc:sldMkLst>
      </pc:sldChg>
      <pc:sldChg chg="del">
        <pc:chgData name="Stringfellow, Kina F. DPI" userId="002858cf-6d8d-4f58-b096-3c8ddc1070aa" providerId="ADAL" clId="{0AEEB5BB-8C4D-4B12-938E-B27EBCF51821}" dt="2023-01-18T16:19:43.940" v="6081" actId="47"/>
        <pc:sldMkLst>
          <pc:docMk/>
          <pc:sldMk cId="769574867" sldId="305"/>
        </pc:sldMkLst>
      </pc:sldChg>
      <pc:sldChg chg="del">
        <pc:chgData name="Stringfellow, Kina F. DPI" userId="002858cf-6d8d-4f58-b096-3c8ddc1070aa" providerId="ADAL" clId="{0AEEB5BB-8C4D-4B12-938E-B27EBCF51821}" dt="2023-01-18T16:19:43.940" v="6081" actId="47"/>
        <pc:sldMkLst>
          <pc:docMk/>
          <pc:sldMk cId="1641523978" sldId="306"/>
        </pc:sldMkLst>
      </pc:sldChg>
      <pc:sldChg chg="modSp mod">
        <pc:chgData name="Stringfellow, Kina F. DPI" userId="002858cf-6d8d-4f58-b096-3c8ddc1070aa" providerId="ADAL" clId="{0AEEB5BB-8C4D-4B12-938E-B27EBCF51821}" dt="2023-01-18T17:27:23.239" v="6232" actId="20577"/>
        <pc:sldMkLst>
          <pc:docMk/>
          <pc:sldMk cId="2594166778" sldId="307"/>
        </pc:sldMkLst>
        <pc:spChg chg="mod">
          <ac:chgData name="Stringfellow, Kina F. DPI" userId="002858cf-6d8d-4f58-b096-3c8ddc1070aa" providerId="ADAL" clId="{0AEEB5BB-8C4D-4B12-938E-B27EBCF51821}" dt="2023-01-18T17:27:23.239" v="6232" actId="20577"/>
          <ac:spMkLst>
            <pc:docMk/>
            <pc:sldMk cId="2594166778" sldId="307"/>
            <ac:spMk id="3" creationId="{00000000-0000-0000-0000-000000000000}"/>
          </ac:spMkLst>
        </pc:spChg>
        <pc:spChg chg="mod">
          <ac:chgData name="Stringfellow, Kina F. DPI" userId="002858cf-6d8d-4f58-b096-3c8ddc1070aa" providerId="ADAL" clId="{0AEEB5BB-8C4D-4B12-938E-B27EBCF51821}" dt="2023-01-17T18:54:07.917" v="3040" actId="20577"/>
          <ac:spMkLst>
            <pc:docMk/>
            <pc:sldMk cId="2594166778" sldId="307"/>
            <ac:spMk id="6" creationId="{CBC413D5-4BFC-13B2-0B0C-738579BD176B}"/>
          </ac:spMkLst>
        </pc:spChg>
      </pc:sldChg>
      <pc:sldChg chg="modSp mod">
        <pc:chgData name="Stringfellow, Kina F. DPI" userId="002858cf-6d8d-4f58-b096-3c8ddc1070aa" providerId="ADAL" clId="{0AEEB5BB-8C4D-4B12-938E-B27EBCF51821}" dt="2023-01-19T21:41:08.047" v="19876" actId="20577"/>
        <pc:sldMkLst>
          <pc:docMk/>
          <pc:sldMk cId="3840820868" sldId="308"/>
        </pc:sldMkLst>
        <pc:spChg chg="mod">
          <ac:chgData name="Stringfellow, Kina F. DPI" userId="002858cf-6d8d-4f58-b096-3c8ddc1070aa" providerId="ADAL" clId="{0AEEB5BB-8C4D-4B12-938E-B27EBCF51821}" dt="2023-01-17T13:15:15.876" v="247" actId="20577"/>
          <ac:spMkLst>
            <pc:docMk/>
            <pc:sldMk cId="3840820868" sldId="308"/>
            <ac:spMk id="2" creationId="{00000000-0000-0000-0000-000000000000}"/>
          </ac:spMkLst>
        </pc:spChg>
        <pc:spChg chg="mod">
          <ac:chgData name="Stringfellow, Kina F. DPI" userId="002858cf-6d8d-4f58-b096-3c8ddc1070aa" providerId="ADAL" clId="{0AEEB5BB-8C4D-4B12-938E-B27EBCF51821}" dt="2023-01-19T21:41:08.047" v="19876" actId="20577"/>
          <ac:spMkLst>
            <pc:docMk/>
            <pc:sldMk cId="3840820868" sldId="308"/>
            <ac:spMk id="3" creationId="{00000000-0000-0000-0000-000000000000}"/>
          </ac:spMkLst>
        </pc:spChg>
      </pc:sldChg>
      <pc:sldChg chg="addSp delSp modSp mod ord">
        <pc:chgData name="Stringfellow, Kina F. DPI" userId="002858cf-6d8d-4f58-b096-3c8ddc1070aa" providerId="ADAL" clId="{0AEEB5BB-8C4D-4B12-938E-B27EBCF51821}" dt="2023-01-19T21:39:34.428" v="19859"/>
        <pc:sldMkLst>
          <pc:docMk/>
          <pc:sldMk cId="1410374104" sldId="309"/>
        </pc:sldMkLst>
        <pc:spChg chg="mod">
          <ac:chgData name="Stringfellow, Kina F. DPI" userId="002858cf-6d8d-4f58-b096-3c8ddc1070aa" providerId="ADAL" clId="{0AEEB5BB-8C4D-4B12-938E-B27EBCF51821}" dt="2023-01-17T14:19:31.230" v="1720" actId="20577"/>
          <ac:spMkLst>
            <pc:docMk/>
            <pc:sldMk cId="1410374104" sldId="309"/>
            <ac:spMk id="2" creationId="{00000000-0000-0000-0000-000000000000}"/>
          </ac:spMkLst>
        </pc:spChg>
        <pc:spChg chg="mod">
          <ac:chgData name="Stringfellow, Kina F. DPI" userId="002858cf-6d8d-4f58-b096-3c8ddc1070aa" providerId="ADAL" clId="{0AEEB5BB-8C4D-4B12-938E-B27EBCF51821}" dt="2023-01-17T16:52:56.726" v="2971" actId="20577"/>
          <ac:spMkLst>
            <pc:docMk/>
            <pc:sldMk cId="1410374104" sldId="309"/>
            <ac:spMk id="7" creationId="{3216E60C-D8F9-5AC4-672A-D551051AE210}"/>
          </ac:spMkLst>
        </pc:spChg>
        <pc:spChg chg="add del mod">
          <ac:chgData name="Stringfellow, Kina F. DPI" userId="002858cf-6d8d-4f58-b096-3c8ddc1070aa" providerId="ADAL" clId="{0AEEB5BB-8C4D-4B12-938E-B27EBCF51821}" dt="2023-01-17T13:29:51.723" v="455" actId="478"/>
          <ac:spMkLst>
            <pc:docMk/>
            <pc:sldMk cId="1410374104" sldId="309"/>
            <ac:spMk id="8" creationId="{B53F87D8-F2FB-A4CC-6CD5-CBC15EA7E296}"/>
          </ac:spMkLst>
        </pc:spChg>
        <pc:spChg chg="add del mod">
          <ac:chgData name="Stringfellow, Kina F. DPI" userId="002858cf-6d8d-4f58-b096-3c8ddc1070aa" providerId="ADAL" clId="{0AEEB5BB-8C4D-4B12-938E-B27EBCF51821}" dt="2023-01-17T13:29:58.577" v="457" actId="478"/>
          <ac:spMkLst>
            <pc:docMk/>
            <pc:sldMk cId="1410374104" sldId="309"/>
            <ac:spMk id="12" creationId="{045DF04B-0E02-05C9-A41B-894066C3F8C7}"/>
          </ac:spMkLst>
        </pc:spChg>
        <pc:picChg chg="mod">
          <ac:chgData name="Stringfellow, Kina F. DPI" userId="002858cf-6d8d-4f58-b096-3c8ddc1070aa" providerId="ADAL" clId="{0AEEB5BB-8C4D-4B12-938E-B27EBCF51821}" dt="2023-01-19T19:48:12.801" v="19596" actId="962"/>
          <ac:picMkLst>
            <pc:docMk/>
            <pc:sldMk cId="1410374104" sldId="309"/>
            <ac:picMk id="3" creationId="{BC938650-3DAF-0914-0034-09552BB06FD5}"/>
          </ac:picMkLst>
        </pc:picChg>
        <pc:picChg chg="add del mod">
          <ac:chgData name="Stringfellow, Kina F. DPI" userId="002858cf-6d8d-4f58-b096-3c8ddc1070aa" providerId="ADAL" clId="{0AEEB5BB-8C4D-4B12-938E-B27EBCF51821}" dt="2023-01-17T14:19:23.858" v="1713" actId="1035"/>
          <ac:picMkLst>
            <pc:docMk/>
            <pc:sldMk cId="1410374104" sldId="309"/>
            <ac:picMk id="4" creationId="{50837813-75B3-246D-5DDD-8B3FAFCE274F}"/>
          </ac:picMkLst>
        </pc:picChg>
        <pc:picChg chg="add del">
          <ac:chgData name="Stringfellow, Kina F. DPI" userId="002858cf-6d8d-4f58-b096-3c8ddc1070aa" providerId="ADAL" clId="{0AEEB5BB-8C4D-4B12-938E-B27EBCF51821}" dt="2023-01-17T13:29:55.960" v="456" actId="478"/>
          <ac:picMkLst>
            <pc:docMk/>
            <pc:sldMk cId="1410374104" sldId="309"/>
            <ac:picMk id="6" creationId="{5E80A15D-9677-D1D2-63A1-C27D84500405}"/>
          </ac:picMkLst>
        </pc:picChg>
        <pc:picChg chg="add del mod">
          <ac:chgData name="Stringfellow, Kina F. DPI" userId="002858cf-6d8d-4f58-b096-3c8ddc1070aa" providerId="ADAL" clId="{0AEEB5BB-8C4D-4B12-938E-B27EBCF51821}" dt="2023-01-17T13:29:50.184" v="453" actId="931"/>
          <ac:picMkLst>
            <pc:docMk/>
            <pc:sldMk cId="1410374104" sldId="309"/>
            <ac:picMk id="10" creationId="{693EEB1C-7894-1D1B-7CE2-D9B20041E6A9}"/>
          </ac:picMkLst>
        </pc:picChg>
      </pc:sldChg>
      <pc:sldChg chg="del">
        <pc:chgData name="Stringfellow, Kina F. DPI" userId="002858cf-6d8d-4f58-b096-3c8ddc1070aa" providerId="ADAL" clId="{0AEEB5BB-8C4D-4B12-938E-B27EBCF51821}" dt="2023-01-17T13:17:34.571" v="398" actId="47"/>
        <pc:sldMkLst>
          <pc:docMk/>
          <pc:sldMk cId="1499398695" sldId="310"/>
        </pc:sldMkLst>
      </pc:sldChg>
      <pc:sldChg chg="modSp del mod">
        <pc:chgData name="Stringfellow, Kina F. DPI" userId="002858cf-6d8d-4f58-b096-3c8ddc1070aa" providerId="ADAL" clId="{0AEEB5BB-8C4D-4B12-938E-B27EBCF51821}" dt="2023-01-17T20:51:49.904" v="4511" actId="47"/>
        <pc:sldMkLst>
          <pc:docMk/>
          <pc:sldMk cId="1970196934" sldId="311"/>
        </pc:sldMkLst>
        <pc:spChg chg="mod">
          <ac:chgData name="Stringfellow, Kina F. DPI" userId="002858cf-6d8d-4f58-b096-3c8ddc1070aa" providerId="ADAL" clId="{0AEEB5BB-8C4D-4B12-938E-B27EBCF51821}" dt="2023-01-17T18:58:26.338" v="3337" actId="20577"/>
          <ac:spMkLst>
            <pc:docMk/>
            <pc:sldMk cId="1970196934" sldId="311"/>
            <ac:spMk id="2" creationId="{00000000-0000-0000-0000-000000000000}"/>
          </ac:spMkLst>
        </pc:spChg>
        <pc:spChg chg="mod">
          <ac:chgData name="Stringfellow, Kina F. DPI" userId="002858cf-6d8d-4f58-b096-3c8ddc1070aa" providerId="ADAL" clId="{0AEEB5BB-8C4D-4B12-938E-B27EBCF51821}" dt="2023-01-17T18:58:35.103" v="3355" actId="20577"/>
          <ac:spMkLst>
            <pc:docMk/>
            <pc:sldMk cId="1970196934" sldId="311"/>
            <ac:spMk id="3" creationId="{00000000-0000-0000-0000-000000000000}"/>
          </ac:spMkLst>
        </pc:spChg>
      </pc:sldChg>
      <pc:sldChg chg="addSp delSp modSp add mod ord">
        <pc:chgData name="Stringfellow, Kina F. DPI" userId="002858cf-6d8d-4f58-b096-3c8ddc1070aa" providerId="ADAL" clId="{0AEEB5BB-8C4D-4B12-938E-B27EBCF51821}" dt="2023-01-20T13:08:17.364" v="20519" actId="1076"/>
        <pc:sldMkLst>
          <pc:docMk/>
          <pc:sldMk cId="3826407899" sldId="312"/>
        </pc:sldMkLst>
        <pc:spChg chg="del mod">
          <ac:chgData name="Stringfellow, Kina F. DPI" userId="002858cf-6d8d-4f58-b096-3c8ddc1070aa" providerId="ADAL" clId="{0AEEB5BB-8C4D-4B12-938E-B27EBCF51821}" dt="2023-01-17T15:40:06.636" v="1753" actId="478"/>
          <ac:spMkLst>
            <pc:docMk/>
            <pc:sldMk cId="3826407899" sldId="312"/>
            <ac:spMk id="3" creationId="{00000000-0000-0000-0000-000000000000}"/>
          </ac:spMkLst>
        </pc:spChg>
        <pc:spChg chg="mod ord">
          <ac:chgData name="Stringfellow, Kina F. DPI" userId="002858cf-6d8d-4f58-b096-3c8ddc1070aa" providerId="ADAL" clId="{0AEEB5BB-8C4D-4B12-938E-B27EBCF51821}" dt="2023-01-19T20:11:30.574" v="19755" actId="13244"/>
          <ac:spMkLst>
            <pc:docMk/>
            <pc:sldMk cId="3826407899" sldId="312"/>
            <ac:spMk id="6" creationId="{CBC413D5-4BFC-13B2-0B0C-738579BD176B}"/>
          </ac:spMkLst>
        </pc:spChg>
        <pc:spChg chg="add mod ord">
          <ac:chgData name="Stringfellow, Kina F. DPI" userId="002858cf-6d8d-4f58-b096-3c8ddc1070aa" providerId="ADAL" clId="{0AEEB5BB-8C4D-4B12-938E-B27EBCF51821}" dt="2023-01-20T13:07:59.536" v="20514" actId="1076"/>
          <ac:spMkLst>
            <pc:docMk/>
            <pc:sldMk cId="3826407899" sldId="312"/>
            <ac:spMk id="13" creationId="{E8105498-1DAC-F392-CCA2-E1C790C7CA9E}"/>
          </ac:spMkLst>
        </pc:spChg>
        <pc:picChg chg="add mod ord">
          <ac:chgData name="Stringfellow, Kina F. DPI" userId="002858cf-6d8d-4f58-b096-3c8ddc1070aa" providerId="ADAL" clId="{0AEEB5BB-8C4D-4B12-938E-B27EBCF51821}" dt="2023-01-20T13:08:17.364" v="20519" actId="1076"/>
          <ac:picMkLst>
            <pc:docMk/>
            <pc:sldMk cId="3826407899" sldId="312"/>
            <ac:picMk id="4" creationId="{F690A8A4-A0F0-9611-1507-F42731C4C6ED}"/>
          </ac:picMkLst>
        </pc:picChg>
        <pc:picChg chg="add mod ord">
          <ac:chgData name="Stringfellow, Kina F. DPI" userId="002858cf-6d8d-4f58-b096-3c8ddc1070aa" providerId="ADAL" clId="{0AEEB5BB-8C4D-4B12-938E-B27EBCF51821}" dt="2023-01-20T13:08:14.084" v="20518" actId="1076"/>
          <ac:picMkLst>
            <pc:docMk/>
            <pc:sldMk cId="3826407899" sldId="312"/>
            <ac:picMk id="7" creationId="{CDC69DFA-8BE1-76D9-5D24-A10BA23FA1CA}"/>
          </ac:picMkLst>
        </pc:picChg>
        <pc:picChg chg="add mod ord">
          <ac:chgData name="Stringfellow, Kina F. DPI" userId="002858cf-6d8d-4f58-b096-3c8ddc1070aa" providerId="ADAL" clId="{0AEEB5BB-8C4D-4B12-938E-B27EBCF51821}" dt="2023-01-20T13:08:11.279" v="20517" actId="1076"/>
          <ac:picMkLst>
            <pc:docMk/>
            <pc:sldMk cId="3826407899" sldId="312"/>
            <ac:picMk id="8" creationId="{265CC0C4-D06E-CDE4-D03E-4DD0D3BA3362}"/>
          </ac:picMkLst>
        </pc:picChg>
        <pc:picChg chg="add mod ord">
          <ac:chgData name="Stringfellow, Kina F. DPI" userId="002858cf-6d8d-4f58-b096-3c8ddc1070aa" providerId="ADAL" clId="{0AEEB5BB-8C4D-4B12-938E-B27EBCF51821}" dt="2023-01-20T13:08:06.994" v="20516" actId="1076"/>
          <ac:picMkLst>
            <pc:docMk/>
            <pc:sldMk cId="3826407899" sldId="312"/>
            <ac:picMk id="10" creationId="{3841882F-BB27-7235-CD6B-F1137FE9F2E3}"/>
          </ac:picMkLst>
        </pc:picChg>
        <pc:picChg chg="add mod ord">
          <ac:chgData name="Stringfellow, Kina F. DPI" userId="002858cf-6d8d-4f58-b096-3c8ddc1070aa" providerId="ADAL" clId="{0AEEB5BB-8C4D-4B12-938E-B27EBCF51821}" dt="2023-01-20T13:08:02.637" v="20515" actId="1076"/>
          <ac:picMkLst>
            <pc:docMk/>
            <pc:sldMk cId="3826407899" sldId="312"/>
            <ac:picMk id="12" creationId="{3A9B233E-2557-EF2F-7203-E59143D92BF5}"/>
          </ac:picMkLst>
        </pc:picChg>
      </pc:sldChg>
      <pc:sldChg chg="addSp delSp modSp add mod ord">
        <pc:chgData name="Stringfellow, Kina F. DPI" userId="002858cf-6d8d-4f58-b096-3c8ddc1070aa" providerId="ADAL" clId="{0AEEB5BB-8C4D-4B12-938E-B27EBCF51821}" dt="2023-01-19T20:00:46.983" v="19655" actId="13244"/>
        <pc:sldMkLst>
          <pc:docMk/>
          <pc:sldMk cId="540990636" sldId="313"/>
        </pc:sldMkLst>
        <pc:spChg chg="del">
          <ac:chgData name="Stringfellow, Kina F. DPI" userId="002858cf-6d8d-4f58-b096-3c8ddc1070aa" providerId="ADAL" clId="{0AEEB5BB-8C4D-4B12-938E-B27EBCF51821}" dt="2023-01-17T16:29:29.009" v="2278" actId="478"/>
          <ac:spMkLst>
            <pc:docMk/>
            <pc:sldMk cId="540990636" sldId="313"/>
            <ac:spMk id="3" creationId="{00000000-0000-0000-0000-000000000000}"/>
          </ac:spMkLst>
        </pc:spChg>
        <pc:spChg chg="add del mod">
          <ac:chgData name="Stringfellow, Kina F. DPI" userId="002858cf-6d8d-4f58-b096-3c8ddc1070aa" providerId="ADAL" clId="{0AEEB5BB-8C4D-4B12-938E-B27EBCF51821}" dt="2023-01-17T16:29:32.109" v="2279" actId="478"/>
          <ac:spMkLst>
            <pc:docMk/>
            <pc:sldMk cId="540990636" sldId="313"/>
            <ac:spMk id="4" creationId="{E5C65D17-B901-2A2E-0980-32D00B6C2516}"/>
          </ac:spMkLst>
        </pc:spChg>
        <pc:spChg chg="mod">
          <ac:chgData name="Stringfellow, Kina F. DPI" userId="002858cf-6d8d-4f58-b096-3c8ddc1070aa" providerId="ADAL" clId="{0AEEB5BB-8C4D-4B12-938E-B27EBCF51821}" dt="2023-01-18T16:24:45.380" v="6098" actId="14100"/>
          <ac:spMkLst>
            <pc:docMk/>
            <pc:sldMk cId="540990636" sldId="313"/>
            <ac:spMk id="6" creationId="{CBC413D5-4BFC-13B2-0B0C-738579BD176B}"/>
          </ac:spMkLst>
        </pc:spChg>
        <pc:spChg chg="add del">
          <ac:chgData name="Stringfellow, Kina F. DPI" userId="002858cf-6d8d-4f58-b096-3c8ddc1070aa" providerId="ADAL" clId="{0AEEB5BB-8C4D-4B12-938E-B27EBCF51821}" dt="2023-01-17T16:32:23.536" v="2628" actId="22"/>
          <ac:spMkLst>
            <pc:docMk/>
            <pc:sldMk cId="540990636" sldId="313"/>
            <ac:spMk id="9" creationId="{DDB18E5A-F71E-B6C4-9115-E1CB2F1A8AE7}"/>
          </ac:spMkLst>
        </pc:spChg>
        <pc:spChg chg="add mod">
          <ac:chgData name="Stringfellow, Kina F. DPI" userId="002858cf-6d8d-4f58-b096-3c8ddc1070aa" providerId="ADAL" clId="{0AEEB5BB-8C4D-4B12-938E-B27EBCF51821}" dt="2023-01-19T19:05:57.988" v="11839"/>
          <ac:spMkLst>
            <pc:docMk/>
            <pc:sldMk cId="540990636" sldId="313"/>
            <ac:spMk id="10" creationId="{7F874AED-C6A5-A12D-9E8C-B48B6040A1B8}"/>
          </ac:spMkLst>
        </pc:spChg>
        <pc:picChg chg="add mod">
          <ac:chgData name="Stringfellow, Kina F. DPI" userId="002858cf-6d8d-4f58-b096-3c8ddc1070aa" providerId="ADAL" clId="{0AEEB5BB-8C4D-4B12-938E-B27EBCF51821}" dt="2023-01-19T20:00:46.983" v="19655" actId="13244"/>
          <ac:picMkLst>
            <pc:docMk/>
            <pc:sldMk cId="540990636" sldId="313"/>
            <ac:picMk id="3" creationId="{708F9882-1796-10F6-AB5B-74D766C8E0A7}"/>
          </ac:picMkLst>
        </pc:picChg>
        <pc:picChg chg="add del mod">
          <ac:chgData name="Stringfellow, Kina F. DPI" userId="002858cf-6d8d-4f58-b096-3c8ddc1070aa" providerId="ADAL" clId="{0AEEB5BB-8C4D-4B12-938E-B27EBCF51821}" dt="2023-01-18T13:19:53.327" v="4561" actId="478"/>
          <ac:picMkLst>
            <pc:docMk/>
            <pc:sldMk cId="540990636" sldId="313"/>
            <ac:picMk id="7" creationId="{4782BF34-3EDA-0861-882A-5F0BACD43875}"/>
          </ac:picMkLst>
        </pc:picChg>
      </pc:sldChg>
      <pc:sldChg chg="modSp add del mod">
        <pc:chgData name="Stringfellow, Kina F. DPI" userId="002858cf-6d8d-4f58-b096-3c8ddc1070aa" providerId="ADAL" clId="{0AEEB5BB-8C4D-4B12-938E-B27EBCF51821}" dt="2023-01-17T19:48:27.410" v="4084" actId="47"/>
        <pc:sldMkLst>
          <pc:docMk/>
          <pc:sldMk cId="2013668165" sldId="314"/>
        </pc:sldMkLst>
        <pc:spChg chg="mod">
          <ac:chgData name="Stringfellow, Kina F. DPI" userId="002858cf-6d8d-4f58-b096-3c8ddc1070aa" providerId="ADAL" clId="{0AEEB5BB-8C4D-4B12-938E-B27EBCF51821}" dt="2023-01-17T18:57:23.864" v="3235" actId="20577"/>
          <ac:spMkLst>
            <pc:docMk/>
            <pc:sldMk cId="2013668165" sldId="314"/>
            <ac:spMk id="3" creationId="{00000000-0000-0000-0000-000000000000}"/>
          </ac:spMkLst>
        </pc:spChg>
      </pc:sldChg>
      <pc:sldChg chg="addSp delSp modSp add mod">
        <pc:chgData name="Stringfellow, Kina F. DPI" userId="002858cf-6d8d-4f58-b096-3c8ddc1070aa" providerId="ADAL" clId="{0AEEB5BB-8C4D-4B12-938E-B27EBCF51821}" dt="2023-01-19T20:02:30.413" v="19663" actId="13244"/>
        <pc:sldMkLst>
          <pc:docMk/>
          <pc:sldMk cId="2031233794" sldId="315"/>
        </pc:sldMkLst>
        <pc:spChg chg="mod">
          <ac:chgData name="Stringfellow, Kina F. DPI" userId="002858cf-6d8d-4f58-b096-3c8ddc1070aa" providerId="ADAL" clId="{0AEEB5BB-8C4D-4B12-938E-B27EBCF51821}" dt="2023-01-18T16:27:27.418" v="6139" actId="14100"/>
          <ac:spMkLst>
            <pc:docMk/>
            <pc:sldMk cId="2031233794" sldId="315"/>
            <ac:spMk id="2" creationId="{00000000-0000-0000-0000-000000000000}"/>
          </ac:spMkLst>
        </pc:spChg>
        <pc:spChg chg="mod">
          <ac:chgData name="Stringfellow, Kina F. DPI" userId="002858cf-6d8d-4f58-b096-3c8ddc1070aa" providerId="ADAL" clId="{0AEEB5BB-8C4D-4B12-938E-B27EBCF51821}" dt="2023-01-19T18:23:15.049" v="10170" actId="20577"/>
          <ac:spMkLst>
            <pc:docMk/>
            <pc:sldMk cId="2031233794" sldId="315"/>
            <ac:spMk id="3" creationId="{00000000-0000-0000-0000-000000000000}"/>
          </ac:spMkLst>
        </pc:spChg>
        <pc:picChg chg="add mod">
          <ac:chgData name="Stringfellow, Kina F. DPI" userId="002858cf-6d8d-4f58-b096-3c8ddc1070aa" providerId="ADAL" clId="{0AEEB5BB-8C4D-4B12-938E-B27EBCF51821}" dt="2023-01-19T19:50:17.304" v="19600" actId="962"/>
          <ac:picMkLst>
            <pc:docMk/>
            <pc:sldMk cId="2031233794" sldId="315"/>
            <ac:picMk id="4" creationId="{320F8AB8-BE97-4A8E-77D9-1F5EB4CB714F}"/>
          </ac:picMkLst>
        </pc:picChg>
        <pc:picChg chg="add mod">
          <ac:chgData name="Stringfellow, Kina F. DPI" userId="002858cf-6d8d-4f58-b096-3c8ddc1070aa" providerId="ADAL" clId="{0AEEB5BB-8C4D-4B12-938E-B27EBCF51821}" dt="2023-01-19T20:02:30.413" v="19663" actId="13244"/>
          <ac:picMkLst>
            <pc:docMk/>
            <pc:sldMk cId="2031233794" sldId="315"/>
            <ac:picMk id="5" creationId="{55022B62-2783-CF39-FDAD-682F3616AB21}"/>
          </ac:picMkLst>
        </pc:picChg>
        <pc:picChg chg="del">
          <ac:chgData name="Stringfellow, Kina F. DPI" userId="002858cf-6d8d-4f58-b096-3c8ddc1070aa" providerId="ADAL" clId="{0AEEB5BB-8C4D-4B12-938E-B27EBCF51821}" dt="2023-01-17T19:14:36.474" v="3743" actId="478"/>
          <ac:picMkLst>
            <pc:docMk/>
            <pc:sldMk cId="2031233794" sldId="315"/>
            <ac:picMk id="5" creationId="{BDF78C56-D31A-4A71-A03C-4A73F0E095CE}"/>
          </ac:picMkLst>
        </pc:picChg>
        <pc:picChg chg="add del mod">
          <ac:chgData name="Stringfellow, Kina F. DPI" userId="002858cf-6d8d-4f58-b096-3c8ddc1070aa" providerId="ADAL" clId="{0AEEB5BB-8C4D-4B12-938E-B27EBCF51821}" dt="2023-01-17T19:17:08.250" v="3747" actId="478"/>
          <ac:picMkLst>
            <pc:docMk/>
            <pc:sldMk cId="2031233794" sldId="315"/>
            <ac:picMk id="6" creationId="{1AC91A4E-89AF-D981-3EE1-14ED5E8B4A1E}"/>
          </ac:picMkLst>
        </pc:picChg>
        <pc:picChg chg="add del mod">
          <ac:chgData name="Stringfellow, Kina F. DPI" userId="002858cf-6d8d-4f58-b096-3c8ddc1070aa" providerId="ADAL" clId="{0AEEB5BB-8C4D-4B12-938E-B27EBCF51821}" dt="2023-01-18T13:38:20.518" v="4652" actId="478"/>
          <ac:picMkLst>
            <pc:docMk/>
            <pc:sldMk cId="2031233794" sldId="315"/>
            <ac:picMk id="8" creationId="{C0FAD8B4-7818-1305-7C21-5E9895C03998}"/>
          </ac:picMkLst>
        </pc:picChg>
      </pc:sldChg>
      <pc:sldChg chg="add del">
        <pc:chgData name="Stringfellow, Kina F. DPI" userId="002858cf-6d8d-4f58-b096-3c8ddc1070aa" providerId="ADAL" clId="{0AEEB5BB-8C4D-4B12-938E-B27EBCF51821}" dt="2023-01-17T19:12:30.296" v="3701" actId="47"/>
        <pc:sldMkLst>
          <pc:docMk/>
          <pc:sldMk cId="3769321601" sldId="315"/>
        </pc:sldMkLst>
      </pc:sldChg>
      <pc:sldChg chg="addSp delSp modSp add mod">
        <pc:chgData name="Stringfellow, Kina F. DPI" userId="002858cf-6d8d-4f58-b096-3c8ddc1070aa" providerId="ADAL" clId="{0AEEB5BB-8C4D-4B12-938E-B27EBCF51821}" dt="2023-01-19T20:02:37.751" v="19664" actId="13244"/>
        <pc:sldMkLst>
          <pc:docMk/>
          <pc:sldMk cId="3813017688" sldId="316"/>
        </pc:sldMkLst>
        <pc:spChg chg="mod">
          <ac:chgData name="Stringfellow, Kina F. DPI" userId="002858cf-6d8d-4f58-b096-3c8ddc1070aa" providerId="ADAL" clId="{0AEEB5BB-8C4D-4B12-938E-B27EBCF51821}" dt="2023-01-18T16:27:34.253" v="6140" actId="14100"/>
          <ac:spMkLst>
            <pc:docMk/>
            <pc:sldMk cId="3813017688" sldId="316"/>
            <ac:spMk id="2" creationId="{00000000-0000-0000-0000-000000000000}"/>
          </ac:spMkLst>
        </pc:spChg>
        <pc:spChg chg="mod">
          <ac:chgData name="Stringfellow, Kina F. DPI" userId="002858cf-6d8d-4f58-b096-3c8ddc1070aa" providerId="ADAL" clId="{0AEEB5BB-8C4D-4B12-938E-B27EBCF51821}" dt="2023-01-19T15:28:27.156" v="8768" actId="20577"/>
          <ac:spMkLst>
            <pc:docMk/>
            <pc:sldMk cId="3813017688" sldId="316"/>
            <ac:spMk id="3" creationId="{00000000-0000-0000-0000-000000000000}"/>
          </ac:spMkLst>
        </pc:spChg>
        <pc:picChg chg="add mod">
          <ac:chgData name="Stringfellow, Kina F. DPI" userId="002858cf-6d8d-4f58-b096-3c8ddc1070aa" providerId="ADAL" clId="{0AEEB5BB-8C4D-4B12-938E-B27EBCF51821}" dt="2023-01-19T19:50:34.313" v="19601" actId="962"/>
          <ac:picMkLst>
            <pc:docMk/>
            <pc:sldMk cId="3813017688" sldId="316"/>
            <ac:picMk id="4" creationId="{BAFE1C3B-696E-73AC-391E-F3D754AEAD0D}"/>
          </ac:picMkLst>
        </pc:picChg>
        <pc:picChg chg="add del mod">
          <ac:chgData name="Stringfellow, Kina F. DPI" userId="002858cf-6d8d-4f58-b096-3c8ddc1070aa" providerId="ADAL" clId="{0AEEB5BB-8C4D-4B12-938E-B27EBCF51821}" dt="2023-01-17T21:15:04.757" v="4513" actId="478"/>
          <ac:picMkLst>
            <pc:docMk/>
            <pc:sldMk cId="3813017688" sldId="316"/>
            <ac:picMk id="5" creationId="{5CF63744-5307-52F7-831A-855809D615BA}"/>
          </ac:picMkLst>
        </pc:picChg>
        <pc:picChg chg="add mod">
          <ac:chgData name="Stringfellow, Kina F. DPI" userId="002858cf-6d8d-4f58-b096-3c8ddc1070aa" providerId="ADAL" clId="{0AEEB5BB-8C4D-4B12-938E-B27EBCF51821}" dt="2023-01-19T20:02:37.751" v="19664" actId="13244"/>
          <ac:picMkLst>
            <pc:docMk/>
            <pc:sldMk cId="3813017688" sldId="316"/>
            <ac:picMk id="5" creationId="{BC2E1518-5D6E-FA44-0606-032DF9C15700}"/>
          </ac:picMkLst>
        </pc:picChg>
        <pc:picChg chg="add del mod">
          <ac:chgData name="Stringfellow, Kina F. DPI" userId="002858cf-6d8d-4f58-b096-3c8ddc1070aa" providerId="ADAL" clId="{0AEEB5BB-8C4D-4B12-938E-B27EBCF51821}" dt="2023-01-17T21:26:56.159" v="4522" actId="478"/>
          <ac:picMkLst>
            <pc:docMk/>
            <pc:sldMk cId="3813017688" sldId="316"/>
            <ac:picMk id="7" creationId="{6748218F-FA16-6AB7-D3E2-799E3E961061}"/>
          </ac:picMkLst>
        </pc:picChg>
        <pc:picChg chg="del">
          <ac:chgData name="Stringfellow, Kina F. DPI" userId="002858cf-6d8d-4f58-b096-3c8ddc1070aa" providerId="ADAL" clId="{0AEEB5BB-8C4D-4B12-938E-B27EBCF51821}" dt="2023-01-17T19:23:50.584" v="3989" actId="478"/>
          <ac:picMkLst>
            <pc:docMk/>
            <pc:sldMk cId="3813017688" sldId="316"/>
            <ac:picMk id="8" creationId="{C0FAD8B4-7818-1305-7C21-5E9895C03998}"/>
          </ac:picMkLst>
        </pc:picChg>
        <pc:picChg chg="add del mod">
          <ac:chgData name="Stringfellow, Kina F. DPI" userId="002858cf-6d8d-4f58-b096-3c8ddc1070aa" providerId="ADAL" clId="{0AEEB5BB-8C4D-4B12-938E-B27EBCF51821}" dt="2023-01-18T13:39:14.225" v="4655" actId="478"/>
          <ac:picMkLst>
            <pc:docMk/>
            <pc:sldMk cId="3813017688" sldId="316"/>
            <ac:picMk id="10" creationId="{6D840E1D-B348-38A8-0055-11E84F0F9008}"/>
          </ac:picMkLst>
        </pc:picChg>
      </pc:sldChg>
      <pc:sldChg chg="addSp delSp modSp add del mod">
        <pc:chgData name="Stringfellow, Kina F. DPI" userId="002858cf-6d8d-4f58-b096-3c8ddc1070aa" providerId="ADAL" clId="{0AEEB5BB-8C4D-4B12-938E-B27EBCF51821}" dt="2023-01-19T20:03:31.480" v="19678" actId="962"/>
        <pc:sldMkLst>
          <pc:docMk/>
          <pc:sldMk cId="3133574409" sldId="317"/>
        </pc:sldMkLst>
        <pc:spChg chg="mod">
          <ac:chgData name="Stringfellow, Kina F. DPI" userId="002858cf-6d8d-4f58-b096-3c8ddc1070aa" providerId="ADAL" clId="{0AEEB5BB-8C4D-4B12-938E-B27EBCF51821}" dt="2023-01-18T16:27:55.609" v="6143" actId="14100"/>
          <ac:spMkLst>
            <pc:docMk/>
            <pc:sldMk cId="3133574409" sldId="317"/>
            <ac:spMk id="2" creationId="{00000000-0000-0000-0000-000000000000}"/>
          </ac:spMkLst>
        </pc:spChg>
        <pc:spChg chg="mod">
          <ac:chgData name="Stringfellow, Kina F. DPI" userId="002858cf-6d8d-4f58-b096-3c8ddc1070aa" providerId="ADAL" clId="{0AEEB5BB-8C4D-4B12-938E-B27EBCF51821}" dt="2023-01-19T19:12:17.228" v="11853" actId="20577"/>
          <ac:spMkLst>
            <pc:docMk/>
            <pc:sldMk cId="3133574409" sldId="317"/>
            <ac:spMk id="3" creationId="{00000000-0000-0000-0000-000000000000}"/>
          </ac:spMkLst>
        </pc:spChg>
        <pc:picChg chg="add mod">
          <ac:chgData name="Stringfellow, Kina F. DPI" userId="002858cf-6d8d-4f58-b096-3c8ddc1070aa" providerId="ADAL" clId="{0AEEB5BB-8C4D-4B12-938E-B27EBCF51821}" dt="2023-01-19T20:03:23.964" v="19674" actId="962"/>
          <ac:picMkLst>
            <pc:docMk/>
            <pc:sldMk cId="3133574409" sldId="317"/>
            <ac:picMk id="4" creationId="{B61D4416-6EEB-E4D0-9ABB-86769BDFAD15}"/>
          </ac:picMkLst>
        </pc:picChg>
        <pc:picChg chg="del">
          <ac:chgData name="Stringfellow, Kina F. DPI" userId="002858cf-6d8d-4f58-b096-3c8ddc1070aa" providerId="ADAL" clId="{0AEEB5BB-8C4D-4B12-938E-B27EBCF51821}" dt="2023-01-17T19:46:21.348" v="4026" actId="478"/>
          <ac:picMkLst>
            <pc:docMk/>
            <pc:sldMk cId="3133574409" sldId="317"/>
            <ac:picMk id="5" creationId="{5CF63744-5307-52F7-831A-855809D615BA}"/>
          </ac:picMkLst>
        </pc:picChg>
        <pc:picChg chg="add mod">
          <ac:chgData name="Stringfellow, Kina F. DPI" userId="002858cf-6d8d-4f58-b096-3c8ddc1070aa" providerId="ADAL" clId="{0AEEB5BB-8C4D-4B12-938E-B27EBCF51821}" dt="2023-01-19T20:03:31.480" v="19678" actId="962"/>
          <ac:picMkLst>
            <pc:docMk/>
            <pc:sldMk cId="3133574409" sldId="317"/>
            <ac:picMk id="5" creationId="{C1698D3B-5D03-BFDC-0606-FAA4CEBC573D}"/>
          </ac:picMkLst>
        </pc:picChg>
        <pc:picChg chg="add del mod">
          <ac:chgData name="Stringfellow, Kina F. DPI" userId="002858cf-6d8d-4f58-b096-3c8ddc1070aa" providerId="ADAL" clId="{0AEEB5BB-8C4D-4B12-938E-B27EBCF51821}" dt="2023-01-17T21:22:47.760" v="4516" actId="478"/>
          <ac:picMkLst>
            <pc:docMk/>
            <pc:sldMk cId="3133574409" sldId="317"/>
            <ac:picMk id="6" creationId="{4419689E-8076-1E86-9CEB-8135AE47EE6B}"/>
          </ac:picMkLst>
        </pc:picChg>
        <pc:picChg chg="add del mod">
          <ac:chgData name="Stringfellow, Kina F. DPI" userId="002858cf-6d8d-4f58-b096-3c8ddc1070aa" providerId="ADAL" clId="{0AEEB5BB-8C4D-4B12-938E-B27EBCF51821}" dt="2023-01-17T21:24:16.824" v="4519" actId="478"/>
          <ac:picMkLst>
            <pc:docMk/>
            <pc:sldMk cId="3133574409" sldId="317"/>
            <ac:picMk id="8" creationId="{50D8928D-F378-7303-F179-6A020A5B84AB}"/>
          </ac:picMkLst>
        </pc:picChg>
        <pc:picChg chg="add del mod">
          <ac:chgData name="Stringfellow, Kina F. DPI" userId="002858cf-6d8d-4f58-b096-3c8ddc1070aa" providerId="ADAL" clId="{0AEEB5BB-8C4D-4B12-938E-B27EBCF51821}" dt="2023-01-17T21:27:16.360" v="4527" actId="478"/>
          <ac:picMkLst>
            <pc:docMk/>
            <pc:sldMk cId="3133574409" sldId="317"/>
            <ac:picMk id="10" creationId="{9D7CCE60-4838-5607-50AF-48E9194D1B57}"/>
          </ac:picMkLst>
        </pc:picChg>
        <pc:picChg chg="add del mod">
          <ac:chgData name="Stringfellow, Kina F. DPI" userId="002858cf-6d8d-4f58-b096-3c8ddc1070aa" providerId="ADAL" clId="{0AEEB5BB-8C4D-4B12-938E-B27EBCF51821}" dt="2023-01-18T13:40:04.333" v="4658" actId="478"/>
          <ac:picMkLst>
            <pc:docMk/>
            <pc:sldMk cId="3133574409" sldId="317"/>
            <ac:picMk id="12" creationId="{FDA55089-1175-0F24-A62B-3A26DEC582AE}"/>
          </ac:picMkLst>
        </pc:picChg>
      </pc:sldChg>
      <pc:sldChg chg="addSp delSp modSp add mod">
        <pc:chgData name="Stringfellow, Kina F. DPI" userId="002858cf-6d8d-4f58-b096-3c8ddc1070aa" providerId="ADAL" clId="{0AEEB5BB-8C4D-4B12-938E-B27EBCF51821}" dt="2023-01-19T20:03:45.595" v="19679" actId="13244"/>
        <pc:sldMkLst>
          <pc:docMk/>
          <pc:sldMk cId="2573292069" sldId="318"/>
        </pc:sldMkLst>
        <pc:spChg chg="mod">
          <ac:chgData name="Stringfellow, Kina F. DPI" userId="002858cf-6d8d-4f58-b096-3c8ddc1070aa" providerId="ADAL" clId="{0AEEB5BB-8C4D-4B12-938E-B27EBCF51821}" dt="2023-01-18T16:31:57.938" v="6176" actId="20577"/>
          <ac:spMkLst>
            <pc:docMk/>
            <pc:sldMk cId="2573292069" sldId="318"/>
            <ac:spMk id="2" creationId="{00000000-0000-0000-0000-000000000000}"/>
          </ac:spMkLst>
        </pc:spChg>
        <pc:spChg chg="mod">
          <ac:chgData name="Stringfellow, Kina F. DPI" userId="002858cf-6d8d-4f58-b096-3c8ddc1070aa" providerId="ADAL" clId="{0AEEB5BB-8C4D-4B12-938E-B27EBCF51821}" dt="2023-01-19T17:32:23.850" v="9098" actId="20577"/>
          <ac:spMkLst>
            <pc:docMk/>
            <pc:sldMk cId="2573292069" sldId="318"/>
            <ac:spMk id="3" creationId="{00000000-0000-0000-0000-000000000000}"/>
          </ac:spMkLst>
        </pc:spChg>
        <pc:picChg chg="add mod">
          <ac:chgData name="Stringfellow, Kina F. DPI" userId="002858cf-6d8d-4f58-b096-3c8ddc1070aa" providerId="ADAL" clId="{0AEEB5BB-8C4D-4B12-938E-B27EBCF51821}" dt="2023-01-19T19:51:56.092" v="19609" actId="962"/>
          <ac:picMkLst>
            <pc:docMk/>
            <pc:sldMk cId="2573292069" sldId="318"/>
            <ac:picMk id="4" creationId="{BB33AF54-71CC-ED02-4781-7D9BF6FE90E7}"/>
          </ac:picMkLst>
        </pc:picChg>
        <pc:picChg chg="add del mod">
          <ac:chgData name="Stringfellow, Kina F. DPI" userId="002858cf-6d8d-4f58-b096-3c8ddc1070aa" providerId="ADAL" clId="{0AEEB5BB-8C4D-4B12-938E-B27EBCF51821}" dt="2023-01-18T13:42:13.583" v="4662" actId="478"/>
          <ac:picMkLst>
            <pc:docMk/>
            <pc:sldMk cId="2573292069" sldId="318"/>
            <ac:picMk id="5" creationId="{F8A3C8DB-579F-DD7C-7DF5-A7B8DC4C6AF9}"/>
          </ac:picMkLst>
        </pc:picChg>
        <pc:picChg chg="del">
          <ac:chgData name="Stringfellow, Kina F. DPI" userId="002858cf-6d8d-4f58-b096-3c8ddc1070aa" providerId="ADAL" clId="{0AEEB5BB-8C4D-4B12-938E-B27EBCF51821}" dt="2023-01-17T19:52:35.146" v="4155" actId="478"/>
          <ac:picMkLst>
            <pc:docMk/>
            <pc:sldMk cId="2573292069" sldId="318"/>
            <ac:picMk id="6" creationId="{4419689E-8076-1E86-9CEB-8135AE47EE6B}"/>
          </ac:picMkLst>
        </pc:picChg>
        <pc:picChg chg="add mod">
          <ac:chgData name="Stringfellow, Kina F. DPI" userId="002858cf-6d8d-4f58-b096-3c8ddc1070aa" providerId="ADAL" clId="{0AEEB5BB-8C4D-4B12-938E-B27EBCF51821}" dt="2023-01-19T20:03:45.595" v="19679" actId="13244"/>
          <ac:picMkLst>
            <pc:docMk/>
            <pc:sldMk cId="2573292069" sldId="318"/>
            <ac:picMk id="6" creationId="{ED973920-5CD2-37D2-AEAD-44D3D11C378C}"/>
          </ac:picMkLst>
        </pc:picChg>
      </pc:sldChg>
      <pc:sldChg chg="addSp delSp modSp add mod">
        <pc:chgData name="Stringfellow, Kina F. DPI" userId="002858cf-6d8d-4f58-b096-3c8ddc1070aa" providerId="ADAL" clId="{0AEEB5BB-8C4D-4B12-938E-B27EBCF51821}" dt="2023-01-19T20:03:53.458" v="19680" actId="13244"/>
        <pc:sldMkLst>
          <pc:docMk/>
          <pc:sldMk cId="236360780" sldId="319"/>
        </pc:sldMkLst>
        <pc:spChg chg="mod">
          <ac:chgData name="Stringfellow, Kina F. DPI" userId="002858cf-6d8d-4f58-b096-3c8ddc1070aa" providerId="ADAL" clId="{0AEEB5BB-8C4D-4B12-938E-B27EBCF51821}" dt="2023-01-18T16:29:05.632" v="6149" actId="14100"/>
          <ac:spMkLst>
            <pc:docMk/>
            <pc:sldMk cId="236360780" sldId="319"/>
            <ac:spMk id="2" creationId="{00000000-0000-0000-0000-000000000000}"/>
          </ac:spMkLst>
        </pc:spChg>
        <pc:spChg chg="mod">
          <ac:chgData name="Stringfellow, Kina F. DPI" userId="002858cf-6d8d-4f58-b096-3c8ddc1070aa" providerId="ADAL" clId="{0AEEB5BB-8C4D-4B12-938E-B27EBCF51821}" dt="2023-01-19T17:33:55.693" v="9274" actId="20577"/>
          <ac:spMkLst>
            <pc:docMk/>
            <pc:sldMk cId="236360780" sldId="319"/>
            <ac:spMk id="3" creationId="{00000000-0000-0000-0000-000000000000}"/>
          </ac:spMkLst>
        </pc:spChg>
        <pc:picChg chg="add mod">
          <ac:chgData name="Stringfellow, Kina F. DPI" userId="002858cf-6d8d-4f58-b096-3c8ddc1070aa" providerId="ADAL" clId="{0AEEB5BB-8C4D-4B12-938E-B27EBCF51821}" dt="2023-01-19T19:52:19.779" v="19610" actId="962"/>
          <ac:picMkLst>
            <pc:docMk/>
            <pc:sldMk cId="236360780" sldId="319"/>
            <ac:picMk id="4" creationId="{2B50DCFE-0C44-6448-B78E-FD8378613F16}"/>
          </ac:picMkLst>
        </pc:picChg>
        <pc:picChg chg="del">
          <ac:chgData name="Stringfellow, Kina F. DPI" userId="002858cf-6d8d-4f58-b096-3c8ddc1070aa" providerId="ADAL" clId="{0AEEB5BB-8C4D-4B12-938E-B27EBCF51821}" dt="2023-01-17T19:58:30.778" v="4204" actId="478"/>
          <ac:picMkLst>
            <pc:docMk/>
            <pc:sldMk cId="236360780" sldId="319"/>
            <ac:picMk id="5" creationId="{F8A3C8DB-579F-DD7C-7DF5-A7B8DC4C6AF9}"/>
          </ac:picMkLst>
        </pc:picChg>
        <pc:picChg chg="add mod">
          <ac:chgData name="Stringfellow, Kina F. DPI" userId="002858cf-6d8d-4f58-b096-3c8ddc1070aa" providerId="ADAL" clId="{0AEEB5BB-8C4D-4B12-938E-B27EBCF51821}" dt="2023-01-19T20:03:53.458" v="19680" actId="13244"/>
          <ac:picMkLst>
            <pc:docMk/>
            <pc:sldMk cId="236360780" sldId="319"/>
            <ac:picMk id="6" creationId="{5606A549-6E3B-4DA8-1F4F-42A52F0CC98D}"/>
          </ac:picMkLst>
        </pc:picChg>
      </pc:sldChg>
      <pc:sldChg chg="addSp delSp modSp add mod">
        <pc:chgData name="Stringfellow, Kina F. DPI" userId="002858cf-6d8d-4f58-b096-3c8ddc1070aa" providerId="ADAL" clId="{0AEEB5BB-8C4D-4B12-938E-B27EBCF51821}" dt="2023-01-19T20:04:42.701" v="19681" actId="13244"/>
        <pc:sldMkLst>
          <pc:docMk/>
          <pc:sldMk cId="2733134605" sldId="320"/>
        </pc:sldMkLst>
        <pc:spChg chg="mod">
          <ac:chgData name="Stringfellow, Kina F. DPI" userId="002858cf-6d8d-4f58-b096-3c8ddc1070aa" providerId="ADAL" clId="{0AEEB5BB-8C4D-4B12-938E-B27EBCF51821}" dt="2023-01-18T16:29:34.516" v="6153" actId="20577"/>
          <ac:spMkLst>
            <pc:docMk/>
            <pc:sldMk cId="2733134605" sldId="320"/>
            <ac:spMk id="2" creationId="{00000000-0000-0000-0000-000000000000}"/>
          </ac:spMkLst>
        </pc:spChg>
        <pc:spChg chg="mod">
          <ac:chgData name="Stringfellow, Kina F. DPI" userId="002858cf-6d8d-4f58-b096-3c8ddc1070aa" providerId="ADAL" clId="{0AEEB5BB-8C4D-4B12-938E-B27EBCF51821}" dt="2023-01-19T17:41:55.497" v="9426" actId="20577"/>
          <ac:spMkLst>
            <pc:docMk/>
            <pc:sldMk cId="2733134605" sldId="320"/>
            <ac:spMk id="3" creationId="{00000000-0000-0000-0000-000000000000}"/>
          </ac:spMkLst>
        </pc:spChg>
        <pc:picChg chg="add mod">
          <ac:chgData name="Stringfellow, Kina F. DPI" userId="002858cf-6d8d-4f58-b096-3c8ddc1070aa" providerId="ADAL" clId="{0AEEB5BB-8C4D-4B12-938E-B27EBCF51821}" dt="2023-01-19T19:52:36.692" v="19611" actId="962"/>
          <ac:picMkLst>
            <pc:docMk/>
            <pc:sldMk cId="2733134605" sldId="320"/>
            <ac:picMk id="4" creationId="{F6B08650-624B-DFFE-0A71-20E6AAA873C9}"/>
          </ac:picMkLst>
        </pc:picChg>
        <pc:picChg chg="add mod">
          <ac:chgData name="Stringfellow, Kina F. DPI" userId="002858cf-6d8d-4f58-b096-3c8ddc1070aa" providerId="ADAL" clId="{0AEEB5BB-8C4D-4B12-938E-B27EBCF51821}" dt="2023-01-19T20:04:42.701" v="19681" actId="13244"/>
          <ac:picMkLst>
            <pc:docMk/>
            <pc:sldMk cId="2733134605" sldId="320"/>
            <ac:picMk id="5" creationId="{EFA4351F-F598-B3F4-DE46-13CBFDB0D862}"/>
          </ac:picMkLst>
        </pc:picChg>
        <pc:picChg chg="del">
          <ac:chgData name="Stringfellow, Kina F. DPI" userId="002858cf-6d8d-4f58-b096-3c8ddc1070aa" providerId="ADAL" clId="{0AEEB5BB-8C4D-4B12-938E-B27EBCF51821}" dt="2023-01-17T20:05:04.055" v="4278" actId="478"/>
          <ac:picMkLst>
            <pc:docMk/>
            <pc:sldMk cId="2733134605" sldId="320"/>
            <ac:picMk id="6" creationId="{5606A549-6E3B-4DA8-1F4F-42A52F0CC98D}"/>
          </ac:picMkLst>
        </pc:picChg>
      </pc:sldChg>
      <pc:sldChg chg="addSp delSp modSp add mod">
        <pc:chgData name="Stringfellow, Kina F. DPI" userId="002858cf-6d8d-4f58-b096-3c8ddc1070aa" providerId="ADAL" clId="{0AEEB5BB-8C4D-4B12-938E-B27EBCF51821}" dt="2023-01-19T20:04:49.151" v="19682" actId="13244"/>
        <pc:sldMkLst>
          <pc:docMk/>
          <pc:sldMk cId="3557975402" sldId="321"/>
        </pc:sldMkLst>
        <pc:spChg chg="mod">
          <ac:chgData name="Stringfellow, Kina F. DPI" userId="002858cf-6d8d-4f58-b096-3c8ddc1070aa" providerId="ADAL" clId="{0AEEB5BB-8C4D-4B12-938E-B27EBCF51821}" dt="2023-01-18T16:30:04.665" v="6157" actId="20577"/>
          <ac:spMkLst>
            <pc:docMk/>
            <pc:sldMk cId="3557975402" sldId="321"/>
            <ac:spMk id="2" creationId="{00000000-0000-0000-0000-000000000000}"/>
          </ac:spMkLst>
        </pc:spChg>
        <pc:spChg chg="mod">
          <ac:chgData name="Stringfellow, Kina F. DPI" userId="002858cf-6d8d-4f58-b096-3c8ddc1070aa" providerId="ADAL" clId="{0AEEB5BB-8C4D-4B12-938E-B27EBCF51821}" dt="2023-01-19T17:44:59.305" v="9586" actId="20577"/>
          <ac:spMkLst>
            <pc:docMk/>
            <pc:sldMk cId="3557975402" sldId="321"/>
            <ac:spMk id="3" creationId="{00000000-0000-0000-0000-000000000000}"/>
          </ac:spMkLst>
        </pc:spChg>
        <pc:picChg chg="add mod">
          <ac:chgData name="Stringfellow, Kina F. DPI" userId="002858cf-6d8d-4f58-b096-3c8ddc1070aa" providerId="ADAL" clId="{0AEEB5BB-8C4D-4B12-938E-B27EBCF51821}" dt="2023-01-19T19:52:56.583" v="19613" actId="962"/>
          <ac:picMkLst>
            <pc:docMk/>
            <pc:sldMk cId="3557975402" sldId="321"/>
            <ac:picMk id="4" creationId="{21F2B66F-8F53-4DC2-E559-5A070B6A970F}"/>
          </ac:picMkLst>
        </pc:picChg>
        <pc:picChg chg="add mod">
          <ac:chgData name="Stringfellow, Kina F. DPI" userId="002858cf-6d8d-4f58-b096-3c8ddc1070aa" providerId="ADAL" clId="{0AEEB5BB-8C4D-4B12-938E-B27EBCF51821}" dt="2023-01-19T19:52:56.037" v="19612" actId="962"/>
          <ac:picMkLst>
            <pc:docMk/>
            <pc:sldMk cId="3557975402" sldId="321"/>
            <ac:picMk id="5" creationId="{A352FD26-F855-1ED4-0034-ABBDBEE10A38}"/>
          </ac:picMkLst>
        </pc:picChg>
        <pc:picChg chg="del">
          <ac:chgData name="Stringfellow, Kina F. DPI" userId="002858cf-6d8d-4f58-b096-3c8ddc1070aa" providerId="ADAL" clId="{0AEEB5BB-8C4D-4B12-938E-B27EBCF51821}" dt="2023-01-17T20:06:50.942" v="4322" actId="478"/>
          <ac:picMkLst>
            <pc:docMk/>
            <pc:sldMk cId="3557975402" sldId="321"/>
            <ac:picMk id="5" creationId="{EFA4351F-F598-B3F4-DE46-13CBFDB0D862}"/>
          </ac:picMkLst>
        </pc:picChg>
        <pc:picChg chg="add mod">
          <ac:chgData name="Stringfellow, Kina F. DPI" userId="002858cf-6d8d-4f58-b096-3c8ddc1070aa" providerId="ADAL" clId="{0AEEB5BB-8C4D-4B12-938E-B27EBCF51821}" dt="2023-01-19T20:04:49.151" v="19682" actId="13244"/>
          <ac:picMkLst>
            <pc:docMk/>
            <pc:sldMk cId="3557975402" sldId="321"/>
            <ac:picMk id="6" creationId="{4EEE6591-2137-E8DB-3466-9FB4B7F27CF4}"/>
          </ac:picMkLst>
        </pc:picChg>
      </pc:sldChg>
      <pc:sldChg chg="addSp delSp modSp add mod ord">
        <pc:chgData name="Stringfellow, Kina F. DPI" userId="002858cf-6d8d-4f58-b096-3c8ddc1070aa" providerId="ADAL" clId="{0AEEB5BB-8C4D-4B12-938E-B27EBCF51821}" dt="2023-01-19T20:04:58.074" v="19683" actId="13244"/>
        <pc:sldMkLst>
          <pc:docMk/>
          <pc:sldMk cId="320486400" sldId="322"/>
        </pc:sldMkLst>
        <pc:spChg chg="mod">
          <ac:chgData name="Stringfellow, Kina F. DPI" userId="002858cf-6d8d-4f58-b096-3c8ddc1070aa" providerId="ADAL" clId="{0AEEB5BB-8C4D-4B12-938E-B27EBCF51821}" dt="2023-01-18T16:30:26.258" v="6162" actId="20577"/>
          <ac:spMkLst>
            <pc:docMk/>
            <pc:sldMk cId="320486400" sldId="322"/>
            <ac:spMk id="2" creationId="{00000000-0000-0000-0000-000000000000}"/>
          </ac:spMkLst>
        </pc:spChg>
        <pc:spChg chg="mod">
          <ac:chgData name="Stringfellow, Kina F. DPI" userId="002858cf-6d8d-4f58-b096-3c8ddc1070aa" providerId="ADAL" clId="{0AEEB5BB-8C4D-4B12-938E-B27EBCF51821}" dt="2023-01-19T20:04:58.074" v="19683" actId="13244"/>
          <ac:spMkLst>
            <pc:docMk/>
            <pc:sldMk cId="320486400" sldId="322"/>
            <ac:spMk id="3" creationId="{00000000-0000-0000-0000-000000000000}"/>
          </ac:spMkLst>
        </pc:spChg>
        <pc:picChg chg="add mod">
          <ac:chgData name="Stringfellow, Kina F. DPI" userId="002858cf-6d8d-4f58-b096-3c8ddc1070aa" providerId="ADAL" clId="{0AEEB5BB-8C4D-4B12-938E-B27EBCF51821}" dt="2023-01-19T19:25:43.245" v="13934" actId="962"/>
          <ac:picMkLst>
            <pc:docMk/>
            <pc:sldMk cId="320486400" sldId="322"/>
            <ac:picMk id="5" creationId="{CF1B845F-FAC3-CAE0-21AF-F6D9C9B6F22E}"/>
          </ac:picMkLst>
        </pc:picChg>
        <pc:picChg chg="del">
          <ac:chgData name="Stringfellow, Kina F. DPI" userId="002858cf-6d8d-4f58-b096-3c8ddc1070aa" providerId="ADAL" clId="{0AEEB5BB-8C4D-4B12-938E-B27EBCF51821}" dt="2023-01-17T20:12:28.682" v="4503" actId="478"/>
          <ac:picMkLst>
            <pc:docMk/>
            <pc:sldMk cId="320486400" sldId="322"/>
            <ac:picMk id="6" creationId="{4EEE6591-2137-E8DB-3466-9FB4B7F27CF4}"/>
          </ac:picMkLst>
        </pc:picChg>
        <pc:picChg chg="add mod">
          <ac:chgData name="Stringfellow, Kina F. DPI" userId="002858cf-6d8d-4f58-b096-3c8ddc1070aa" providerId="ADAL" clId="{0AEEB5BB-8C4D-4B12-938E-B27EBCF51821}" dt="2023-01-19T19:26:28.818" v="14176" actId="962"/>
          <ac:picMkLst>
            <pc:docMk/>
            <pc:sldMk cId="320486400" sldId="322"/>
            <ac:picMk id="8" creationId="{3227B0C9-8256-DDE9-E61F-07C8FF259FD9}"/>
          </ac:picMkLst>
        </pc:picChg>
      </pc:sldChg>
      <pc:sldChg chg="modSp add mod">
        <pc:chgData name="Stringfellow, Kina F. DPI" userId="002858cf-6d8d-4f58-b096-3c8ddc1070aa" providerId="ADAL" clId="{0AEEB5BB-8C4D-4B12-938E-B27EBCF51821}" dt="2023-01-18T17:25:51.244" v="6181" actId="1076"/>
        <pc:sldMkLst>
          <pc:docMk/>
          <pc:sldMk cId="3655620310" sldId="323"/>
        </pc:sldMkLst>
        <pc:spChg chg="mod">
          <ac:chgData name="Stringfellow, Kina F. DPI" userId="002858cf-6d8d-4f58-b096-3c8ddc1070aa" providerId="ADAL" clId="{0AEEB5BB-8C4D-4B12-938E-B27EBCF51821}" dt="2023-01-18T16:25:09.898" v="6102" actId="14100"/>
          <ac:spMkLst>
            <pc:docMk/>
            <pc:sldMk cId="3655620310" sldId="323"/>
            <ac:spMk id="6" creationId="{CBC413D5-4BFC-13B2-0B0C-738579BD176B}"/>
          </ac:spMkLst>
        </pc:spChg>
        <pc:picChg chg="mod">
          <ac:chgData name="Stringfellow, Kina F. DPI" userId="002858cf-6d8d-4f58-b096-3c8ddc1070aa" providerId="ADAL" clId="{0AEEB5BB-8C4D-4B12-938E-B27EBCF51821}" dt="2023-01-18T17:25:51.244" v="6181" actId="1076"/>
          <ac:picMkLst>
            <pc:docMk/>
            <pc:sldMk cId="3655620310" sldId="323"/>
            <ac:picMk id="7" creationId="{4782BF34-3EDA-0861-882A-5F0BACD43875}"/>
          </ac:picMkLst>
        </pc:picChg>
      </pc:sldChg>
      <pc:sldChg chg="addSp delSp modSp add mod">
        <pc:chgData name="Stringfellow, Kina F. DPI" userId="002858cf-6d8d-4f58-b096-3c8ddc1070aa" providerId="ADAL" clId="{0AEEB5BB-8C4D-4B12-938E-B27EBCF51821}" dt="2023-01-19T20:05:18.592" v="19685" actId="13244"/>
        <pc:sldMkLst>
          <pc:docMk/>
          <pc:sldMk cId="3628772862" sldId="324"/>
        </pc:sldMkLst>
        <pc:spChg chg="mod">
          <ac:chgData name="Stringfellow, Kina F. DPI" userId="002858cf-6d8d-4f58-b096-3c8ddc1070aa" providerId="ADAL" clId="{0AEEB5BB-8C4D-4B12-938E-B27EBCF51821}" dt="2023-01-18T16:31:11.808" v="6172" actId="14100"/>
          <ac:spMkLst>
            <pc:docMk/>
            <pc:sldMk cId="3628772862" sldId="324"/>
            <ac:spMk id="2" creationId="{00000000-0000-0000-0000-000000000000}"/>
          </ac:spMkLst>
        </pc:spChg>
        <pc:spChg chg="mod">
          <ac:chgData name="Stringfellow, Kina F. DPI" userId="002858cf-6d8d-4f58-b096-3c8ddc1070aa" providerId="ADAL" clId="{0AEEB5BB-8C4D-4B12-938E-B27EBCF51821}" dt="2023-01-19T20:05:18.592" v="19685" actId="13244"/>
          <ac:spMkLst>
            <pc:docMk/>
            <pc:sldMk cId="3628772862" sldId="324"/>
            <ac:spMk id="3" creationId="{00000000-0000-0000-0000-000000000000}"/>
          </ac:spMkLst>
        </pc:spChg>
        <pc:spChg chg="add del mod">
          <ac:chgData name="Stringfellow, Kina F. DPI" userId="002858cf-6d8d-4f58-b096-3c8ddc1070aa" providerId="ADAL" clId="{0AEEB5BB-8C4D-4B12-938E-B27EBCF51821}" dt="2023-01-18T13:58:02.896" v="4750" actId="478"/>
          <ac:spMkLst>
            <pc:docMk/>
            <pc:sldMk cId="3628772862" sldId="324"/>
            <ac:spMk id="9" creationId="{59E6913B-71F4-64B3-3751-F122D0017C58}"/>
          </ac:spMkLst>
        </pc:spChg>
        <pc:picChg chg="add mod">
          <ac:chgData name="Stringfellow, Kina F. DPI" userId="002858cf-6d8d-4f58-b096-3c8ddc1070aa" providerId="ADAL" clId="{0AEEB5BB-8C4D-4B12-938E-B27EBCF51821}" dt="2023-01-19T19:27:24.925" v="14382" actId="962"/>
          <ac:picMkLst>
            <pc:docMk/>
            <pc:sldMk cId="3628772862" sldId="324"/>
            <ac:picMk id="5" creationId="{2F577BBC-AE9E-3C67-E63F-31F68F148D25}"/>
          </ac:picMkLst>
        </pc:picChg>
        <pc:picChg chg="del">
          <ac:chgData name="Stringfellow, Kina F. DPI" userId="002858cf-6d8d-4f58-b096-3c8ddc1070aa" providerId="ADAL" clId="{0AEEB5BB-8C4D-4B12-938E-B27EBCF51821}" dt="2023-01-18T13:46:51.758" v="4679" actId="478"/>
          <ac:picMkLst>
            <pc:docMk/>
            <pc:sldMk cId="3628772862" sldId="324"/>
            <ac:picMk id="6" creationId="{4EEE6591-2137-E8DB-3466-9FB4B7F27CF4}"/>
          </ac:picMkLst>
        </pc:picChg>
        <pc:picChg chg="add del mod">
          <ac:chgData name="Stringfellow, Kina F. DPI" userId="002858cf-6d8d-4f58-b096-3c8ddc1070aa" providerId="ADAL" clId="{0AEEB5BB-8C4D-4B12-938E-B27EBCF51821}" dt="2023-01-18T13:57:57.051" v="4749" actId="478"/>
          <ac:picMkLst>
            <pc:docMk/>
            <pc:sldMk cId="3628772862" sldId="324"/>
            <ac:picMk id="8" creationId="{123FADC8-BC74-8E01-734F-03B450218B89}"/>
          </ac:picMkLst>
        </pc:picChg>
        <pc:picChg chg="add mod">
          <ac:chgData name="Stringfellow, Kina F. DPI" userId="002858cf-6d8d-4f58-b096-3c8ddc1070aa" providerId="ADAL" clId="{0AEEB5BB-8C4D-4B12-938E-B27EBCF51821}" dt="2023-01-19T19:27:43.083" v="14498" actId="962"/>
          <ac:picMkLst>
            <pc:docMk/>
            <pc:sldMk cId="3628772862" sldId="324"/>
            <ac:picMk id="11" creationId="{4644EBFF-5ABF-5DC0-5380-1BEB0896D33A}"/>
          </ac:picMkLst>
        </pc:picChg>
      </pc:sldChg>
      <pc:sldChg chg="addSp delSp modSp add mod">
        <pc:chgData name="Stringfellow, Kina F. DPI" userId="002858cf-6d8d-4f58-b096-3c8ddc1070aa" providerId="ADAL" clId="{0AEEB5BB-8C4D-4B12-938E-B27EBCF51821}" dt="2023-01-19T20:05:26.591" v="19686" actId="13244"/>
        <pc:sldMkLst>
          <pc:docMk/>
          <pc:sldMk cId="3187894936" sldId="325"/>
        </pc:sldMkLst>
        <pc:spChg chg="mod">
          <ac:chgData name="Stringfellow, Kina F. DPI" userId="002858cf-6d8d-4f58-b096-3c8ddc1070aa" providerId="ADAL" clId="{0AEEB5BB-8C4D-4B12-938E-B27EBCF51821}" dt="2023-01-18T16:31:35.259" v="6175" actId="14100"/>
          <ac:spMkLst>
            <pc:docMk/>
            <pc:sldMk cId="3187894936" sldId="325"/>
            <ac:spMk id="2" creationId="{00000000-0000-0000-0000-000000000000}"/>
          </ac:spMkLst>
        </pc:spChg>
        <pc:spChg chg="mod">
          <ac:chgData name="Stringfellow, Kina F. DPI" userId="002858cf-6d8d-4f58-b096-3c8ddc1070aa" providerId="ADAL" clId="{0AEEB5BB-8C4D-4B12-938E-B27EBCF51821}" dt="2023-01-19T18:18:05.609" v="10040" actId="20577"/>
          <ac:spMkLst>
            <pc:docMk/>
            <pc:sldMk cId="3187894936" sldId="325"/>
            <ac:spMk id="3" creationId="{00000000-0000-0000-0000-000000000000}"/>
          </ac:spMkLst>
        </pc:spChg>
        <pc:spChg chg="del">
          <ac:chgData name="Stringfellow, Kina F. DPI" userId="002858cf-6d8d-4f58-b096-3c8ddc1070aa" providerId="ADAL" clId="{0AEEB5BB-8C4D-4B12-938E-B27EBCF51821}" dt="2023-01-18T13:57:54.035" v="4748" actId="478"/>
          <ac:spMkLst>
            <pc:docMk/>
            <pc:sldMk cId="3187894936" sldId="325"/>
            <ac:spMk id="9" creationId="{59E6913B-71F4-64B3-3751-F122D0017C58}"/>
          </ac:spMkLst>
        </pc:spChg>
        <pc:picChg chg="add mod">
          <ac:chgData name="Stringfellow, Kina F. DPI" userId="002858cf-6d8d-4f58-b096-3c8ddc1070aa" providerId="ADAL" clId="{0AEEB5BB-8C4D-4B12-938E-B27EBCF51821}" dt="2023-01-19T19:53:40.186" v="19616" actId="962"/>
          <ac:picMkLst>
            <pc:docMk/>
            <pc:sldMk cId="3187894936" sldId="325"/>
            <ac:picMk id="4" creationId="{1FBAC4AD-7419-4204-ED40-70D86CA5B61D}"/>
          </ac:picMkLst>
        </pc:picChg>
        <pc:picChg chg="del">
          <ac:chgData name="Stringfellow, Kina F. DPI" userId="002858cf-6d8d-4f58-b096-3c8ddc1070aa" providerId="ADAL" clId="{0AEEB5BB-8C4D-4B12-938E-B27EBCF51821}" dt="2023-01-18T13:57:28.350" v="4742" actId="478"/>
          <ac:picMkLst>
            <pc:docMk/>
            <pc:sldMk cId="3187894936" sldId="325"/>
            <ac:picMk id="5" creationId="{2F577BBC-AE9E-3C67-E63F-31F68F148D25}"/>
          </ac:picMkLst>
        </pc:picChg>
        <pc:picChg chg="add mod">
          <ac:chgData name="Stringfellow, Kina F. DPI" userId="002858cf-6d8d-4f58-b096-3c8ddc1070aa" providerId="ADAL" clId="{0AEEB5BB-8C4D-4B12-938E-B27EBCF51821}" dt="2023-01-19T19:53:40.925" v="19617" actId="962"/>
          <ac:picMkLst>
            <pc:docMk/>
            <pc:sldMk cId="3187894936" sldId="325"/>
            <ac:picMk id="5" creationId="{549A392C-D786-63CE-FD3E-AD055A1EEED0}"/>
          </ac:picMkLst>
        </pc:picChg>
        <pc:picChg chg="mod">
          <ac:chgData name="Stringfellow, Kina F. DPI" userId="002858cf-6d8d-4f58-b096-3c8ddc1070aa" providerId="ADAL" clId="{0AEEB5BB-8C4D-4B12-938E-B27EBCF51821}" dt="2023-01-19T20:05:26.591" v="19686" actId="13244"/>
          <ac:picMkLst>
            <pc:docMk/>
            <pc:sldMk cId="3187894936" sldId="325"/>
            <ac:picMk id="8" creationId="{123FADC8-BC74-8E01-734F-03B450218B89}"/>
          </ac:picMkLst>
        </pc:picChg>
      </pc:sldChg>
      <pc:sldChg chg="addSp delSp modSp add mod">
        <pc:chgData name="Stringfellow, Kina F. DPI" userId="002858cf-6d8d-4f58-b096-3c8ddc1070aa" providerId="ADAL" clId="{0AEEB5BB-8C4D-4B12-938E-B27EBCF51821}" dt="2023-01-19T20:01:45.074" v="19659" actId="13244"/>
        <pc:sldMkLst>
          <pc:docMk/>
          <pc:sldMk cId="2533287910" sldId="326"/>
        </pc:sldMkLst>
        <pc:spChg chg="add mod">
          <ac:chgData name="Stringfellow, Kina F. DPI" userId="002858cf-6d8d-4f58-b096-3c8ddc1070aa" providerId="ADAL" clId="{0AEEB5BB-8C4D-4B12-938E-B27EBCF51821}" dt="2023-01-19T20:01:45.074" v="19659" actId="13244"/>
          <ac:spMkLst>
            <pc:docMk/>
            <pc:sldMk cId="2533287910" sldId="326"/>
            <ac:spMk id="4" creationId="{223A8698-2324-5DF9-40E6-3E3FBB71FB05}"/>
          </ac:spMkLst>
        </pc:spChg>
        <pc:spChg chg="mod">
          <ac:chgData name="Stringfellow, Kina F. DPI" userId="002858cf-6d8d-4f58-b096-3c8ddc1070aa" providerId="ADAL" clId="{0AEEB5BB-8C4D-4B12-938E-B27EBCF51821}" dt="2023-01-18T16:25:35.860" v="6127" actId="5793"/>
          <ac:spMkLst>
            <pc:docMk/>
            <pc:sldMk cId="2533287910" sldId="326"/>
            <ac:spMk id="6" creationId="{CBC413D5-4BFC-13B2-0B0C-738579BD176B}"/>
          </ac:spMkLst>
        </pc:spChg>
        <pc:spChg chg="mod">
          <ac:chgData name="Stringfellow, Kina F. DPI" userId="002858cf-6d8d-4f58-b096-3c8ddc1070aa" providerId="ADAL" clId="{0AEEB5BB-8C4D-4B12-938E-B27EBCF51821}" dt="2023-01-19T19:07:21.056" v="11845"/>
          <ac:spMkLst>
            <pc:docMk/>
            <pc:sldMk cId="2533287910" sldId="326"/>
            <ac:spMk id="10" creationId="{7F874AED-C6A5-A12D-9E8C-B48B6040A1B8}"/>
          </ac:spMkLst>
        </pc:spChg>
        <pc:picChg chg="add mod">
          <ac:chgData name="Stringfellow, Kina F. DPI" userId="002858cf-6d8d-4f58-b096-3c8ddc1070aa" providerId="ADAL" clId="{0AEEB5BB-8C4D-4B12-938E-B27EBCF51821}" dt="2023-01-19T20:01:03.626" v="19657" actId="13244"/>
          <ac:picMkLst>
            <pc:docMk/>
            <pc:sldMk cId="2533287910" sldId="326"/>
            <ac:picMk id="3" creationId="{A4794F1E-01C3-E633-F55A-2F5DA91B0D7F}"/>
          </ac:picMkLst>
        </pc:picChg>
        <pc:picChg chg="add mod">
          <ac:chgData name="Stringfellow, Kina F. DPI" userId="002858cf-6d8d-4f58-b096-3c8ddc1070aa" providerId="ADAL" clId="{0AEEB5BB-8C4D-4B12-938E-B27EBCF51821}" dt="2023-01-19T20:01:14.390" v="19658" actId="13244"/>
          <ac:picMkLst>
            <pc:docMk/>
            <pc:sldMk cId="2533287910" sldId="326"/>
            <ac:picMk id="5" creationId="{970E5AA0-59F4-B82D-5E13-CE06A372A04B}"/>
          </ac:picMkLst>
        </pc:picChg>
        <pc:picChg chg="del">
          <ac:chgData name="Stringfellow, Kina F. DPI" userId="002858cf-6d8d-4f58-b096-3c8ddc1070aa" providerId="ADAL" clId="{0AEEB5BB-8C4D-4B12-938E-B27EBCF51821}" dt="2023-01-18T14:13:24.605" v="4841" actId="478"/>
          <ac:picMkLst>
            <pc:docMk/>
            <pc:sldMk cId="2533287910" sldId="326"/>
            <ac:picMk id="7" creationId="{4782BF34-3EDA-0861-882A-5F0BACD43875}"/>
          </ac:picMkLst>
        </pc:picChg>
      </pc:sldChg>
      <pc:sldChg chg="addSp delSp modSp add mod">
        <pc:chgData name="Stringfellow, Kina F. DPI" userId="002858cf-6d8d-4f58-b096-3c8ddc1070aa" providerId="ADAL" clId="{0AEEB5BB-8C4D-4B12-938E-B27EBCF51821}" dt="2023-01-19T20:07:26.691" v="19694" actId="20577"/>
        <pc:sldMkLst>
          <pc:docMk/>
          <pc:sldMk cId="2989015620" sldId="327"/>
        </pc:sldMkLst>
        <pc:spChg chg="mod">
          <ac:chgData name="Stringfellow, Kina F. DPI" userId="002858cf-6d8d-4f58-b096-3c8ddc1070aa" providerId="ADAL" clId="{0AEEB5BB-8C4D-4B12-938E-B27EBCF51821}" dt="2023-01-19T20:07:26.691" v="19694" actId="20577"/>
          <ac:spMkLst>
            <pc:docMk/>
            <pc:sldMk cId="2989015620" sldId="327"/>
            <ac:spMk id="2" creationId="{00000000-0000-0000-0000-000000000000}"/>
          </ac:spMkLst>
        </pc:spChg>
        <pc:spChg chg="mod">
          <ac:chgData name="Stringfellow, Kina F. DPI" userId="002858cf-6d8d-4f58-b096-3c8ddc1070aa" providerId="ADAL" clId="{0AEEB5BB-8C4D-4B12-938E-B27EBCF51821}" dt="2023-01-18T15:11:57.572" v="5516" actId="1076"/>
          <ac:spMkLst>
            <pc:docMk/>
            <pc:sldMk cId="2989015620" sldId="327"/>
            <ac:spMk id="3" creationId="{00000000-0000-0000-0000-000000000000}"/>
          </ac:spMkLst>
        </pc:spChg>
        <pc:picChg chg="del">
          <ac:chgData name="Stringfellow, Kina F. DPI" userId="002858cf-6d8d-4f58-b096-3c8ddc1070aa" providerId="ADAL" clId="{0AEEB5BB-8C4D-4B12-938E-B27EBCF51821}" dt="2023-01-18T14:39:20.908" v="5221" actId="478"/>
          <ac:picMkLst>
            <pc:docMk/>
            <pc:sldMk cId="2989015620" sldId="327"/>
            <ac:picMk id="5" creationId="{D1052A95-209B-916B-230B-58A6503C4FAE}"/>
          </ac:picMkLst>
        </pc:picChg>
        <pc:picChg chg="add del mod">
          <ac:chgData name="Stringfellow, Kina F. DPI" userId="002858cf-6d8d-4f58-b096-3c8ddc1070aa" providerId="ADAL" clId="{0AEEB5BB-8C4D-4B12-938E-B27EBCF51821}" dt="2023-01-18T14:46:22.019" v="5273" actId="478"/>
          <ac:picMkLst>
            <pc:docMk/>
            <pc:sldMk cId="2989015620" sldId="327"/>
            <ac:picMk id="6" creationId="{12FB4DB9-4226-2662-7296-EE69022F1B9F}"/>
          </ac:picMkLst>
        </pc:picChg>
        <pc:picChg chg="add mod">
          <ac:chgData name="Stringfellow, Kina F. DPI" userId="002858cf-6d8d-4f58-b096-3c8ddc1070aa" providerId="ADAL" clId="{0AEEB5BB-8C4D-4B12-938E-B27EBCF51821}" dt="2023-01-19T19:31:03.858" v="15494" actId="962"/>
          <ac:picMkLst>
            <pc:docMk/>
            <pc:sldMk cId="2989015620" sldId="327"/>
            <ac:picMk id="8" creationId="{43EB3B0A-4177-A452-BEBC-CD0989A30F3C}"/>
          </ac:picMkLst>
        </pc:picChg>
        <pc:picChg chg="add mod">
          <ac:chgData name="Stringfellow, Kina F. DPI" userId="002858cf-6d8d-4f58-b096-3c8ddc1070aa" providerId="ADAL" clId="{0AEEB5BB-8C4D-4B12-938E-B27EBCF51821}" dt="2023-01-19T19:31:43.561" v="15562" actId="962"/>
          <ac:picMkLst>
            <pc:docMk/>
            <pc:sldMk cId="2989015620" sldId="327"/>
            <ac:picMk id="10" creationId="{D5B45E6E-F87D-018E-6FC2-47C515D11DF5}"/>
          </ac:picMkLst>
        </pc:picChg>
        <pc:picChg chg="add mod">
          <ac:chgData name="Stringfellow, Kina F. DPI" userId="002858cf-6d8d-4f58-b096-3c8ddc1070aa" providerId="ADAL" clId="{0AEEB5BB-8C4D-4B12-938E-B27EBCF51821}" dt="2023-01-19T19:32:27.795" v="15714" actId="962"/>
          <ac:picMkLst>
            <pc:docMk/>
            <pc:sldMk cId="2989015620" sldId="327"/>
            <ac:picMk id="12" creationId="{30779BBB-CBFD-3FF0-59C6-2C7B03E0B60B}"/>
          </ac:picMkLst>
        </pc:picChg>
        <pc:picChg chg="add mod">
          <ac:chgData name="Stringfellow, Kina F. DPI" userId="002858cf-6d8d-4f58-b096-3c8ddc1070aa" providerId="ADAL" clId="{0AEEB5BB-8C4D-4B12-938E-B27EBCF51821}" dt="2023-01-19T19:33:14.522" v="15852" actId="962"/>
          <ac:picMkLst>
            <pc:docMk/>
            <pc:sldMk cId="2989015620" sldId="327"/>
            <ac:picMk id="14" creationId="{DE52A644-AA5E-1350-2B85-470D2DF0482D}"/>
          </ac:picMkLst>
        </pc:picChg>
        <pc:picChg chg="add mod">
          <ac:chgData name="Stringfellow, Kina F. DPI" userId="002858cf-6d8d-4f58-b096-3c8ddc1070aa" providerId="ADAL" clId="{0AEEB5BB-8C4D-4B12-938E-B27EBCF51821}" dt="2023-01-19T19:33:52.565" v="15984" actId="962"/>
          <ac:picMkLst>
            <pc:docMk/>
            <pc:sldMk cId="2989015620" sldId="327"/>
            <ac:picMk id="16" creationId="{483F5DDB-AAD9-C69B-4C69-A1E2F091CF5F}"/>
          </ac:picMkLst>
        </pc:picChg>
      </pc:sldChg>
      <pc:sldChg chg="addSp delSp modSp add mod">
        <pc:chgData name="Stringfellow, Kina F. DPI" userId="002858cf-6d8d-4f58-b096-3c8ddc1070aa" providerId="ADAL" clId="{0AEEB5BB-8C4D-4B12-938E-B27EBCF51821}" dt="2023-01-19T20:06:01.464" v="19688" actId="13244"/>
        <pc:sldMkLst>
          <pc:docMk/>
          <pc:sldMk cId="2276486746" sldId="328"/>
        </pc:sldMkLst>
        <pc:spChg chg="mod">
          <ac:chgData name="Stringfellow, Kina F. DPI" userId="002858cf-6d8d-4f58-b096-3c8ddc1070aa" providerId="ADAL" clId="{0AEEB5BB-8C4D-4B12-938E-B27EBCF51821}" dt="2023-01-19T19:58:54.060" v="19646" actId="20577"/>
          <ac:spMkLst>
            <pc:docMk/>
            <pc:sldMk cId="2276486746" sldId="328"/>
            <ac:spMk id="2" creationId="{00000000-0000-0000-0000-000000000000}"/>
          </ac:spMkLst>
        </pc:spChg>
        <pc:spChg chg="mod">
          <ac:chgData name="Stringfellow, Kina F. DPI" userId="002858cf-6d8d-4f58-b096-3c8ddc1070aa" providerId="ADAL" clId="{0AEEB5BB-8C4D-4B12-938E-B27EBCF51821}" dt="2023-01-18T17:34:33.956" v="6284" actId="14100"/>
          <ac:spMkLst>
            <pc:docMk/>
            <pc:sldMk cId="2276486746" sldId="328"/>
            <ac:spMk id="3" creationId="{00000000-0000-0000-0000-000000000000}"/>
          </ac:spMkLst>
        </pc:spChg>
        <pc:picChg chg="del">
          <ac:chgData name="Stringfellow, Kina F. DPI" userId="002858cf-6d8d-4f58-b096-3c8ddc1070aa" providerId="ADAL" clId="{0AEEB5BB-8C4D-4B12-938E-B27EBCF51821}" dt="2023-01-18T14:40:15.075" v="5241" actId="478"/>
          <ac:picMkLst>
            <pc:docMk/>
            <pc:sldMk cId="2276486746" sldId="328"/>
            <ac:picMk id="5" creationId="{D1052A95-209B-916B-230B-58A6503C4FAE}"/>
          </ac:picMkLst>
        </pc:picChg>
        <pc:picChg chg="mod modCrop">
          <ac:chgData name="Stringfellow, Kina F. DPI" userId="002858cf-6d8d-4f58-b096-3c8ddc1070aa" providerId="ADAL" clId="{0AEEB5BB-8C4D-4B12-938E-B27EBCF51821}" dt="2023-01-19T19:55:38.441" v="19621" actId="962"/>
          <ac:picMkLst>
            <pc:docMk/>
            <pc:sldMk cId="2276486746" sldId="328"/>
            <ac:picMk id="6" creationId="{FC5C88F7-14F8-B699-AC97-E3020781A40E}"/>
          </ac:picMkLst>
        </pc:picChg>
        <pc:picChg chg="add mod">
          <ac:chgData name="Stringfellow, Kina F. DPI" userId="002858cf-6d8d-4f58-b096-3c8ddc1070aa" providerId="ADAL" clId="{0AEEB5BB-8C4D-4B12-938E-B27EBCF51821}" dt="2023-01-19T20:06:01.464" v="19688" actId="13244"/>
          <ac:picMkLst>
            <pc:docMk/>
            <pc:sldMk cId="2276486746" sldId="328"/>
            <ac:picMk id="7" creationId="{6A66E004-816C-A947-51BA-EE6766FB6F40}"/>
          </ac:picMkLst>
        </pc:picChg>
      </pc:sldChg>
      <pc:sldChg chg="addSp delSp modSp add mod ord">
        <pc:chgData name="Stringfellow, Kina F. DPI" userId="002858cf-6d8d-4f58-b096-3c8ddc1070aa" providerId="ADAL" clId="{0AEEB5BB-8C4D-4B12-938E-B27EBCF51821}" dt="2023-01-19T19:56:13.160" v="19623" actId="962"/>
        <pc:sldMkLst>
          <pc:docMk/>
          <pc:sldMk cId="3788017613" sldId="329"/>
        </pc:sldMkLst>
        <pc:spChg chg="mod">
          <ac:chgData name="Stringfellow, Kina F. DPI" userId="002858cf-6d8d-4f58-b096-3c8ddc1070aa" providerId="ADAL" clId="{0AEEB5BB-8C4D-4B12-938E-B27EBCF51821}" dt="2023-01-19T18:20:21.145" v="10069" actId="20577"/>
          <ac:spMkLst>
            <pc:docMk/>
            <pc:sldMk cId="3788017613" sldId="329"/>
            <ac:spMk id="3" creationId="{00000000-0000-0000-0000-000000000000}"/>
          </ac:spMkLst>
        </pc:spChg>
        <pc:spChg chg="add del">
          <ac:chgData name="Stringfellow, Kina F. DPI" userId="002858cf-6d8d-4f58-b096-3c8ddc1070aa" providerId="ADAL" clId="{0AEEB5BB-8C4D-4B12-938E-B27EBCF51821}" dt="2023-01-19T18:19:59.369" v="10057" actId="22"/>
          <ac:spMkLst>
            <pc:docMk/>
            <pc:sldMk cId="3788017613" sldId="329"/>
            <ac:spMk id="6" creationId="{EDB654A1-36ED-AB31-38F4-B0C920764371}"/>
          </ac:spMkLst>
        </pc:spChg>
        <pc:picChg chg="mod">
          <ac:chgData name="Stringfellow, Kina F. DPI" userId="002858cf-6d8d-4f58-b096-3c8ddc1070aa" providerId="ADAL" clId="{0AEEB5BB-8C4D-4B12-938E-B27EBCF51821}" dt="2023-01-19T19:34:17.538" v="16102" actId="962"/>
          <ac:picMkLst>
            <pc:docMk/>
            <pc:sldMk cId="3788017613" sldId="329"/>
            <ac:picMk id="5" creationId="{57F7A68C-D059-D3A5-82C3-BF70D8759F70}"/>
          </ac:picMkLst>
        </pc:picChg>
        <pc:picChg chg="mod">
          <ac:chgData name="Stringfellow, Kina F. DPI" userId="002858cf-6d8d-4f58-b096-3c8ddc1070aa" providerId="ADAL" clId="{0AEEB5BB-8C4D-4B12-938E-B27EBCF51821}" dt="2023-01-19T19:35:01.483" v="16400" actId="962"/>
          <ac:picMkLst>
            <pc:docMk/>
            <pc:sldMk cId="3788017613" sldId="329"/>
            <ac:picMk id="7" creationId="{04ACC30C-957A-332D-D902-F8DC34D0D9A8}"/>
          </ac:picMkLst>
        </pc:picChg>
        <pc:picChg chg="add mod">
          <ac:chgData name="Stringfellow, Kina F. DPI" userId="002858cf-6d8d-4f58-b096-3c8ddc1070aa" providerId="ADAL" clId="{0AEEB5BB-8C4D-4B12-938E-B27EBCF51821}" dt="2023-01-19T19:56:13.160" v="19623" actId="962"/>
          <ac:picMkLst>
            <pc:docMk/>
            <pc:sldMk cId="3788017613" sldId="329"/>
            <ac:picMk id="8" creationId="{0D085269-7883-58A4-8A3A-50214D02901A}"/>
          </ac:picMkLst>
        </pc:picChg>
      </pc:sldChg>
      <pc:sldChg chg="addSp delSp modSp add mod ord">
        <pc:chgData name="Stringfellow, Kina F. DPI" userId="002858cf-6d8d-4f58-b096-3c8ddc1070aa" providerId="ADAL" clId="{0AEEB5BB-8C4D-4B12-938E-B27EBCF51821}" dt="2023-01-20T13:25:12.750" v="20521" actId="962"/>
        <pc:sldMkLst>
          <pc:docMk/>
          <pc:sldMk cId="2963070564" sldId="330"/>
        </pc:sldMkLst>
        <pc:spChg chg="mod">
          <ac:chgData name="Stringfellow, Kina F. DPI" userId="002858cf-6d8d-4f58-b096-3c8ddc1070aa" providerId="ADAL" clId="{0AEEB5BB-8C4D-4B12-938E-B27EBCF51821}" dt="2023-01-19T21:41:39.321" v="19898" actId="20577"/>
          <ac:spMkLst>
            <pc:docMk/>
            <pc:sldMk cId="2963070564" sldId="330"/>
            <ac:spMk id="2" creationId="{00000000-0000-0000-0000-000000000000}"/>
          </ac:spMkLst>
        </pc:spChg>
        <pc:spChg chg="mod">
          <ac:chgData name="Stringfellow, Kina F. DPI" userId="002858cf-6d8d-4f58-b096-3c8ddc1070aa" providerId="ADAL" clId="{0AEEB5BB-8C4D-4B12-938E-B27EBCF51821}" dt="2023-01-19T21:50:34.870" v="20051" actId="14100"/>
          <ac:spMkLst>
            <pc:docMk/>
            <pc:sldMk cId="2963070564" sldId="330"/>
            <ac:spMk id="3" creationId="{00000000-0000-0000-0000-000000000000}"/>
          </ac:spMkLst>
        </pc:spChg>
        <pc:picChg chg="add del mod">
          <ac:chgData name="Stringfellow, Kina F. DPI" userId="002858cf-6d8d-4f58-b096-3c8ddc1070aa" providerId="ADAL" clId="{0AEEB5BB-8C4D-4B12-938E-B27EBCF51821}" dt="2023-01-19T21:41:42.055" v="19899" actId="478"/>
          <ac:picMkLst>
            <pc:docMk/>
            <pc:sldMk cId="2963070564" sldId="330"/>
            <ac:picMk id="4" creationId="{D4D288EB-6524-45BA-5D16-08BC14B7B8BE}"/>
          </ac:picMkLst>
        </pc:picChg>
        <pc:picChg chg="del">
          <ac:chgData name="Stringfellow, Kina F. DPI" userId="002858cf-6d8d-4f58-b096-3c8ddc1070aa" providerId="ADAL" clId="{0AEEB5BB-8C4D-4B12-938E-B27EBCF51821}" dt="2023-01-18T16:12:50.192" v="5789" actId="478"/>
          <ac:picMkLst>
            <pc:docMk/>
            <pc:sldMk cId="2963070564" sldId="330"/>
            <ac:picMk id="5" creationId="{D1052A95-209B-916B-230B-58A6503C4FAE}"/>
          </ac:picMkLst>
        </pc:picChg>
        <pc:picChg chg="add del mod">
          <ac:chgData name="Stringfellow, Kina F. DPI" userId="002858cf-6d8d-4f58-b096-3c8ddc1070aa" providerId="ADAL" clId="{0AEEB5BB-8C4D-4B12-938E-B27EBCF51821}" dt="2023-01-19T21:41:43.484" v="19900" actId="478"/>
          <ac:picMkLst>
            <pc:docMk/>
            <pc:sldMk cId="2963070564" sldId="330"/>
            <ac:picMk id="6" creationId="{D3189566-B08C-8E70-E817-193416BD1E26}"/>
          </ac:picMkLst>
        </pc:picChg>
        <pc:picChg chg="add del mod">
          <ac:chgData name="Stringfellow, Kina F. DPI" userId="002858cf-6d8d-4f58-b096-3c8ddc1070aa" providerId="ADAL" clId="{0AEEB5BB-8C4D-4B12-938E-B27EBCF51821}" dt="2023-01-19T21:52:41.105" v="20054" actId="478"/>
          <ac:picMkLst>
            <pc:docMk/>
            <pc:sldMk cId="2963070564" sldId="330"/>
            <ac:picMk id="7" creationId="{77147C58-2414-23A5-6F98-2AB9A0D6408E}"/>
          </ac:picMkLst>
        </pc:picChg>
        <pc:picChg chg="add mod">
          <ac:chgData name="Stringfellow, Kina F. DPI" userId="002858cf-6d8d-4f58-b096-3c8ddc1070aa" providerId="ADAL" clId="{0AEEB5BB-8C4D-4B12-938E-B27EBCF51821}" dt="2023-01-19T21:55:55.291" v="20204" actId="962"/>
          <ac:picMkLst>
            <pc:docMk/>
            <pc:sldMk cId="2963070564" sldId="330"/>
            <ac:picMk id="9" creationId="{3430D12C-0BA2-2FD8-216F-6BC9ED717969}"/>
          </ac:picMkLst>
        </pc:picChg>
        <pc:picChg chg="add mod">
          <ac:chgData name="Stringfellow, Kina F. DPI" userId="002858cf-6d8d-4f58-b096-3c8ddc1070aa" providerId="ADAL" clId="{0AEEB5BB-8C4D-4B12-938E-B27EBCF51821}" dt="2023-01-20T13:25:12.750" v="20521" actId="962"/>
          <ac:picMkLst>
            <pc:docMk/>
            <pc:sldMk cId="2963070564" sldId="330"/>
            <ac:picMk id="10" creationId="{2D7E7CA8-1DF2-F69A-E53C-B71C4E23B506}"/>
          </ac:picMkLst>
        </pc:picChg>
      </pc:sldChg>
      <pc:sldChg chg="addSp modSp add mod">
        <pc:chgData name="Stringfellow, Kina F. DPI" userId="002858cf-6d8d-4f58-b096-3c8ddc1070aa" providerId="ADAL" clId="{0AEEB5BB-8C4D-4B12-938E-B27EBCF51821}" dt="2023-01-19T19:58:04.924" v="19633" actId="13244"/>
        <pc:sldMkLst>
          <pc:docMk/>
          <pc:sldMk cId="3578951629" sldId="331"/>
        </pc:sldMkLst>
        <pc:spChg chg="mod">
          <ac:chgData name="Stringfellow, Kina F. DPI" userId="002858cf-6d8d-4f58-b096-3c8ddc1070aa" providerId="ADAL" clId="{0AEEB5BB-8C4D-4B12-938E-B27EBCF51821}" dt="2023-01-18T18:46:58.469" v="7543" actId="20577"/>
          <ac:spMkLst>
            <pc:docMk/>
            <pc:sldMk cId="3578951629" sldId="331"/>
            <ac:spMk id="2" creationId="{00000000-0000-0000-0000-000000000000}"/>
          </ac:spMkLst>
        </pc:spChg>
        <pc:spChg chg="mod">
          <ac:chgData name="Stringfellow, Kina F. DPI" userId="002858cf-6d8d-4f58-b096-3c8ddc1070aa" providerId="ADAL" clId="{0AEEB5BB-8C4D-4B12-938E-B27EBCF51821}" dt="2023-01-18T18:49:59.509" v="7758" actId="14100"/>
          <ac:spMkLst>
            <pc:docMk/>
            <pc:sldMk cId="3578951629" sldId="331"/>
            <ac:spMk id="3" creationId="{00000000-0000-0000-0000-000000000000}"/>
          </ac:spMkLst>
        </pc:spChg>
        <pc:spChg chg="add mod">
          <ac:chgData name="Stringfellow, Kina F. DPI" userId="002858cf-6d8d-4f58-b096-3c8ddc1070aa" providerId="ADAL" clId="{0AEEB5BB-8C4D-4B12-938E-B27EBCF51821}" dt="2023-01-19T19:58:04.924" v="19633" actId="13244"/>
          <ac:spMkLst>
            <pc:docMk/>
            <pc:sldMk cId="3578951629" sldId="331"/>
            <ac:spMk id="6" creationId="{42F7876C-5D4B-CA7B-B0D6-67873C8DABFD}"/>
          </ac:spMkLst>
        </pc:spChg>
        <pc:picChg chg="add mod">
          <ac:chgData name="Stringfellow, Kina F. DPI" userId="002858cf-6d8d-4f58-b096-3c8ddc1070aa" providerId="ADAL" clId="{0AEEB5BB-8C4D-4B12-938E-B27EBCF51821}" dt="2023-01-19T19:42:30.578" v="18326" actId="962"/>
          <ac:picMkLst>
            <pc:docMk/>
            <pc:sldMk cId="3578951629" sldId="331"/>
            <ac:picMk id="5" creationId="{638F5EA0-35F4-C006-54DF-6671D3CCF8B2}"/>
          </ac:picMkLst>
        </pc:picChg>
      </pc:sldChg>
      <pc:sldChg chg="addSp delSp modSp add mod">
        <pc:chgData name="Stringfellow, Kina F. DPI" userId="002858cf-6d8d-4f58-b096-3c8ddc1070aa" providerId="ADAL" clId="{0AEEB5BB-8C4D-4B12-938E-B27EBCF51821}" dt="2023-01-19T20:07:36.067" v="19699" actId="20577"/>
        <pc:sldMkLst>
          <pc:docMk/>
          <pc:sldMk cId="3056075876" sldId="332"/>
        </pc:sldMkLst>
        <pc:spChg chg="mod">
          <ac:chgData name="Stringfellow, Kina F. DPI" userId="002858cf-6d8d-4f58-b096-3c8ddc1070aa" providerId="ADAL" clId="{0AEEB5BB-8C4D-4B12-938E-B27EBCF51821}" dt="2023-01-19T20:07:36.067" v="19699" actId="20577"/>
          <ac:spMkLst>
            <pc:docMk/>
            <pc:sldMk cId="3056075876" sldId="332"/>
            <ac:spMk id="2" creationId="{00000000-0000-0000-0000-000000000000}"/>
          </ac:spMkLst>
        </pc:spChg>
        <pc:spChg chg="mod">
          <ac:chgData name="Stringfellow, Kina F. DPI" userId="002858cf-6d8d-4f58-b096-3c8ddc1070aa" providerId="ADAL" clId="{0AEEB5BB-8C4D-4B12-938E-B27EBCF51821}" dt="2023-01-19T18:25:26.665" v="10178" actId="1036"/>
          <ac:spMkLst>
            <pc:docMk/>
            <pc:sldMk cId="3056075876" sldId="332"/>
            <ac:spMk id="3" creationId="{00000000-0000-0000-0000-000000000000}"/>
          </ac:spMkLst>
        </pc:spChg>
        <pc:picChg chg="del">
          <ac:chgData name="Stringfellow, Kina F. DPI" userId="002858cf-6d8d-4f58-b096-3c8ddc1070aa" providerId="ADAL" clId="{0AEEB5BB-8C4D-4B12-938E-B27EBCF51821}" dt="2023-01-18T18:03:24.947" v="6662" actId="478"/>
          <ac:picMkLst>
            <pc:docMk/>
            <pc:sldMk cId="3056075876" sldId="332"/>
            <ac:picMk id="5" creationId="{0EAB343C-6397-FEC1-0A5F-7A898580F25F}"/>
          </ac:picMkLst>
        </pc:picChg>
        <pc:picChg chg="add del mod">
          <ac:chgData name="Stringfellow, Kina F. DPI" userId="002858cf-6d8d-4f58-b096-3c8ddc1070aa" providerId="ADAL" clId="{0AEEB5BB-8C4D-4B12-938E-B27EBCF51821}" dt="2023-01-18T18:34:23.676" v="7230" actId="478"/>
          <ac:picMkLst>
            <pc:docMk/>
            <pc:sldMk cId="3056075876" sldId="332"/>
            <ac:picMk id="6" creationId="{107B4FD8-2D41-636C-607E-1ADFF78EE95B}"/>
          </ac:picMkLst>
        </pc:picChg>
        <pc:picChg chg="add del mod">
          <ac:chgData name="Stringfellow, Kina F. DPI" userId="002858cf-6d8d-4f58-b096-3c8ddc1070aa" providerId="ADAL" clId="{0AEEB5BB-8C4D-4B12-938E-B27EBCF51821}" dt="2023-01-18T18:34:24.402" v="7231" actId="478"/>
          <ac:picMkLst>
            <pc:docMk/>
            <pc:sldMk cId="3056075876" sldId="332"/>
            <ac:picMk id="8" creationId="{24CDE8CD-618A-3ED6-9E1D-7DBE786F94E8}"/>
          </ac:picMkLst>
        </pc:picChg>
        <pc:picChg chg="add del mod">
          <ac:chgData name="Stringfellow, Kina F. DPI" userId="002858cf-6d8d-4f58-b096-3c8ddc1070aa" providerId="ADAL" clId="{0AEEB5BB-8C4D-4B12-938E-B27EBCF51821}" dt="2023-01-18T18:40:43.977" v="7237" actId="478"/>
          <ac:picMkLst>
            <pc:docMk/>
            <pc:sldMk cId="3056075876" sldId="332"/>
            <ac:picMk id="10" creationId="{B32FF020-AF79-C6D6-99F3-EAAD40C245C8}"/>
          </ac:picMkLst>
        </pc:picChg>
        <pc:picChg chg="add mod">
          <ac:chgData name="Stringfellow, Kina F. DPI" userId="002858cf-6d8d-4f58-b096-3c8ddc1070aa" providerId="ADAL" clId="{0AEEB5BB-8C4D-4B12-938E-B27EBCF51821}" dt="2023-01-19T19:37:21.068" v="17060" actId="962"/>
          <ac:picMkLst>
            <pc:docMk/>
            <pc:sldMk cId="3056075876" sldId="332"/>
            <ac:picMk id="12" creationId="{ECA6CBCA-BC50-25A1-5528-F2786E250525}"/>
          </ac:picMkLst>
        </pc:picChg>
      </pc:sldChg>
      <pc:sldChg chg="addSp delSp modSp add mod">
        <pc:chgData name="Stringfellow, Kina F. DPI" userId="002858cf-6d8d-4f58-b096-3c8ddc1070aa" providerId="ADAL" clId="{0AEEB5BB-8C4D-4B12-938E-B27EBCF51821}" dt="2023-01-19T19:37:46.389" v="17198" actId="962"/>
        <pc:sldMkLst>
          <pc:docMk/>
          <pc:sldMk cId="2351396032" sldId="333"/>
        </pc:sldMkLst>
        <pc:spChg chg="mod">
          <ac:chgData name="Stringfellow, Kina F. DPI" userId="002858cf-6d8d-4f58-b096-3c8ddc1070aa" providerId="ADAL" clId="{0AEEB5BB-8C4D-4B12-938E-B27EBCF51821}" dt="2023-01-18T17:56:47.776" v="6608" actId="20577"/>
          <ac:spMkLst>
            <pc:docMk/>
            <pc:sldMk cId="2351396032" sldId="333"/>
            <ac:spMk id="2" creationId="{00000000-0000-0000-0000-000000000000}"/>
          </ac:spMkLst>
        </pc:spChg>
        <pc:spChg chg="mod">
          <ac:chgData name="Stringfellow, Kina F. DPI" userId="002858cf-6d8d-4f58-b096-3c8ddc1070aa" providerId="ADAL" clId="{0AEEB5BB-8C4D-4B12-938E-B27EBCF51821}" dt="2023-01-19T18:25:43.930" v="10188" actId="113"/>
          <ac:spMkLst>
            <pc:docMk/>
            <pc:sldMk cId="2351396032" sldId="333"/>
            <ac:spMk id="3" creationId="{00000000-0000-0000-0000-000000000000}"/>
          </ac:spMkLst>
        </pc:spChg>
        <pc:picChg chg="del mod">
          <ac:chgData name="Stringfellow, Kina F. DPI" userId="002858cf-6d8d-4f58-b096-3c8ddc1070aa" providerId="ADAL" clId="{0AEEB5BB-8C4D-4B12-938E-B27EBCF51821}" dt="2023-01-18T18:03:28.316" v="6664" actId="478"/>
          <ac:picMkLst>
            <pc:docMk/>
            <pc:sldMk cId="2351396032" sldId="333"/>
            <ac:picMk id="5" creationId="{0EAB343C-6397-FEC1-0A5F-7A898580F25F}"/>
          </ac:picMkLst>
        </pc:picChg>
        <pc:picChg chg="add mod">
          <ac:chgData name="Stringfellow, Kina F. DPI" userId="002858cf-6d8d-4f58-b096-3c8ddc1070aa" providerId="ADAL" clId="{0AEEB5BB-8C4D-4B12-938E-B27EBCF51821}" dt="2023-01-19T19:37:46.389" v="17198" actId="962"/>
          <ac:picMkLst>
            <pc:docMk/>
            <pc:sldMk cId="2351396032" sldId="333"/>
            <ac:picMk id="6" creationId="{67134B16-442A-4E98-9488-5652FC7D793B}"/>
          </ac:picMkLst>
        </pc:picChg>
      </pc:sldChg>
      <pc:sldChg chg="addSp delSp modSp add del mod">
        <pc:chgData name="Stringfellow, Kina F. DPI" userId="002858cf-6d8d-4f58-b096-3c8ddc1070aa" providerId="ADAL" clId="{0AEEB5BB-8C4D-4B12-938E-B27EBCF51821}" dt="2023-01-19T19:57:32.110" v="19631" actId="13244"/>
        <pc:sldMkLst>
          <pc:docMk/>
          <pc:sldMk cId="3038772431" sldId="334"/>
        </pc:sldMkLst>
        <pc:spChg chg="mod">
          <ac:chgData name="Stringfellow, Kina F. DPI" userId="002858cf-6d8d-4f58-b096-3c8ddc1070aa" providerId="ADAL" clId="{0AEEB5BB-8C4D-4B12-938E-B27EBCF51821}" dt="2023-01-18T18:02:33.961" v="6647" actId="20577"/>
          <ac:spMkLst>
            <pc:docMk/>
            <pc:sldMk cId="3038772431" sldId="334"/>
            <ac:spMk id="2" creationId="{00000000-0000-0000-0000-000000000000}"/>
          </ac:spMkLst>
        </pc:spChg>
        <pc:spChg chg="mod">
          <ac:chgData name="Stringfellow, Kina F. DPI" userId="002858cf-6d8d-4f58-b096-3c8ddc1070aa" providerId="ADAL" clId="{0AEEB5BB-8C4D-4B12-938E-B27EBCF51821}" dt="2023-01-19T18:26:31.235" v="10237" actId="20577"/>
          <ac:spMkLst>
            <pc:docMk/>
            <pc:sldMk cId="3038772431" sldId="334"/>
            <ac:spMk id="3" creationId="{00000000-0000-0000-0000-000000000000}"/>
          </ac:spMkLst>
        </pc:spChg>
        <pc:picChg chg="del">
          <ac:chgData name="Stringfellow, Kina F. DPI" userId="002858cf-6d8d-4f58-b096-3c8ddc1070aa" providerId="ADAL" clId="{0AEEB5BB-8C4D-4B12-938E-B27EBCF51821}" dt="2023-01-18T18:03:17.103" v="6661" actId="478"/>
          <ac:picMkLst>
            <pc:docMk/>
            <pc:sldMk cId="3038772431" sldId="334"/>
            <ac:picMk id="5" creationId="{0EAB343C-6397-FEC1-0A5F-7A898580F25F}"/>
          </ac:picMkLst>
        </pc:picChg>
        <pc:picChg chg="add mod">
          <ac:chgData name="Stringfellow, Kina F. DPI" userId="002858cf-6d8d-4f58-b096-3c8ddc1070aa" providerId="ADAL" clId="{0AEEB5BB-8C4D-4B12-938E-B27EBCF51821}" dt="2023-01-19T19:57:32.110" v="19631" actId="13244"/>
          <ac:picMkLst>
            <pc:docMk/>
            <pc:sldMk cId="3038772431" sldId="334"/>
            <ac:picMk id="6" creationId="{D79104F9-AED8-BCE9-EA98-1846FDF003C2}"/>
          </ac:picMkLst>
        </pc:picChg>
        <pc:picChg chg="add mod">
          <ac:chgData name="Stringfellow, Kina F. DPI" userId="002858cf-6d8d-4f58-b096-3c8ddc1070aa" providerId="ADAL" clId="{0AEEB5BB-8C4D-4B12-938E-B27EBCF51821}" dt="2023-01-19T19:57:30.357" v="19630" actId="13244"/>
          <ac:picMkLst>
            <pc:docMk/>
            <pc:sldMk cId="3038772431" sldId="334"/>
            <ac:picMk id="8" creationId="{A22F65FE-C990-BEBE-CCA4-BD3972C558D2}"/>
          </ac:picMkLst>
        </pc:picChg>
        <pc:picChg chg="add mod">
          <ac:chgData name="Stringfellow, Kina F. DPI" userId="002858cf-6d8d-4f58-b096-3c8ddc1070aa" providerId="ADAL" clId="{0AEEB5BB-8C4D-4B12-938E-B27EBCF51821}" dt="2023-01-19T19:57:20.698" v="19628" actId="962"/>
          <ac:picMkLst>
            <pc:docMk/>
            <pc:sldMk cId="3038772431" sldId="334"/>
            <ac:picMk id="10" creationId="{B2AB0176-0EF5-B679-639E-4EECA08517C1}"/>
          </ac:picMkLst>
        </pc:picChg>
      </pc:sldChg>
      <pc:sldChg chg="addSp delSp modSp add mod">
        <pc:chgData name="Stringfellow, Kina F. DPI" userId="002858cf-6d8d-4f58-b096-3c8ddc1070aa" providerId="ADAL" clId="{0AEEB5BB-8C4D-4B12-938E-B27EBCF51821}" dt="2023-01-19T19:40:07.852" v="17700" actId="962"/>
        <pc:sldMkLst>
          <pc:docMk/>
          <pc:sldMk cId="2577789551" sldId="335"/>
        </pc:sldMkLst>
        <pc:spChg chg="mod">
          <ac:chgData name="Stringfellow, Kina F. DPI" userId="002858cf-6d8d-4f58-b096-3c8ddc1070aa" providerId="ADAL" clId="{0AEEB5BB-8C4D-4B12-938E-B27EBCF51821}" dt="2023-01-18T18:02:40.365" v="6649" actId="20577"/>
          <ac:spMkLst>
            <pc:docMk/>
            <pc:sldMk cId="2577789551" sldId="335"/>
            <ac:spMk id="2" creationId="{00000000-0000-0000-0000-000000000000}"/>
          </ac:spMkLst>
        </pc:spChg>
        <pc:spChg chg="mod">
          <ac:chgData name="Stringfellow, Kina F. DPI" userId="002858cf-6d8d-4f58-b096-3c8ddc1070aa" providerId="ADAL" clId="{0AEEB5BB-8C4D-4B12-938E-B27EBCF51821}" dt="2023-01-19T18:28:07.494" v="10332" actId="20577"/>
          <ac:spMkLst>
            <pc:docMk/>
            <pc:sldMk cId="2577789551" sldId="335"/>
            <ac:spMk id="3" creationId="{00000000-0000-0000-0000-000000000000}"/>
          </ac:spMkLst>
        </pc:spChg>
        <pc:picChg chg="del">
          <ac:chgData name="Stringfellow, Kina F. DPI" userId="002858cf-6d8d-4f58-b096-3c8ddc1070aa" providerId="ADAL" clId="{0AEEB5BB-8C4D-4B12-938E-B27EBCF51821}" dt="2023-01-18T18:27:53.384" v="7130" actId="478"/>
          <ac:picMkLst>
            <pc:docMk/>
            <pc:sldMk cId="2577789551" sldId="335"/>
            <ac:picMk id="5" creationId="{0EAB343C-6397-FEC1-0A5F-7A898580F25F}"/>
          </ac:picMkLst>
        </pc:picChg>
        <pc:picChg chg="add mod">
          <ac:chgData name="Stringfellow, Kina F. DPI" userId="002858cf-6d8d-4f58-b096-3c8ddc1070aa" providerId="ADAL" clId="{0AEEB5BB-8C4D-4B12-938E-B27EBCF51821}" dt="2023-01-19T19:39:38.661" v="17638" actId="962"/>
          <ac:picMkLst>
            <pc:docMk/>
            <pc:sldMk cId="2577789551" sldId="335"/>
            <ac:picMk id="6" creationId="{33A0298A-E6D4-DEF8-3A3B-6F49085443FF}"/>
          </ac:picMkLst>
        </pc:picChg>
        <pc:picChg chg="add mod">
          <ac:chgData name="Stringfellow, Kina F. DPI" userId="002858cf-6d8d-4f58-b096-3c8ddc1070aa" providerId="ADAL" clId="{0AEEB5BB-8C4D-4B12-938E-B27EBCF51821}" dt="2023-01-19T19:39:54.512" v="17666" actId="962"/>
          <ac:picMkLst>
            <pc:docMk/>
            <pc:sldMk cId="2577789551" sldId="335"/>
            <ac:picMk id="8" creationId="{4CC022BB-9A20-A579-E3DC-02B109EBCC79}"/>
          </ac:picMkLst>
        </pc:picChg>
        <pc:picChg chg="add mod">
          <ac:chgData name="Stringfellow, Kina F. DPI" userId="002858cf-6d8d-4f58-b096-3c8ddc1070aa" providerId="ADAL" clId="{0AEEB5BB-8C4D-4B12-938E-B27EBCF51821}" dt="2023-01-19T19:40:07.852" v="17700" actId="962"/>
          <ac:picMkLst>
            <pc:docMk/>
            <pc:sldMk cId="2577789551" sldId="335"/>
            <ac:picMk id="10" creationId="{FE576F96-82A2-044F-331B-F005A42DDC3D}"/>
          </ac:picMkLst>
        </pc:picChg>
      </pc:sldChg>
      <pc:sldChg chg="modSp add mod ord">
        <pc:chgData name="Stringfellow, Kina F. DPI" userId="002858cf-6d8d-4f58-b096-3c8ddc1070aa" providerId="ADAL" clId="{0AEEB5BB-8C4D-4B12-938E-B27EBCF51821}" dt="2023-01-19T19:36:42.217" v="16852" actId="962"/>
        <pc:sldMkLst>
          <pc:docMk/>
          <pc:sldMk cId="697922328" sldId="336"/>
        </pc:sldMkLst>
        <pc:spChg chg="mod">
          <ac:chgData name="Stringfellow, Kina F. DPI" userId="002858cf-6d8d-4f58-b096-3c8ddc1070aa" providerId="ADAL" clId="{0AEEB5BB-8C4D-4B12-938E-B27EBCF51821}" dt="2023-01-18T18:33:30.100" v="7216" actId="20577"/>
          <ac:spMkLst>
            <pc:docMk/>
            <pc:sldMk cId="697922328" sldId="336"/>
            <ac:spMk id="3" creationId="{00000000-0000-0000-0000-000000000000}"/>
          </ac:spMkLst>
        </pc:spChg>
        <pc:picChg chg="mod">
          <ac:chgData name="Stringfellow, Kina F. DPI" userId="002858cf-6d8d-4f58-b096-3c8ddc1070aa" providerId="ADAL" clId="{0AEEB5BB-8C4D-4B12-938E-B27EBCF51821}" dt="2023-01-19T19:36:10.492" v="16720" actId="962"/>
          <ac:picMkLst>
            <pc:docMk/>
            <pc:sldMk cId="697922328" sldId="336"/>
            <ac:picMk id="6" creationId="{107B4FD8-2D41-636C-607E-1ADFF78EE95B}"/>
          </ac:picMkLst>
        </pc:picChg>
        <pc:picChg chg="mod">
          <ac:chgData name="Stringfellow, Kina F. DPI" userId="002858cf-6d8d-4f58-b096-3c8ddc1070aa" providerId="ADAL" clId="{0AEEB5BB-8C4D-4B12-938E-B27EBCF51821}" dt="2023-01-19T19:36:42.217" v="16852" actId="962"/>
          <ac:picMkLst>
            <pc:docMk/>
            <pc:sldMk cId="697922328" sldId="336"/>
            <ac:picMk id="8" creationId="{24CDE8CD-618A-3ED6-9E1D-7DBE786F94E8}"/>
          </ac:picMkLst>
        </pc:picChg>
      </pc:sldChg>
      <pc:sldChg chg="modSp add mod">
        <pc:chgData name="Stringfellow, Kina F. DPI" userId="002858cf-6d8d-4f58-b096-3c8ddc1070aa" providerId="ADAL" clId="{0AEEB5BB-8C4D-4B12-938E-B27EBCF51821}" dt="2023-01-19T19:44:55.379" v="19150" actId="962"/>
        <pc:sldMkLst>
          <pc:docMk/>
          <pc:sldMk cId="751795534" sldId="337"/>
        </pc:sldMkLst>
        <pc:spChg chg="mod">
          <ac:chgData name="Stringfellow, Kina F. DPI" userId="002858cf-6d8d-4f58-b096-3c8ddc1070aa" providerId="ADAL" clId="{0AEEB5BB-8C4D-4B12-938E-B27EBCF51821}" dt="2023-01-19T18:34:52.441" v="10391" actId="20577"/>
          <ac:spMkLst>
            <pc:docMk/>
            <pc:sldMk cId="751795534" sldId="337"/>
            <ac:spMk id="2" creationId="{00000000-0000-0000-0000-000000000000}"/>
          </ac:spMkLst>
        </pc:spChg>
        <pc:spChg chg="mod">
          <ac:chgData name="Stringfellow, Kina F. DPI" userId="002858cf-6d8d-4f58-b096-3c8ddc1070aa" providerId="ADAL" clId="{0AEEB5BB-8C4D-4B12-938E-B27EBCF51821}" dt="2023-01-19T19:17:55.320" v="11856" actId="14100"/>
          <ac:spMkLst>
            <pc:docMk/>
            <pc:sldMk cId="751795534" sldId="337"/>
            <ac:spMk id="3" creationId="{00000000-0000-0000-0000-000000000000}"/>
          </ac:spMkLst>
        </pc:spChg>
        <pc:picChg chg="mod">
          <ac:chgData name="Stringfellow, Kina F. DPI" userId="002858cf-6d8d-4f58-b096-3c8ddc1070aa" providerId="ADAL" clId="{0AEEB5BB-8C4D-4B12-938E-B27EBCF51821}" dt="2023-01-19T19:44:55.379" v="19150" actId="962"/>
          <ac:picMkLst>
            <pc:docMk/>
            <pc:sldMk cId="751795534" sldId="337"/>
            <ac:picMk id="5" creationId="{E88959DE-D4AD-5B15-0E57-F84BB163CD30}"/>
          </ac:picMkLst>
        </pc:picChg>
      </pc:sldChg>
      <pc:sldChg chg="addSp delSp modSp add mod ord">
        <pc:chgData name="Stringfellow, Kina F. DPI" userId="002858cf-6d8d-4f58-b096-3c8ddc1070aa" providerId="ADAL" clId="{0AEEB5BB-8C4D-4B12-938E-B27EBCF51821}" dt="2023-01-19T19:57:52.849" v="19632" actId="962"/>
        <pc:sldMkLst>
          <pc:docMk/>
          <pc:sldMk cId="2853312473" sldId="338"/>
        </pc:sldMkLst>
        <pc:spChg chg="mod">
          <ac:chgData name="Stringfellow, Kina F. DPI" userId="002858cf-6d8d-4f58-b096-3c8ddc1070aa" providerId="ADAL" clId="{0AEEB5BB-8C4D-4B12-938E-B27EBCF51821}" dt="2023-01-19T13:46:16.121" v="7903" actId="20577"/>
          <ac:spMkLst>
            <pc:docMk/>
            <pc:sldMk cId="2853312473" sldId="338"/>
            <ac:spMk id="2" creationId="{00000000-0000-0000-0000-000000000000}"/>
          </ac:spMkLst>
        </pc:spChg>
        <pc:spChg chg="mod">
          <ac:chgData name="Stringfellow, Kina F. DPI" userId="002858cf-6d8d-4f58-b096-3c8ddc1070aa" providerId="ADAL" clId="{0AEEB5BB-8C4D-4B12-938E-B27EBCF51821}" dt="2023-01-19T18:21:34.086" v="10126" actId="20577"/>
          <ac:spMkLst>
            <pc:docMk/>
            <pc:sldMk cId="2853312473" sldId="338"/>
            <ac:spMk id="3" creationId="{00000000-0000-0000-0000-000000000000}"/>
          </ac:spMkLst>
        </pc:spChg>
        <pc:picChg chg="add mod">
          <ac:chgData name="Stringfellow, Kina F. DPI" userId="002858cf-6d8d-4f58-b096-3c8ddc1070aa" providerId="ADAL" clId="{0AEEB5BB-8C4D-4B12-938E-B27EBCF51821}" dt="2023-01-19T19:57:52.849" v="19632" actId="962"/>
          <ac:picMkLst>
            <pc:docMk/>
            <pc:sldMk cId="2853312473" sldId="338"/>
            <ac:picMk id="4" creationId="{CDACEA52-59CB-2216-278A-E95146577053}"/>
          </ac:picMkLst>
        </pc:picChg>
        <pc:picChg chg="del">
          <ac:chgData name="Stringfellow, Kina F. DPI" userId="002858cf-6d8d-4f58-b096-3c8ddc1070aa" providerId="ADAL" clId="{0AEEB5BB-8C4D-4B12-938E-B27EBCF51821}" dt="2023-01-19T13:47:31.025" v="7905" actId="478"/>
          <ac:picMkLst>
            <pc:docMk/>
            <pc:sldMk cId="2853312473" sldId="338"/>
            <ac:picMk id="5" creationId="{D609DFC3-0187-6884-0C61-43EF6E360745}"/>
          </ac:picMkLst>
        </pc:picChg>
        <pc:picChg chg="add mod">
          <ac:chgData name="Stringfellow, Kina F. DPI" userId="002858cf-6d8d-4f58-b096-3c8ddc1070aa" providerId="ADAL" clId="{0AEEB5BB-8C4D-4B12-938E-B27EBCF51821}" dt="2023-01-19T19:40:39.264" v="17934" actId="962"/>
          <ac:picMkLst>
            <pc:docMk/>
            <pc:sldMk cId="2853312473" sldId="338"/>
            <ac:picMk id="6" creationId="{E5537E10-05EB-7D60-621A-CC5390DD0AB2}"/>
          </ac:picMkLst>
        </pc:picChg>
        <pc:picChg chg="del">
          <ac:chgData name="Stringfellow, Kina F. DPI" userId="002858cf-6d8d-4f58-b096-3c8ddc1070aa" providerId="ADAL" clId="{0AEEB5BB-8C4D-4B12-938E-B27EBCF51821}" dt="2023-01-19T13:47:30.412" v="7904" actId="478"/>
          <ac:picMkLst>
            <pc:docMk/>
            <pc:sldMk cId="2853312473" sldId="338"/>
            <ac:picMk id="7" creationId="{A1E1483E-BC49-147A-444E-B76CB02BE3FF}"/>
          </ac:picMkLst>
        </pc:picChg>
      </pc:sldChg>
      <pc:sldChg chg="addSp delSp modSp add mod">
        <pc:chgData name="Stringfellow, Kina F. DPI" userId="002858cf-6d8d-4f58-b096-3c8ddc1070aa" providerId="ADAL" clId="{0AEEB5BB-8C4D-4B12-938E-B27EBCF51821}" dt="2023-01-19T20:07:45.691" v="19704" actId="20577"/>
        <pc:sldMkLst>
          <pc:docMk/>
          <pc:sldMk cId="60378258" sldId="339"/>
        </pc:sldMkLst>
        <pc:spChg chg="mod">
          <ac:chgData name="Stringfellow, Kina F. DPI" userId="002858cf-6d8d-4f58-b096-3c8ddc1070aa" providerId="ADAL" clId="{0AEEB5BB-8C4D-4B12-938E-B27EBCF51821}" dt="2023-01-19T20:07:45.691" v="19704" actId="20577"/>
          <ac:spMkLst>
            <pc:docMk/>
            <pc:sldMk cId="60378258" sldId="339"/>
            <ac:spMk id="2" creationId="{00000000-0000-0000-0000-000000000000}"/>
          </ac:spMkLst>
        </pc:spChg>
        <pc:spChg chg="mod">
          <ac:chgData name="Stringfellow, Kina F. DPI" userId="002858cf-6d8d-4f58-b096-3c8ddc1070aa" providerId="ADAL" clId="{0AEEB5BB-8C4D-4B12-938E-B27EBCF51821}" dt="2023-01-19T15:06:08.122" v="8242" actId="113"/>
          <ac:spMkLst>
            <pc:docMk/>
            <pc:sldMk cId="60378258" sldId="339"/>
            <ac:spMk id="3" creationId="{00000000-0000-0000-0000-000000000000}"/>
          </ac:spMkLst>
        </pc:spChg>
        <pc:spChg chg="del">
          <ac:chgData name="Stringfellow, Kina F. DPI" userId="002858cf-6d8d-4f58-b096-3c8ddc1070aa" providerId="ADAL" clId="{0AEEB5BB-8C4D-4B12-938E-B27EBCF51821}" dt="2023-01-19T15:05:22.584" v="8235" actId="478"/>
          <ac:spMkLst>
            <pc:docMk/>
            <pc:sldMk cId="60378258" sldId="339"/>
            <ac:spMk id="6" creationId="{42F7876C-5D4B-CA7B-B0D6-67873C8DABFD}"/>
          </ac:spMkLst>
        </pc:spChg>
        <pc:picChg chg="del">
          <ac:chgData name="Stringfellow, Kina F. DPI" userId="002858cf-6d8d-4f58-b096-3c8ddc1070aa" providerId="ADAL" clId="{0AEEB5BB-8C4D-4B12-938E-B27EBCF51821}" dt="2023-01-19T15:05:19.582" v="8234" actId="478"/>
          <ac:picMkLst>
            <pc:docMk/>
            <pc:sldMk cId="60378258" sldId="339"/>
            <ac:picMk id="5" creationId="{638F5EA0-35F4-C006-54DF-6671D3CCF8B2}"/>
          </ac:picMkLst>
        </pc:picChg>
        <pc:picChg chg="add mod">
          <ac:chgData name="Stringfellow, Kina F. DPI" userId="002858cf-6d8d-4f58-b096-3c8ddc1070aa" providerId="ADAL" clId="{0AEEB5BB-8C4D-4B12-938E-B27EBCF51821}" dt="2023-01-19T19:43:05.331" v="18528" actId="962"/>
          <ac:picMkLst>
            <pc:docMk/>
            <pc:sldMk cId="60378258" sldId="339"/>
            <ac:picMk id="7" creationId="{5B0155D9-AA11-C6D9-75B7-72588E3F5EC7}"/>
          </ac:picMkLst>
        </pc:picChg>
        <pc:picChg chg="add mod">
          <ac:chgData name="Stringfellow, Kina F. DPI" userId="002858cf-6d8d-4f58-b096-3c8ddc1070aa" providerId="ADAL" clId="{0AEEB5BB-8C4D-4B12-938E-B27EBCF51821}" dt="2023-01-19T19:58:18.956" v="19634" actId="962"/>
          <ac:picMkLst>
            <pc:docMk/>
            <pc:sldMk cId="60378258" sldId="339"/>
            <ac:picMk id="8" creationId="{8C63CAB5-52BE-6DF3-2BB1-9843A167C979}"/>
          </ac:picMkLst>
        </pc:picChg>
      </pc:sldChg>
      <pc:sldChg chg="delSp modSp add del mod">
        <pc:chgData name="Stringfellow, Kina F. DPI" userId="002858cf-6d8d-4f58-b096-3c8ddc1070aa" providerId="ADAL" clId="{0AEEB5BB-8C4D-4B12-938E-B27EBCF51821}" dt="2023-01-19T15:18:52.397" v="8354" actId="2696"/>
        <pc:sldMkLst>
          <pc:docMk/>
          <pc:sldMk cId="704536202" sldId="340"/>
        </pc:sldMkLst>
        <pc:spChg chg="mod">
          <ac:chgData name="Stringfellow, Kina F. DPI" userId="002858cf-6d8d-4f58-b096-3c8ddc1070aa" providerId="ADAL" clId="{0AEEB5BB-8C4D-4B12-938E-B27EBCF51821}" dt="2023-01-19T15:06:45.960" v="8251" actId="20577"/>
          <ac:spMkLst>
            <pc:docMk/>
            <pc:sldMk cId="704536202" sldId="340"/>
            <ac:spMk id="2" creationId="{00000000-0000-0000-0000-000000000000}"/>
          </ac:spMkLst>
        </pc:spChg>
        <pc:spChg chg="mod">
          <ac:chgData name="Stringfellow, Kina F. DPI" userId="002858cf-6d8d-4f58-b096-3c8ddc1070aa" providerId="ADAL" clId="{0AEEB5BB-8C4D-4B12-938E-B27EBCF51821}" dt="2023-01-19T15:18:32.470" v="8353" actId="5793"/>
          <ac:spMkLst>
            <pc:docMk/>
            <pc:sldMk cId="704536202" sldId="340"/>
            <ac:spMk id="3" creationId="{00000000-0000-0000-0000-000000000000}"/>
          </ac:spMkLst>
        </pc:spChg>
        <pc:picChg chg="del">
          <ac:chgData name="Stringfellow, Kina F. DPI" userId="002858cf-6d8d-4f58-b096-3c8ddc1070aa" providerId="ADAL" clId="{0AEEB5BB-8C4D-4B12-938E-B27EBCF51821}" dt="2023-01-19T15:06:49.638" v="8253" actId="478"/>
          <ac:picMkLst>
            <pc:docMk/>
            <pc:sldMk cId="704536202" sldId="340"/>
            <ac:picMk id="5" creationId="{D609DFC3-0187-6884-0C61-43EF6E360745}"/>
          </ac:picMkLst>
        </pc:picChg>
        <pc:picChg chg="del">
          <ac:chgData name="Stringfellow, Kina F. DPI" userId="002858cf-6d8d-4f58-b096-3c8ddc1070aa" providerId="ADAL" clId="{0AEEB5BB-8C4D-4B12-938E-B27EBCF51821}" dt="2023-01-19T15:06:49.057" v="8252" actId="478"/>
          <ac:picMkLst>
            <pc:docMk/>
            <pc:sldMk cId="704536202" sldId="340"/>
            <ac:picMk id="7" creationId="{A1E1483E-BC49-147A-444E-B76CB02BE3FF}"/>
          </ac:picMkLst>
        </pc:picChg>
      </pc:sldChg>
      <pc:sldChg chg="addSp delSp modSp add mod">
        <pc:chgData name="Stringfellow, Kina F. DPI" userId="002858cf-6d8d-4f58-b096-3c8ddc1070aa" providerId="ADAL" clId="{0AEEB5BB-8C4D-4B12-938E-B27EBCF51821}" dt="2023-01-19T20:02:48.606" v="19665" actId="13244"/>
        <pc:sldMkLst>
          <pc:docMk/>
          <pc:sldMk cId="2693294045" sldId="340"/>
        </pc:sldMkLst>
        <pc:spChg chg="mod">
          <ac:chgData name="Stringfellow, Kina F. DPI" userId="002858cf-6d8d-4f58-b096-3c8ddc1070aa" providerId="ADAL" clId="{0AEEB5BB-8C4D-4B12-938E-B27EBCF51821}" dt="2023-01-19T15:31:30.608" v="8806" actId="20577"/>
          <ac:spMkLst>
            <pc:docMk/>
            <pc:sldMk cId="2693294045" sldId="340"/>
            <ac:spMk id="2" creationId="{00000000-0000-0000-0000-000000000000}"/>
          </ac:spMkLst>
        </pc:spChg>
        <pc:spChg chg="mod">
          <ac:chgData name="Stringfellow, Kina F. DPI" userId="002858cf-6d8d-4f58-b096-3c8ddc1070aa" providerId="ADAL" clId="{0AEEB5BB-8C4D-4B12-938E-B27EBCF51821}" dt="2023-01-19T20:02:48.606" v="19665" actId="13244"/>
          <ac:spMkLst>
            <pc:docMk/>
            <pc:sldMk cId="2693294045" sldId="340"/>
            <ac:spMk id="3" creationId="{00000000-0000-0000-0000-000000000000}"/>
          </ac:spMkLst>
        </pc:spChg>
        <pc:picChg chg="mod">
          <ac:chgData name="Stringfellow, Kina F. DPI" userId="002858cf-6d8d-4f58-b096-3c8ddc1070aa" providerId="ADAL" clId="{0AEEB5BB-8C4D-4B12-938E-B27EBCF51821}" dt="2023-01-19T19:50:57.493" v="19605" actId="962"/>
          <ac:picMkLst>
            <pc:docMk/>
            <pc:sldMk cId="2693294045" sldId="340"/>
            <ac:picMk id="4" creationId="{BAFE1C3B-696E-73AC-391E-F3D754AEAD0D}"/>
          </ac:picMkLst>
        </pc:picChg>
        <pc:picChg chg="del">
          <ac:chgData name="Stringfellow, Kina F. DPI" userId="002858cf-6d8d-4f58-b096-3c8ddc1070aa" providerId="ADAL" clId="{0AEEB5BB-8C4D-4B12-938E-B27EBCF51821}" dt="2023-01-19T15:27:09.222" v="8628" actId="478"/>
          <ac:picMkLst>
            <pc:docMk/>
            <pc:sldMk cId="2693294045" sldId="340"/>
            <ac:picMk id="5" creationId="{BC2E1518-5D6E-FA44-0606-032DF9C15700}"/>
          </ac:picMkLst>
        </pc:picChg>
        <pc:picChg chg="add mod">
          <ac:chgData name="Stringfellow, Kina F. DPI" userId="002858cf-6d8d-4f58-b096-3c8ddc1070aa" providerId="ADAL" clId="{0AEEB5BB-8C4D-4B12-938E-B27EBCF51821}" dt="2023-01-19T19:50:54.036" v="19603" actId="962"/>
          <ac:picMkLst>
            <pc:docMk/>
            <pc:sldMk cId="2693294045" sldId="340"/>
            <ac:picMk id="7" creationId="{1BFC5C76-D7F7-0ED8-D9F2-B24DE6410EB5}"/>
          </ac:picMkLst>
        </pc:picChg>
      </pc:sldChg>
      <pc:sldChg chg="addSp delSp modSp add mod">
        <pc:chgData name="Stringfellow, Kina F. DPI" userId="002858cf-6d8d-4f58-b096-3c8ddc1070aa" providerId="ADAL" clId="{0AEEB5BB-8C4D-4B12-938E-B27EBCF51821}" dt="2023-01-19T20:03:08.890" v="19671" actId="13244"/>
        <pc:sldMkLst>
          <pc:docMk/>
          <pc:sldMk cId="3348853927" sldId="341"/>
        </pc:sldMkLst>
        <pc:spChg chg="mod">
          <ac:chgData name="Stringfellow, Kina F. DPI" userId="002858cf-6d8d-4f58-b096-3c8ddc1070aa" providerId="ADAL" clId="{0AEEB5BB-8C4D-4B12-938E-B27EBCF51821}" dt="2023-01-19T15:32:38.556" v="8827" actId="20577"/>
          <ac:spMkLst>
            <pc:docMk/>
            <pc:sldMk cId="3348853927" sldId="341"/>
            <ac:spMk id="2" creationId="{00000000-0000-0000-0000-000000000000}"/>
          </ac:spMkLst>
        </pc:spChg>
        <pc:spChg chg="mod">
          <ac:chgData name="Stringfellow, Kina F. DPI" userId="002858cf-6d8d-4f58-b096-3c8ddc1070aa" providerId="ADAL" clId="{0AEEB5BB-8C4D-4B12-938E-B27EBCF51821}" dt="2023-01-19T17:21:51.707" v="8943" actId="20577"/>
          <ac:spMkLst>
            <pc:docMk/>
            <pc:sldMk cId="3348853927" sldId="341"/>
            <ac:spMk id="3" creationId="{00000000-0000-0000-0000-000000000000}"/>
          </ac:spMkLst>
        </pc:spChg>
        <pc:picChg chg="mod">
          <ac:chgData name="Stringfellow, Kina F. DPI" userId="002858cf-6d8d-4f58-b096-3c8ddc1070aa" providerId="ADAL" clId="{0AEEB5BB-8C4D-4B12-938E-B27EBCF51821}" dt="2023-01-19T20:03:06.885" v="19670" actId="13244"/>
          <ac:picMkLst>
            <pc:docMk/>
            <pc:sldMk cId="3348853927" sldId="341"/>
            <ac:picMk id="4" creationId="{BAFE1C3B-696E-73AC-391E-F3D754AEAD0D}"/>
          </ac:picMkLst>
        </pc:picChg>
        <pc:picChg chg="add del mod">
          <ac:chgData name="Stringfellow, Kina F. DPI" userId="002858cf-6d8d-4f58-b096-3c8ddc1070aa" providerId="ADAL" clId="{0AEEB5BB-8C4D-4B12-938E-B27EBCF51821}" dt="2023-01-19T17:18:14.341" v="8853" actId="478"/>
          <ac:picMkLst>
            <pc:docMk/>
            <pc:sldMk cId="3348853927" sldId="341"/>
            <ac:picMk id="6" creationId="{76864D3A-AFA5-C214-8092-64F93477144B}"/>
          </ac:picMkLst>
        </pc:picChg>
        <pc:picChg chg="del">
          <ac:chgData name="Stringfellow, Kina F. DPI" userId="002858cf-6d8d-4f58-b096-3c8ddc1070aa" providerId="ADAL" clId="{0AEEB5BB-8C4D-4B12-938E-B27EBCF51821}" dt="2023-01-19T15:32:40.102" v="8828" actId="478"/>
          <ac:picMkLst>
            <pc:docMk/>
            <pc:sldMk cId="3348853927" sldId="341"/>
            <ac:picMk id="7" creationId="{1BFC5C76-D7F7-0ED8-D9F2-B24DE6410EB5}"/>
          </ac:picMkLst>
        </pc:picChg>
        <pc:picChg chg="add mod">
          <ac:chgData name="Stringfellow, Kina F. DPI" userId="002858cf-6d8d-4f58-b096-3c8ddc1070aa" providerId="ADAL" clId="{0AEEB5BB-8C4D-4B12-938E-B27EBCF51821}" dt="2023-01-19T20:03:08.890" v="19671" actId="13244"/>
          <ac:picMkLst>
            <pc:docMk/>
            <pc:sldMk cId="3348853927" sldId="341"/>
            <ac:picMk id="9" creationId="{C2263E78-7BF9-3B54-EC30-5BBD994516B6}"/>
          </ac:picMkLst>
        </pc:picChg>
      </pc:sldChg>
      <pc:sldChg chg="addSp delSp modSp add mod">
        <pc:chgData name="Stringfellow, Kina F. DPI" userId="002858cf-6d8d-4f58-b096-3c8ddc1070aa" providerId="ADAL" clId="{0AEEB5BB-8C4D-4B12-938E-B27EBCF51821}" dt="2023-01-19T20:05:05.788" v="19684" actId="13244"/>
        <pc:sldMkLst>
          <pc:docMk/>
          <pc:sldMk cId="2279391918" sldId="342"/>
        </pc:sldMkLst>
        <pc:spChg chg="mod">
          <ac:chgData name="Stringfellow, Kina F. DPI" userId="002858cf-6d8d-4f58-b096-3c8ddc1070aa" providerId="ADAL" clId="{0AEEB5BB-8C4D-4B12-938E-B27EBCF51821}" dt="2023-01-19T17:42:36.435" v="9448" actId="20577"/>
          <ac:spMkLst>
            <pc:docMk/>
            <pc:sldMk cId="2279391918" sldId="342"/>
            <ac:spMk id="2" creationId="{00000000-0000-0000-0000-000000000000}"/>
          </ac:spMkLst>
        </pc:spChg>
        <pc:spChg chg="mod">
          <ac:chgData name="Stringfellow, Kina F. DPI" userId="002858cf-6d8d-4f58-b096-3c8ddc1070aa" providerId="ADAL" clId="{0AEEB5BB-8C4D-4B12-938E-B27EBCF51821}" dt="2023-01-19T17:49:20.450" v="9861" actId="20577"/>
          <ac:spMkLst>
            <pc:docMk/>
            <pc:sldMk cId="2279391918" sldId="342"/>
            <ac:spMk id="3" creationId="{00000000-0000-0000-0000-000000000000}"/>
          </ac:spMkLst>
        </pc:spChg>
        <pc:picChg chg="mod">
          <ac:chgData name="Stringfellow, Kina F. DPI" userId="002858cf-6d8d-4f58-b096-3c8ddc1070aa" providerId="ADAL" clId="{0AEEB5BB-8C4D-4B12-938E-B27EBCF51821}" dt="2023-01-19T19:53:20.706" v="19615" actId="13244"/>
          <ac:picMkLst>
            <pc:docMk/>
            <pc:sldMk cId="2279391918" sldId="342"/>
            <ac:picMk id="4" creationId="{21F2B66F-8F53-4DC2-E559-5A070B6A970F}"/>
          </ac:picMkLst>
        </pc:picChg>
        <pc:picChg chg="del">
          <ac:chgData name="Stringfellow, Kina F. DPI" userId="002858cf-6d8d-4f58-b096-3c8ddc1070aa" providerId="ADAL" clId="{0AEEB5BB-8C4D-4B12-938E-B27EBCF51821}" dt="2023-01-19T17:42:43.732" v="9450" actId="478"/>
          <ac:picMkLst>
            <pc:docMk/>
            <pc:sldMk cId="2279391918" sldId="342"/>
            <ac:picMk id="6" creationId="{4EEE6591-2137-E8DB-3466-9FB4B7F27CF4}"/>
          </ac:picMkLst>
        </pc:picChg>
        <pc:picChg chg="add mod">
          <ac:chgData name="Stringfellow, Kina F. DPI" userId="002858cf-6d8d-4f58-b096-3c8ddc1070aa" providerId="ADAL" clId="{0AEEB5BB-8C4D-4B12-938E-B27EBCF51821}" dt="2023-01-19T20:05:05.788" v="19684" actId="13244"/>
          <ac:picMkLst>
            <pc:docMk/>
            <pc:sldMk cId="2279391918" sldId="342"/>
            <ac:picMk id="7" creationId="{41A1C860-CBCF-EC57-1442-7F567537D374}"/>
          </ac:picMkLst>
        </pc:picChg>
      </pc:sldChg>
      <pc:sldChg chg="delSp modSp add del mod">
        <pc:chgData name="Stringfellow, Kina F. DPI" userId="002858cf-6d8d-4f58-b096-3c8ddc1070aa" providerId="ADAL" clId="{0AEEB5BB-8C4D-4B12-938E-B27EBCF51821}" dt="2023-01-19T18:38:23.531" v="10612" actId="47"/>
        <pc:sldMkLst>
          <pc:docMk/>
          <pc:sldMk cId="899524254" sldId="343"/>
        </pc:sldMkLst>
        <pc:spChg chg="mod">
          <ac:chgData name="Stringfellow, Kina F. DPI" userId="002858cf-6d8d-4f58-b096-3c8ddc1070aa" providerId="ADAL" clId="{0AEEB5BB-8C4D-4B12-938E-B27EBCF51821}" dt="2023-01-19T18:37:13.467" v="10594" actId="20577"/>
          <ac:spMkLst>
            <pc:docMk/>
            <pc:sldMk cId="899524254" sldId="343"/>
            <ac:spMk id="2" creationId="{00000000-0000-0000-0000-000000000000}"/>
          </ac:spMkLst>
        </pc:spChg>
        <pc:picChg chg="del">
          <ac:chgData name="Stringfellow, Kina F. DPI" userId="002858cf-6d8d-4f58-b096-3c8ddc1070aa" providerId="ADAL" clId="{0AEEB5BB-8C4D-4B12-938E-B27EBCF51821}" dt="2023-01-19T18:38:19.486" v="10611" actId="478"/>
          <ac:picMkLst>
            <pc:docMk/>
            <pc:sldMk cId="899524254" sldId="343"/>
            <ac:picMk id="5" creationId="{E88959DE-D4AD-5B15-0E57-F84BB163CD30}"/>
          </ac:picMkLst>
        </pc:picChg>
      </pc:sldChg>
      <pc:sldChg chg="delSp modSp add mod ord">
        <pc:chgData name="Stringfellow, Kina F. DPI" userId="002858cf-6d8d-4f58-b096-3c8ddc1070aa" providerId="ADAL" clId="{0AEEB5BB-8C4D-4B12-938E-B27EBCF51821}" dt="2023-01-19T18:40:56.096" v="10711"/>
        <pc:sldMkLst>
          <pc:docMk/>
          <pc:sldMk cId="116284063" sldId="344"/>
        </pc:sldMkLst>
        <pc:spChg chg="mod">
          <ac:chgData name="Stringfellow, Kina F. DPI" userId="002858cf-6d8d-4f58-b096-3c8ddc1070aa" providerId="ADAL" clId="{0AEEB5BB-8C4D-4B12-938E-B27EBCF51821}" dt="2023-01-19T18:40:44.540" v="10710" actId="20577"/>
          <ac:spMkLst>
            <pc:docMk/>
            <pc:sldMk cId="116284063" sldId="344"/>
            <ac:spMk id="2" creationId="{00000000-0000-0000-0000-000000000000}"/>
          </ac:spMkLst>
        </pc:spChg>
        <pc:spChg chg="mod">
          <ac:chgData name="Stringfellow, Kina F. DPI" userId="002858cf-6d8d-4f58-b096-3c8ddc1070aa" providerId="ADAL" clId="{0AEEB5BB-8C4D-4B12-938E-B27EBCF51821}" dt="2023-01-19T18:40:56.096" v="10711"/>
          <ac:spMkLst>
            <pc:docMk/>
            <pc:sldMk cId="116284063" sldId="344"/>
            <ac:spMk id="3" creationId="{00000000-0000-0000-0000-000000000000}"/>
          </ac:spMkLst>
        </pc:spChg>
        <pc:picChg chg="del">
          <ac:chgData name="Stringfellow, Kina F. DPI" userId="002858cf-6d8d-4f58-b096-3c8ddc1070aa" providerId="ADAL" clId="{0AEEB5BB-8C4D-4B12-938E-B27EBCF51821}" dt="2023-01-19T18:37:50.370" v="10609" actId="478"/>
          <ac:picMkLst>
            <pc:docMk/>
            <pc:sldMk cId="116284063" sldId="344"/>
            <ac:picMk id="5" creationId="{E88959DE-D4AD-5B15-0E57-F84BB163CD30}"/>
          </ac:picMkLst>
        </pc:picChg>
      </pc:sldChg>
      <pc:sldChg chg="modSp add mod ord">
        <pc:chgData name="Stringfellow, Kina F. DPI" userId="002858cf-6d8d-4f58-b096-3c8ddc1070aa" providerId="ADAL" clId="{0AEEB5BB-8C4D-4B12-938E-B27EBCF51821}" dt="2023-01-19T19:45:17.504" v="19282" actId="962"/>
        <pc:sldMkLst>
          <pc:docMk/>
          <pc:sldMk cId="3127825692" sldId="345"/>
        </pc:sldMkLst>
        <pc:spChg chg="mod">
          <ac:chgData name="Stringfellow, Kina F. DPI" userId="002858cf-6d8d-4f58-b096-3c8ddc1070aa" providerId="ADAL" clId="{0AEEB5BB-8C4D-4B12-938E-B27EBCF51821}" dt="2023-01-19T18:38:43.075" v="10626" actId="20577"/>
          <ac:spMkLst>
            <pc:docMk/>
            <pc:sldMk cId="3127825692" sldId="345"/>
            <ac:spMk id="2" creationId="{00000000-0000-0000-0000-000000000000}"/>
          </ac:spMkLst>
        </pc:spChg>
        <pc:spChg chg="mod">
          <ac:chgData name="Stringfellow, Kina F. DPI" userId="002858cf-6d8d-4f58-b096-3c8ddc1070aa" providerId="ADAL" clId="{0AEEB5BB-8C4D-4B12-938E-B27EBCF51821}" dt="2023-01-19T18:43:04.095" v="10872" actId="20577"/>
          <ac:spMkLst>
            <pc:docMk/>
            <pc:sldMk cId="3127825692" sldId="345"/>
            <ac:spMk id="3" creationId="{00000000-0000-0000-0000-000000000000}"/>
          </ac:spMkLst>
        </pc:spChg>
        <pc:picChg chg="mod">
          <ac:chgData name="Stringfellow, Kina F. DPI" userId="002858cf-6d8d-4f58-b096-3c8ddc1070aa" providerId="ADAL" clId="{0AEEB5BB-8C4D-4B12-938E-B27EBCF51821}" dt="2023-01-19T19:45:17.504" v="19282" actId="962"/>
          <ac:picMkLst>
            <pc:docMk/>
            <pc:sldMk cId="3127825692" sldId="345"/>
            <ac:picMk id="5" creationId="{E88959DE-D4AD-5B15-0E57-F84BB163CD30}"/>
          </ac:picMkLst>
        </pc:picChg>
      </pc:sldChg>
      <pc:sldChg chg="modSp add mod ord">
        <pc:chgData name="Stringfellow, Kina F. DPI" userId="002858cf-6d8d-4f58-b096-3c8ddc1070aa" providerId="ADAL" clId="{0AEEB5BB-8C4D-4B12-938E-B27EBCF51821}" dt="2023-01-19T18:51:30.264" v="10876"/>
        <pc:sldMkLst>
          <pc:docMk/>
          <pc:sldMk cId="2260259755" sldId="346"/>
        </pc:sldMkLst>
        <pc:spChg chg="mod">
          <ac:chgData name="Stringfellow, Kina F. DPI" userId="002858cf-6d8d-4f58-b096-3c8ddc1070aa" providerId="ADAL" clId="{0AEEB5BB-8C4D-4B12-938E-B27EBCF51821}" dt="2023-01-19T18:39:35.428" v="10695" actId="20577"/>
          <ac:spMkLst>
            <pc:docMk/>
            <pc:sldMk cId="2260259755" sldId="346"/>
            <ac:spMk id="2" creationId="{00000000-0000-0000-0000-000000000000}"/>
          </ac:spMkLst>
        </pc:spChg>
        <pc:spChg chg="mod">
          <ac:chgData name="Stringfellow, Kina F. DPI" userId="002858cf-6d8d-4f58-b096-3c8ddc1070aa" providerId="ADAL" clId="{0AEEB5BB-8C4D-4B12-938E-B27EBCF51821}" dt="2023-01-19T18:40:15.093" v="10705" actId="20577"/>
          <ac:spMkLst>
            <pc:docMk/>
            <pc:sldMk cId="2260259755" sldId="346"/>
            <ac:spMk id="3" creationId="{00000000-0000-0000-0000-000000000000}"/>
          </ac:spMkLst>
        </pc:spChg>
      </pc:sldChg>
      <pc:sldChg chg="add">
        <pc:chgData name="Stringfellow, Kina F. DPI" userId="002858cf-6d8d-4f58-b096-3c8ddc1070aa" providerId="ADAL" clId="{0AEEB5BB-8C4D-4B12-938E-B27EBCF51821}" dt="2023-01-19T18:40:40.800" v="10706" actId="2890"/>
        <pc:sldMkLst>
          <pc:docMk/>
          <pc:sldMk cId="410291423" sldId="347"/>
        </pc:sldMkLst>
      </pc:sldChg>
      <pc:sldChg chg="addSp modSp add mod">
        <pc:chgData name="Stringfellow, Kina F. DPI" userId="002858cf-6d8d-4f58-b096-3c8ddc1070aa" providerId="ADAL" clId="{0AEEB5BB-8C4D-4B12-938E-B27EBCF51821}" dt="2023-01-19T19:46:08.573" v="19556" actId="962"/>
        <pc:sldMkLst>
          <pc:docMk/>
          <pc:sldMk cId="3311545098" sldId="348"/>
        </pc:sldMkLst>
        <pc:spChg chg="mod">
          <ac:chgData name="Stringfellow, Kina F. DPI" userId="002858cf-6d8d-4f58-b096-3c8ddc1070aa" providerId="ADAL" clId="{0AEEB5BB-8C4D-4B12-938E-B27EBCF51821}" dt="2023-01-19T18:52:39.518" v="10922" actId="20577"/>
          <ac:spMkLst>
            <pc:docMk/>
            <pc:sldMk cId="3311545098" sldId="348"/>
            <ac:spMk id="2" creationId="{00000000-0000-0000-0000-000000000000}"/>
          </ac:spMkLst>
        </pc:spChg>
        <pc:spChg chg="mod">
          <ac:chgData name="Stringfellow, Kina F. DPI" userId="002858cf-6d8d-4f58-b096-3c8ddc1070aa" providerId="ADAL" clId="{0AEEB5BB-8C4D-4B12-938E-B27EBCF51821}" dt="2023-01-19T19:03:58.826" v="11837" actId="20577"/>
          <ac:spMkLst>
            <pc:docMk/>
            <pc:sldMk cId="3311545098" sldId="348"/>
            <ac:spMk id="3" creationId="{00000000-0000-0000-0000-000000000000}"/>
          </ac:spMkLst>
        </pc:spChg>
        <pc:picChg chg="add mod">
          <ac:chgData name="Stringfellow, Kina F. DPI" userId="002858cf-6d8d-4f58-b096-3c8ddc1070aa" providerId="ADAL" clId="{0AEEB5BB-8C4D-4B12-938E-B27EBCF51821}" dt="2023-01-19T19:46:08.573" v="19556" actId="962"/>
          <ac:picMkLst>
            <pc:docMk/>
            <pc:sldMk cId="3311545098" sldId="348"/>
            <ac:picMk id="5" creationId="{43BCC5A1-EEF6-B26B-BC6C-DE4E53AED49A}"/>
          </ac:picMkLst>
        </pc:picChg>
      </pc:sldChg>
      <pc:sldChg chg="delSp modSp add mod ord">
        <pc:chgData name="Stringfellow, Kina F. DPI" userId="002858cf-6d8d-4f58-b096-3c8ddc1070aa" providerId="ADAL" clId="{0AEEB5BB-8C4D-4B12-938E-B27EBCF51821}" dt="2023-01-19T19:03:45.578" v="11789"/>
        <pc:sldMkLst>
          <pc:docMk/>
          <pc:sldMk cId="437512375" sldId="349"/>
        </pc:sldMkLst>
        <pc:spChg chg="mod">
          <ac:chgData name="Stringfellow, Kina F. DPI" userId="002858cf-6d8d-4f58-b096-3c8ddc1070aa" providerId="ADAL" clId="{0AEEB5BB-8C4D-4B12-938E-B27EBCF51821}" dt="2023-01-19T18:58:42.399" v="11207" actId="20577"/>
          <ac:spMkLst>
            <pc:docMk/>
            <pc:sldMk cId="437512375" sldId="349"/>
            <ac:spMk id="2" creationId="{00000000-0000-0000-0000-000000000000}"/>
          </ac:spMkLst>
        </pc:spChg>
        <pc:spChg chg="mod">
          <ac:chgData name="Stringfellow, Kina F. DPI" userId="002858cf-6d8d-4f58-b096-3c8ddc1070aa" providerId="ADAL" clId="{0AEEB5BB-8C4D-4B12-938E-B27EBCF51821}" dt="2023-01-19T19:03:31.066" v="11787" actId="313"/>
          <ac:spMkLst>
            <pc:docMk/>
            <pc:sldMk cId="437512375" sldId="349"/>
            <ac:spMk id="3" creationId="{00000000-0000-0000-0000-000000000000}"/>
          </ac:spMkLst>
        </pc:spChg>
        <pc:picChg chg="del">
          <ac:chgData name="Stringfellow, Kina F. DPI" userId="002858cf-6d8d-4f58-b096-3c8ddc1070aa" providerId="ADAL" clId="{0AEEB5BB-8C4D-4B12-938E-B27EBCF51821}" dt="2023-01-19T18:57:09.214" v="11203" actId="478"/>
          <ac:picMkLst>
            <pc:docMk/>
            <pc:sldMk cId="437512375" sldId="349"/>
            <ac:picMk id="5" creationId="{43BCC5A1-EEF6-B26B-BC6C-DE4E53AED49A}"/>
          </ac:picMkLst>
        </pc:picChg>
      </pc:sldChg>
      <pc:sldChg chg="add">
        <pc:chgData name="Stringfellow, Kina F. DPI" userId="002858cf-6d8d-4f58-b096-3c8ddc1070aa" providerId="ADAL" clId="{0AEEB5BB-8C4D-4B12-938E-B27EBCF51821}" dt="2023-01-19T21:41:31.206" v="19877" actId="2890"/>
        <pc:sldMkLst>
          <pc:docMk/>
          <pc:sldMk cId="1945923033" sldId="350"/>
        </pc:sldMkLst>
      </pc:sldChg>
      <pc:sldChg chg="addSp modSp add mod">
        <pc:chgData name="Stringfellow, Kina F. DPI" userId="002858cf-6d8d-4f58-b096-3c8ddc1070aa" providerId="ADAL" clId="{0AEEB5BB-8C4D-4B12-938E-B27EBCF51821}" dt="2023-01-19T21:59:29.395" v="20494" actId="20577"/>
        <pc:sldMkLst>
          <pc:docMk/>
          <pc:sldMk cId="1397092421" sldId="351"/>
        </pc:sldMkLst>
        <pc:spChg chg="mod">
          <ac:chgData name="Stringfellow, Kina F. DPI" userId="002858cf-6d8d-4f58-b096-3c8ddc1070aa" providerId="ADAL" clId="{0AEEB5BB-8C4D-4B12-938E-B27EBCF51821}" dt="2023-01-19T21:41:56.039" v="19914" actId="20577"/>
          <ac:spMkLst>
            <pc:docMk/>
            <pc:sldMk cId="1397092421" sldId="351"/>
            <ac:spMk id="2" creationId="{00000000-0000-0000-0000-000000000000}"/>
          </ac:spMkLst>
        </pc:spChg>
        <pc:spChg chg="mod">
          <ac:chgData name="Stringfellow, Kina F. DPI" userId="002858cf-6d8d-4f58-b096-3c8ddc1070aa" providerId="ADAL" clId="{0AEEB5BB-8C4D-4B12-938E-B27EBCF51821}" dt="2023-01-19T21:59:29.395" v="20494" actId="20577"/>
          <ac:spMkLst>
            <pc:docMk/>
            <pc:sldMk cId="1397092421" sldId="351"/>
            <ac:spMk id="3" creationId="{00000000-0000-0000-0000-000000000000}"/>
          </ac:spMkLst>
        </pc:spChg>
        <pc:picChg chg="add mod">
          <ac:chgData name="Stringfellow, Kina F. DPI" userId="002858cf-6d8d-4f58-b096-3c8ddc1070aa" providerId="ADAL" clId="{0AEEB5BB-8C4D-4B12-938E-B27EBCF51821}" dt="2023-01-19T21:56:29.554" v="20290" actId="962"/>
          <ac:picMkLst>
            <pc:docMk/>
            <pc:sldMk cId="1397092421" sldId="351"/>
            <ac:picMk id="5" creationId="{842645BB-B388-9A21-CA11-4C01444A1F97}"/>
          </ac:picMkLst>
        </pc:picChg>
        <pc:picChg chg="add mod">
          <ac:chgData name="Stringfellow, Kina F. DPI" userId="002858cf-6d8d-4f58-b096-3c8ddc1070aa" providerId="ADAL" clId="{0AEEB5BB-8C4D-4B12-938E-B27EBCF51821}" dt="2023-01-19T21:56:50.038" v="20292"/>
          <ac:picMkLst>
            <pc:docMk/>
            <pc:sldMk cId="1397092421" sldId="351"/>
            <ac:picMk id="6" creationId="{0352ED3F-89C9-291D-3CF6-9B98E08ACA64}"/>
          </ac:picMkLst>
        </pc:picChg>
      </pc:sldChg>
    </pc:docChg>
  </pc:docChgLst>
  <pc:docChgLst>
    <pc:chgData name="Stringfellow, Kina F. DPI" userId="002858cf-6d8d-4f58-b096-3c8ddc1070aa" providerId="ADAL" clId="{076C7D4C-51FE-4D00-85AD-9DDF1E2A835D}"/>
    <pc:docChg chg="undo custSel addSld delSld modSld modMainMaster replTag delTag">
      <pc:chgData name="Stringfellow, Kina F. DPI" userId="002858cf-6d8d-4f58-b096-3c8ddc1070aa" providerId="ADAL" clId="{076C7D4C-51FE-4D00-85AD-9DDF1E2A835D}" dt="2024-02-23T13:52:24.174" v="8736"/>
      <pc:docMkLst>
        <pc:docMk/>
      </pc:docMkLst>
      <pc:sldChg chg="replTag delTag">
        <pc:chgData name="Stringfellow, Kina F. DPI" userId="002858cf-6d8d-4f58-b096-3c8ddc1070aa" providerId="ADAL" clId="{076C7D4C-51FE-4D00-85AD-9DDF1E2A835D}" dt="2024-02-23T13:47:31.821" v="8437"/>
        <pc:sldMkLst>
          <pc:docMk/>
          <pc:sldMk cId="4185322060" sldId="257"/>
        </pc:sldMkLst>
      </pc:sldChg>
      <pc:sldChg chg="modSp mod replTag delTag">
        <pc:chgData name="Stringfellow, Kina F. DPI" userId="002858cf-6d8d-4f58-b096-3c8ddc1070aa" providerId="ADAL" clId="{076C7D4C-51FE-4D00-85AD-9DDF1E2A835D}" dt="2024-02-23T13:52:24.174" v="8736"/>
        <pc:sldMkLst>
          <pc:docMk/>
          <pc:sldMk cId="0" sldId="259"/>
        </pc:sldMkLst>
        <pc:spChg chg="mod">
          <ac:chgData name="Stringfellow, Kina F. DPI" userId="002858cf-6d8d-4f58-b096-3c8ddc1070aa" providerId="ADAL" clId="{076C7D4C-51FE-4D00-85AD-9DDF1E2A835D}" dt="2024-02-12T19:23:36.398" v="6196" actId="33553"/>
          <ac:spMkLst>
            <pc:docMk/>
            <pc:sldMk cId="0" sldId="259"/>
            <ac:spMk id="55" creationId="{00000000-0000-0000-0000-000000000000}"/>
          </ac:spMkLst>
        </pc:spChg>
        <pc:spChg chg="mod">
          <ac:chgData name="Stringfellow, Kina F. DPI" userId="002858cf-6d8d-4f58-b096-3c8ddc1070aa" providerId="ADAL" clId="{076C7D4C-51FE-4D00-85AD-9DDF1E2A835D}" dt="2024-02-12T20:26:22.856" v="6381" actId="20577"/>
          <ac:spMkLst>
            <pc:docMk/>
            <pc:sldMk cId="0" sldId="259"/>
            <ac:spMk id="57" creationId="{00000000-0000-0000-0000-000000000000}"/>
          </ac:spMkLst>
        </pc:spChg>
        <pc:graphicFrameChg chg="mod modGraphic">
          <ac:chgData name="Stringfellow, Kina F. DPI" userId="002858cf-6d8d-4f58-b096-3c8ddc1070aa" providerId="ADAL" clId="{076C7D4C-51FE-4D00-85AD-9DDF1E2A835D}" dt="2024-02-12T20:26:03.035" v="6377" actId="14734"/>
          <ac:graphicFrameMkLst>
            <pc:docMk/>
            <pc:sldMk cId="0" sldId="259"/>
            <ac:graphicFrameMk id="56" creationId="{00000000-0000-0000-0000-000000000000}"/>
          </ac:graphicFrameMkLst>
        </pc:graphicFrameChg>
      </pc:sldChg>
      <pc:sldChg chg="modSp mod replTag delTag">
        <pc:chgData name="Stringfellow, Kina F. DPI" userId="002858cf-6d8d-4f58-b096-3c8ddc1070aa" providerId="ADAL" clId="{076C7D4C-51FE-4D00-85AD-9DDF1E2A835D}" dt="2024-02-23T13:52:23.483" v="8734"/>
        <pc:sldMkLst>
          <pc:docMk/>
          <pc:sldMk cId="0" sldId="260"/>
        </pc:sldMkLst>
        <pc:spChg chg="mod">
          <ac:chgData name="Stringfellow, Kina F. DPI" userId="002858cf-6d8d-4f58-b096-3c8ddc1070aa" providerId="ADAL" clId="{076C7D4C-51FE-4D00-85AD-9DDF1E2A835D}" dt="2024-02-12T19:23:42.395" v="6199" actId="33553"/>
          <ac:spMkLst>
            <pc:docMk/>
            <pc:sldMk cId="0" sldId="260"/>
            <ac:spMk id="62" creationId="{00000000-0000-0000-0000-000000000000}"/>
          </ac:spMkLst>
        </pc:spChg>
        <pc:spChg chg="mod">
          <ac:chgData name="Stringfellow, Kina F. DPI" userId="002858cf-6d8d-4f58-b096-3c8ddc1070aa" providerId="ADAL" clId="{076C7D4C-51FE-4D00-85AD-9DDF1E2A835D}" dt="2024-02-12T20:30:33.747" v="6441" actId="12"/>
          <ac:spMkLst>
            <pc:docMk/>
            <pc:sldMk cId="0" sldId="260"/>
            <ac:spMk id="63" creationId="{00000000-0000-0000-0000-000000000000}"/>
          </ac:spMkLst>
        </pc:spChg>
        <pc:spChg chg="mod">
          <ac:chgData name="Stringfellow, Kina F. DPI" userId="002858cf-6d8d-4f58-b096-3c8ddc1070aa" providerId="ADAL" clId="{076C7D4C-51FE-4D00-85AD-9DDF1E2A835D}" dt="2024-02-12T20:30:43.979" v="6442" actId="12"/>
          <ac:spMkLst>
            <pc:docMk/>
            <pc:sldMk cId="0" sldId="260"/>
            <ac:spMk id="64" creationId="{00000000-0000-0000-0000-000000000000}"/>
          </ac:spMkLst>
        </pc:spChg>
        <pc:picChg chg="mod">
          <ac:chgData name="Stringfellow, Kina F. DPI" userId="002858cf-6d8d-4f58-b096-3c8ddc1070aa" providerId="ADAL" clId="{076C7D4C-51FE-4D00-85AD-9DDF1E2A835D}" dt="2024-02-23T13:52:22.183" v="8732" actId="1582"/>
          <ac:picMkLst>
            <pc:docMk/>
            <pc:sldMk cId="0" sldId="260"/>
            <ac:picMk id="65" creationId="{00000000-0000-0000-0000-000000000000}"/>
          </ac:picMkLst>
        </pc:picChg>
      </pc:sldChg>
      <pc:sldChg chg="modSp mod replTag delTag">
        <pc:chgData name="Stringfellow, Kina F. DPI" userId="002858cf-6d8d-4f58-b096-3c8ddc1070aa" providerId="ADAL" clId="{076C7D4C-51FE-4D00-85AD-9DDF1E2A835D}" dt="2024-02-23T13:47:45.728" v="8447"/>
        <pc:sldMkLst>
          <pc:docMk/>
          <pc:sldMk cId="0" sldId="261"/>
        </pc:sldMkLst>
        <pc:spChg chg="mod">
          <ac:chgData name="Stringfellow, Kina F. DPI" userId="002858cf-6d8d-4f58-b096-3c8ddc1070aa" providerId="ADAL" clId="{076C7D4C-51FE-4D00-85AD-9DDF1E2A835D}" dt="2024-02-12T19:23:48.576" v="6201" actId="33553"/>
          <ac:spMkLst>
            <pc:docMk/>
            <pc:sldMk cId="0" sldId="261"/>
            <ac:spMk id="70" creationId="{00000000-0000-0000-0000-000000000000}"/>
          </ac:spMkLst>
        </pc:spChg>
        <pc:spChg chg="mod">
          <ac:chgData name="Stringfellow, Kina F. DPI" userId="002858cf-6d8d-4f58-b096-3c8ddc1070aa" providerId="ADAL" clId="{076C7D4C-51FE-4D00-85AD-9DDF1E2A835D}" dt="2024-02-12T20:30:50.887" v="6447" actId="12"/>
          <ac:spMkLst>
            <pc:docMk/>
            <pc:sldMk cId="0" sldId="261"/>
            <ac:spMk id="71" creationId="{00000000-0000-0000-0000-000000000000}"/>
          </ac:spMkLst>
        </pc:spChg>
      </pc:sldChg>
      <pc:sldChg chg="modSp mod replTag delTag">
        <pc:chgData name="Stringfellow, Kina F. DPI" userId="002858cf-6d8d-4f58-b096-3c8ddc1070aa" providerId="ADAL" clId="{076C7D4C-51FE-4D00-85AD-9DDF1E2A835D}" dt="2024-02-23T13:52:13.679" v="8726"/>
        <pc:sldMkLst>
          <pc:docMk/>
          <pc:sldMk cId="0" sldId="262"/>
        </pc:sldMkLst>
        <pc:spChg chg="mod">
          <ac:chgData name="Stringfellow, Kina F. DPI" userId="002858cf-6d8d-4f58-b096-3c8ddc1070aa" providerId="ADAL" clId="{076C7D4C-51FE-4D00-85AD-9DDF1E2A835D}" dt="2024-02-12T19:24:13.063" v="6222" actId="33553"/>
          <ac:spMkLst>
            <pc:docMk/>
            <pc:sldMk cId="0" sldId="262"/>
            <ac:spMk id="76" creationId="{00000000-0000-0000-0000-000000000000}"/>
          </ac:spMkLst>
        </pc:spChg>
        <pc:picChg chg="mod">
          <ac:chgData name="Stringfellow, Kina F. DPI" userId="002858cf-6d8d-4f58-b096-3c8ddc1070aa" providerId="ADAL" clId="{076C7D4C-51FE-4D00-85AD-9DDF1E2A835D}" dt="2024-02-23T13:52:12.051" v="8724" actId="1582"/>
          <ac:picMkLst>
            <pc:docMk/>
            <pc:sldMk cId="0" sldId="262"/>
            <ac:picMk id="2" creationId="{CCCAC56A-D8F9-A7CD-9718-AB6504873D3F}"/>
          </ac:picMkLst>
        </pc:picChg>
      </pc:sldChg>
      <pc:sldChg chg="delSp modSp mod replTag delTag">
        <pc:chgData name="Stringfellow, Kina F. DPI" userId="002858cf-6d8d-4f58-b096-3c8ddc1070aa" providerId="ADAL" clId="{076C7D4C-51FE-4D00-85AD-9DDF1E2A835D}" dt="2024-02-23T13:52:04.311" v="8718"/>
        <pc:sldMkLst>
          <pc:docMk/>
          <pc:sldMk cId="0" sldId="263"/>
        </pc:sldMkLst>
        <pc:spChg chg="mod">
          <ac:chgData name="Stringfellow, Kina F. DPI" userId="002858cf-6d8d-4f58-b096-3c8ddc1070aa" providerId="ADAL" clId="{076C7D4C-51FE-4D00-85AD-9DDF1E2A835D}" dt="2024-02-12T19:24:20.585" v="6225" actId="33553"/>
          <ac:spMkLst>
            <pc:docMk/>
            <pc:sldMk cId="0" sldId="263"/>
            <ac:spMk id="82" creationId="{00000000-0000-0000-0000-000000000000}"/>
          </ac:spMkLst>
        </pc:spChg>
        <pc:spChg chg="mod">
          <ac:chgData name="Stringfellow, Kina F. DPI" userId="002858cf-6d8d-4f58-b096-3c8ddc1070aa" providerId="ADAL" clId="{076C7D4C-51FE-4D00-85AD-9DDF1E2A835D}" dt="2024-02-12T20:38:22.392" v="6622" actId="12"/>
          <ac:spMkLst>
            <pc:docMk/>
            <pc:sldMk cId="0" sldId="263"/>
            <ac:spMk id="83" creationId="{00000000-0000-0000-0000-000000000000}"/>
          </ac:spMkLst>
        </pc:spChg>
        <pc:picChg chg="mod">
          <ac:chgData name="Stringfellow, Kina F. DPI" userId="002858cf-6d8d-4f58-b096-3c8ddc1070aa" providerId="ADAL" clId="{076C7D4C-51FE-4D00-85AD-9DDF1E2A835D}" dt="2024-02-23T13:52:03.091" v="8716" actId="1582"/>
          <ac:picMkLst>
            <pc:docMk/>
            <pc:sldMk cId="0" sldId="263"/>
            <ac:picMk id="3" creationId="{BFF04977-224C-950D-C64B-FA4CBB17E395}"/>
          </ac:picMkLst>
        </pc:picChg>
        <pc:picChg chg="mod">
          <ac:chgData name="Stringfellow, Kina F. DPI" userId="002858cf-6d8d-4f58-b096-3c8ddc1070aa" providerId="ADAL" clId="{076C7D4C-51FE-4D00-85AD-9DDF1E2A835D}" dt="2024-02-12T20:32:05.210" v="6469" actId="1076"/>
          <ac:picMkLst>
            <pc:docMk/>
            <pc:sldMk cId="0" sldId="263"/>
            <ac:picMk id="84" creationId="{00000000-0000-0000-0000-000000000000}"/>
          </ac:picMkLst>
        </pc:picChg>
        <pc:picChg chg="mod">
          <ac:chgData name="Stringfellow, Kina F. DPI" userId="002858cf-6d8d-4f58-b096-3c8ddc1070aa" providerId="ADAL" clId="{076C7D4C-51FE-4D00-85AD-9DDF1E2A835D}" dt="2024-02-12T20:32:09.885" v="6470" actId="1076"/>
          <ac:picMkLst>
            <pc:docMk/>
            <pc:sldMk cId="0" sldId="263"/>
            <ac:picMk id="85" creationId="{00000000-0000-0000-0000-000000000000}"/>
          </ac:picMkLst>
        </pc:picChg>
        <pc:picChg chg="mod">
          <ac:chgData name="Stringfellow, Kina F. DPI" userId="002858cf-6d8d-4f58-b096-3c8ddc1070aa" providerId="ADAL" clId="{076C7D4C-51FE-4D00-85AD-9DDF1E2A835D}" dt="2024-02-23T13:52:03.091" v="8716" actId="1582"/>
          <ac:picMkLst>
            <pc:docMk/>
            <pc:sldMk cId="0" sldId="263"/>
            <ac:picMk id="86" creationId="{00000000-0000-0000-0000-000000000000}"/>
          </ac:picMkLst>
        </pc:picChg>
        <pc:picChg chg="del">
          <ac:chgData name="Stringfellow, Kina F. DPI" userId="002858cf-6d8d-4f58-b096-3c8ddc1070aa" providerId="ADAL" clId="{076C7D4C-51FE-4D00-85AD-9DDF1E2A835D}" dt="2024-02-12T18:46:14.825" v="1035" actId="478"/>
          <ac:picMkLst>
            <pc:docMk/>
            <pc:sldMk cId="0" sldId="263"/>
            <ac:picMk id="88" creationId="{00000000-0000-0000-0000-000000000000}"/>
          </ac:picMkLst>
        </pc:picChg>
        <pc:picChg chg="del">
          <ac:chgData name="Stringfellow, Kina F. DPI" userId="002858cf-6d8d-4f58-b096-3c8ddc1070aa" providerId="ADAL" clId="{076C7D4C-51FE-4D00-85AD-9DDF1E2A835D}" dt="2024-02-12T18:46:19.921" v="1036" actId="478"/>
          <ac:picMkLst>
            <pc:docMk/>
            <pc:sldMk cId="0" sldId="263"/>
            <ac:picMk id="89" creationId="{00000000-0000-0000-0000-000000000000}"/>
          </ac:picMkLst>
        </pc:picChg>
        <pc:picChg chg="del">
          <ac:chgData name="Stringfellow, Kina F. DPI" userId="002858cf-6d8d-4f58-b096-3c8ddc1070aa" providerId="ADAL" clId="{076C7D4C-51FE-4D00-85AD-9DDF1E2A835D}" dt="2024-02-12T18:46:35.002" v="1037" actId="478"/>
          <ac:picMkLst>
            <pc:docMk/>
            <pc:sldMk cId="0" sldId="263"/>
            <ac:picMk id="90" creationId="{00000000-0000-0000-0000-000000000000}"/>
          </ac:picMkLst>
        </pc:picChg>
        <pc:picChg chg="del">
          <ac:chgData name="Stringfellow, Kina F. DPI" userId="002858cf-6d8d-4f58-b096-3c8ddc1070aa" providerId="ADAL" clId="{076C7D4C-51FE-4D00-85AD-9DDF1E2A835D}" dt="2024-02-12T18:46:39.480" v="1038" actId="478"/>
          <ac:picMkLst>
            <pc:docMk/>
            <pc:sldMk cId="0" sldId="263"/>
            <ac:picMk id="91" creationId="{00000000-0000-0000-0000-000000000000}"/>
          </ac:picMkLst>
        </pc:picChg>
        <pc:picChg chg="mod">
          <ac:chgData name="Stringfellow, Kina F. DPI" userId="002858cf-6d8d-4f58-b096-3c8ddc1070aa" providerId="ADAL" clId="{076C7D4C-51FE-4D00-85AD-9DDF1E2A835D}" dt="2024-02-23T13:52:03.091" v="8716" actId="1582"/>
          <ac:picMkLst>
            <pc:docMk/>
            <pc:sldMk cId="0" sldId="263"/>
            <ac:picMk id="92" creationId="{00000000-0000-0000-0000-000000000000}"/>
          </ac:picMkLst>
        </pc:picChg>
      </pc:sldChg>
      <pc:sldChg chg="modSp mod replTag delTag">
        <pc:chgData name="Stringfellow, Kina F. DPI" userId="002858cf-6d8d-4f58-b096-3c8ddc1070aa" providerId="ADAL" clId="{076C7D4C-51FE-4D00-85AD-9DDF1E2A835D}" dt="2024-02-23T13:51:50.907" v="8710"/>
        <pc:sldMkLst>
          <pc:docMk/>
          <pc:sldMk cId="0" sldId="264"/>
        </pc:sldMkLst>
        <pc:spChg chg="mod">
          <ac:chgData name="Stringfellow, Kina F. DPI" userId="002858cf-6d8d-4f58-b096-3c8ddc1070aa" providerId="ADAL" clId="{076C7D4C-51FE-4D00-85AD-9DDF1E2A835D}" dt="2024-02-12T20:36:21.548" v="6559" actId="255"/>
          <ac:spMkLst>
            <pc:docMk/>
            <pc:sldMk cId="0" sldId="264"/>
            <ac:spMk id="97" creationId="{00000000-0000-0000-0000-000000000000}"/>
          </ac:spMkLst>
        </pc:spChg>
        <pc:spChg chg="mod">
          <ac:chgData name="Stringfellow, Kina F. DPI" userId="002858cf-6d8d-4f58-b096-3c8ddc1070aa" providerId="ADAL" clId="{076C7D4C-51FE-4D00-85AD-9DDF1E2A835D}" dt="2024-02-12T20:34:22.812" v="6493" actId="5793"/>
          <ac:spMkLst>
            <pc:docMk/>
            <pc:sldMk cId="0" sldId="264"/>
            <ac:spMk id="98" creationId="{00000000-0000-0000-0000-000000000000}"/>
          </ac:spMkLst>
        </pc:spChg>
        <pc:picChg chg="mod">
          <ac:chgData name="Stringfellow, Kina F. DPI" userId="002858cf-6d8d-4f58-b096-3c8ddc1070aa" providerId="ADAL" clId="{076C7D4C-51FE-4D00-85AD-9DDF1E2A835D}" dt="2024-02-12T20:33:39.833" v="6489" actId="1076"/>
          <ac:picMkLst>
            <pc:docMk/>
            <pc:sldMk cId="0" sldId="264"/>
            <ac:picMk id="99" creationId="{00000000-0000-0000-0000-000000000000}"/>
          </ac:picMkLst>
        </pc:picChg>
      </pc:sldChg>
      <pc:sldChg chg="modSp mod replTag delTag">
        <pc:chgData name="Stringfellow, Kina F. DPI" userId="002858cf-6d8d-4f58-b096-3c8ddc1070aa" providerId="ADAL" clId="{076C7D4C-51FE-4D00-85AD-9DDF1E2A835D}" dt="2024-02-23T13:47:48.563" v="8455"/>
        <pc:sldMkLst>
          <pc:docMk/>
          <pc:sldMk cId="0" sldId="265"/>
        </pc:sldMkLst>
        <pc:spChg chg="mod">
          <ac:chgData name="Stringfellow, Kina F. DPI" userId="002858cf-6d8d-4f58-b096-3c8ddc1070aa" providerId="ADAL" clId="{076C7D4C-51FE-4D00-85AD-9DDF1E2A835D}" dt="2024-02-12T20:36:38.120" v="6574" actId="20577"/>
          <ac:spMkLst>
            <pc:docMk/>
            <pc:sldMk cId="0" sldId="265"/>
            <ac:spMk id="104" creationId="{00000000-0000-0000-0000-000000000000}"/>
          </ac:spMkLst>
        </pc:spChg>
        <pc:spChg chg="mod">
          <ac:chgData name="Stringfellow, Kina F. DPI" userId="002858cf-6d8d-4f58-b096-3c8ddc1070aa" providerId="ADAL" clId="{076C7D4C-51FE-4D00-85AD-9DDF1E2A835D}" dt="2024-02-12T20:38:50.400" v="6630" actId="12"/>
          <ac:spMkLst>
            <pc:docMk/>
            <pc:sldMk cId="0" sldId="265"/>
            <ac:spMk id="105" creationId="{00000000-0000-0000-0000-000000000000}"/>
          </ac:spMkLst>
        </pc:spChg>
      </pc:sldChg>
      <pc:sldChg chg="modSp mod replTag delTag">
        <pc:chgData name="Stringfellow, Kina F. DPI" userId="002858cf-6d8d-4f58-b096-3c8ddc1070aa" providerId="ADAL" clId="{076C7D4C-51FE-4D00-85AD-9DDF1E2A835D}" dt="2024-02-23T13:51:48.499" v="8706"/>
        <pc:sldMkLst>
          <pc:docMk/>
          <pc:sldMk cId="0" sldId="266"/>
        </pc:sldMkLst>
        <pc:spChg chg="mod">
          <ac:chgData name="Stringfellow, Kina F. DPI" userId="002858cf-6d8d-4f58-b096-3c8ddc1070aa" providerId="ADAL" clId="{076C7D4C-51FE-4D00-85AD-9DDF1E2A835D}" dt="2024-02-12T20:36:44.110" v="6580" actId="20577"/>
          <ac:spMkLst>
            <pc:docMk/>
            <pc:sldMk cId="0" sldId="266"/>
            <ac:spMk id="110" creationId="{00000000-0000-0000-0000-000000000000}"/>
          </ac:spMkLst>
        </pc:spChg>
        <pc:spChg chg="mod">
          <ac:chgData name="Stringfellow, Kina F. DPI" userId="002858cf-6d8d-4f58-b096-3c8ddc1070aa" providerId="ADAL" clId="{076C7D4C-51FE-4D00-85AD-9DDF1E2A835D}" dt="2024-02-12T20:52:18.536" v="6901" actId="5793"/>
          <ac:spMkLst>
            <pc:docMk/>
            <pc:sldMk cId="0" sldId="266"/>
            <ac:spMk id="111" creationId="{00000000-0000-0000-0000-000000000000}"/>
          </ac:spMkLst>
        </pc:spChg>
        <pc:picChg chg="mod">
          <ac:chgData name="Stringfellow, Kina F. DPI" userId="002858cf-6d8d-4f58-b096-3c8ddc1070aa" providerId="ADAL" clId="{076C7D4C-51FE-4D00-85AD-9DDF1E2A835D}" dt="2024-02-23T13:51:47.496" v="8704" actId="1582"/>
          <ac:picMkLst>
            <pc:docMk/>
            <pc:sldMk cId="0" sldId="266"/>
            <ac:picMk id="112" creationId="{00000000-0000-0000-0000-000000000000}"/>
          </ac:picMkLst>
        </pc:picChg>
      </pc:sldChg>
      <pc:sldChg chg="modSp mod replTag delTag">
        <pc:chgData name="Stringfellow, Kina F. DPI" userId="002858cf-6d8d-4f58-b096-3c8ddc1070aa" providerId="ADAL" clId="{076C7D4C-51FE-4D00-85AD-9DDF1E2A835D}" dt="2024-02-23T13:47:50.107" v="8459"/>
        <pc:sldMkLst>
          <pc:docMk/>
          <pc:sldMk cId="0" sldId="267"/>
        </pc:sldMkLst>
        <pc:spChg chg="mod">
          <ac:chgData name="Stringfellow, Kina F. DPI" userId="002858cf-6d8d-4f58-b096-3c8ddc1070aa" providerId="ADAL" clId="{076C7D4C-51FE-4D00-85AD-9DDF1E2A835D}" dt="2024-02-12T20:36:50.013" v="6586" actId="20577"/>
          <ac:spMkLst>
            <pc:docMk/>
            <pc:sldMk cId="0" sldId="267"/>
            <ac:spMk id="117" creationId="{00000000-0000-0000-0000-000000000000}"/>
          </ac:spMkLst>
        </pc:spChg>
        <pc:spChg chg="mod">
          <ac:chgData name="Stringfellow, Kina F. DPI" userId="002858cf-6d8d-4f58-b096-3c8ddc1070aa" providerId="ADAL" clId="{076C7D4C-51FE-4D00-85AD-9DDF1E2A835D}" dt="2024-02-12T20:52:43.671" v="6907" actId="14100"/>
          <ac:spMkLst>
            <pc:docMk/>
            <pc:sldMk cId="0" sldId="267"/>
            <ac:spMk id="118" creationId="{00000000-0000-0000-0000-000000000000}"/>
          </ac:spMkLst>
        </pc:spChg>
      </pc:sldChg>
      <pc:sldChg chg="modSp mod replTag delTag">
        <pc:chgData name="Stringfellow, Kina F. DPI" userId="002858cf-6d8d-4f58-b096-3c8ddc1070aa" providerId="ADAL" clId="{076C7D4C-51FE-4D00-85AD-9DDF1E2A835D}" dt="2024-02-23T13:51:34.279" v="8697"/>
        <pc:sldMkLst>
          <pc:docMk/>
          <pc:sldMk cId="0" sldId="268"/>
        </pc:sldMkLst>
        <pc:spChg chg="mod">
          <ac:chgData name="Stringfellow, Kina F. DPI" userId="002858cf-6d8d-4f58-b096-3c8ddc1070aa" providerId="ADAL" clId="{076C7D4C-51FE-4D00-85AD-9DDF1E2A835D}" dt="2024-02-13T14:17:46.247" v="8218" actId="33553"/>
          <ac:spMkLst>
            <pc:docMk/>
            <pc:sldMk cId="0" sldId="268"/>
            <ac:spMk id="123" creationId="{00000000-0000-0000-0000-000000000000}"/>
          </ac:spMkLst>
        </pc:spChg>
        <pc:spChg chg="mod">
          <ac:chgData name="Stringfellow, Kina F. DPI" userId="002858cf-6d8d-4f58-b096-3c8ddc1070aa" providerId="ADAL" clId="{076C7D4C-51FE-4D00-85AD-9DDF1E2A835D}" dt="2024-02-12T20:53:26.544" v="6928" actId="20577"/>
          <ac:spMkLst>
            <pc:docMk/>
            <pc:sldMk cId="0" sldId="268"/>
            <ac:spMk id="124" creationId="{00000000-0000-0000-0000-000000000000}"/>
          </ac:spMkLst>
        </pc:spChg>
        <pc:picChg chg="mod">
          <ac:chgData name="Stringfellow, Kina F. DPI" userId="002858cf-6d8d-4f58-b096-3c8ddc1070aa" providerId="ADAL" clId="{076C7D4C-51FE-4D00-85AD-9DDF1E2A835D}" dt="2024-02-12T20:40:11.173" v="6658" actId="1582"/>
          <ac:picMkLst>
            <pc:docMk/>
            <pc:sldMk cId="0" sldId="268"/>
            <ac:picMk id="125" creationId="{00000000-0000-0000-0000-000000000000}"/>
          </ac:picMkLst>
        </pc:picChg>
      </pc:sldChg>
      <pc:sldChg chg="modSp mod replTag delTag">
        <pc:chgData name="Stringfellow, Kina F. DPI" userId="002858cf-6d8d-4f58-b096-3c8ddc1070aa" providerId="ADAL" clId="{076C7D4C-51FE-4D00-85AD-9DDF1E2A835D}" dt="2024-02-23T13:47:51.672" v="8463"/>
        <pc:sldMkLst>
          <pc:docMk/>
          <pc:sldMk cId="0" sldId="269"/>
        </pc:sldMkLst>
        <pc:spChg chg="mod">
          <ac:chgData name="Stringfellow, Kina F. DPI" userId="002858cf-6d8d-4f58-b096-3c8ddc1070aa" providerId="ADAL" clId="{076C7D4C-51FE-4D00-85AD-9DDF1E2A835D}" dt="2024-02-13T14:17:51.991" v="8223" actId="33553"/>
          <ac:spMkLst>
            <pc:docMk/>
            <pc:sldMk cId="0" sldId="269"/>
            <ac:spMk id="130" creationId="{00000000-0000-0000-0000-000000000000}"/>
          </ac:spMkLst>
        </pc:spChg>
        <pc:spChg chg="mod">
          <ac:chgData name="Stringfellow, Kina F. DPI" userId="002858cf-6d8d-4f58-b096-3c8ddc1070aa" providerId="ADAL" clId="{076C7D4C-51FE-4D00-85AD-9DDF1E2A835D}" dt="2024-02-12T20:53:38.622" v="6941" actId="20577"/>
          <ac:spMkLst>
            <pc:docMk/>
            <pc:sldMk cId="0" sldId="269"/>
            <ac:spMk id="131" creationId="{00000000-0000-0000-0000-000000000000}"/>
          </ac:spMkLst>
        </pc:spChg>
        <pc:picChg chg="mod">
          <ac:chgData name="Stringfellow, Kina F. DPI" userId="002858cf-6d8d-4f58-b096-3c8ddc1070aa" providerId="ADAL" clId="{076C7D4C-51FE-4D00-85AD-9DDF1E2A835D}" dt="2024-02-12T20:42:30.090" v="6685" actId="1582"/>
          <ac:picMkLst>
            <pc:docMk/>
            <pc:sldMk cId="0" sldId="269"/>
            <ac:picMk id="3" creationId="{41B2F375-45A2-C466-044D-7D24B8F1E785}"/>
          </ac:picMkLst>
        </pc:picChg>
      </pc:sldChg>
      <pc:sldChg chg="modSp mod replTag delTag">
        <pc:chgData name="Stringfellow, Kina F. DPI" userId="002858cf-6d8d-4f58-b096-3c8ddc1070aa" providerId="ADAL" clId="{076C7D4C-51FE-4D00-85AD-9DDF1E2A835D}" dt="2024-02-23T13:51:24.768" v="8691"/>
        <pc:sldMkLst>
          <pc:docMk/>
          <pc:sldMk cId="0" sldId="270"/>
        </pc:sldMkLst>
        <pc:spChg chg="mod">
          <ac:chgData name="Stringfellow, Kina F. DPI" userId="002858cf-6d8d-4f58-b096-3c8ddc1070aa" providerId="ADAL" clId="{076C7D4C-51FE-4D00-85AD-9DDF1E2A835D}" dt="2024-02-13T14:18:40.178" v="8235" actId="33553"/>
          <ac:spMkLst>
            <pc:docMk/>
            <pc:sldMk cId="0" sldId="270"/>
            <ac:spMk id="137" creationId="{00000000-0000-0000-0000-000000000000}"/>
          </ac:spMkLst>
        </pc:spChg>
        <pc:spChg chg="mod">
          <ac:chgData name="Stringfellow, Kina F. DPI" userId="002858cf-6d8d-4f58-b096-3c8ddc1070aa" providerId="ADAL" clId="{076C7D4C-51FE-4D00-85AD-9DDF1E2A835D}" dt="2024-02-12T20:54:03.204" v="6961" actId="20577"/>
          <ac:spMkLst>
            <pc:docMk/>
            <pc:sldMk cId="0" sldId="270"/>
            <ac:spMk id="138" creationId="{00000000-0000-0000-0000-000000000000}"/>
          </ac:spMkLst>
        </pc:spChg>
        <pc:picChg chg="mod">
          <ac:chgData name="Stringfellow, Kina F. DPI" userId="002858cf-6d8d-4f58-b096-3c8ddc1070aa" providerId="ADAL" clId="{076C7D4C-51FE-4D00-85AD-9DDF1E2A835D}" dt="2024-02-12T20:46:38.934" v="6755" actId="1582"/>
          <ac:picMkLst>
            <pc:docMk/>
            <pc:sldMk cId="0" sldId="270"/>
            <ac:picMk id="7" creationId="{165C303A-6107-C01F-3AE0-ABE7A97010AA}"/>
          </ac:picMkLst>
        </pc:picChg>
        <pc:picChg chg="mod">
          <ac:chgData name="Stringfellow, Kina F. DPI" userId="002858cf-6d8d-4f58-b096-3c8ddc1070aa" providerId="ADAL" clId="{076C7D4C-51FE-4D00-85AD-9DDF1E2A835D}" dt="2024-02-12T20:46:45.471" v="6756" actId="208"/>
          <ac:picMkLst>
            <pc:docMk/>
            <pc:sldMk cId="0" sldId="270"/>
            <ac:picMk id="9" creationId="{A20AD445-0D81-1465-C4A8-033D86A9FCD0}"/>
          </ac:picMkLst>
        </pc:picChg>
      </pc:sldChg>
      <pc:sldChg chg="modSp mod replTag delTag">
        <pc:chgData name="Stringfellow, Kina F. DPI" userId="002858cf-6d8d-4f58-b096-3c8ddc1070aa" providerId="ADAL" clId="{076C7D4C-51FE-4D00-85AD-9DDF1E2A835D}" dt="2024-02-23T13:47:53.808" v="8471"/>
        <pc:sldMkLst>
          <pc:docMk/>
          <pc:sldMk cId="0" sldId="271"/>
        </pc:sldMkLst>
        <pc:spChg chg="mod">
          <ac:chgData name="Stringfellow, Kina F. DPI" userId="002858cf-6d8d-4f58-b096-3c8ddc1070aa" providerId="ADAL" clId="{076C7D4C-51FE-4D00-85AD-9DDF1E2A835D}" dt="2024-02-13T14:18:45.967" v="8238" actId="33553"/>
          <ac:spMkLst>
            <pc:docMk/>
            <pc:sldMk cId="0" sldId="271"/>
            <ac:spMk id="144" creationId="{00000000-0000-0000-0000-000000000000}"/>
          </ac:spMkLst>
        </pc:spChg>
        <pc:spChg chg="mod">
          <ac:chgData name="Stringfellow, Kina F. DPI" userId="002858cf-6d8d-4f58-b096-3c8ddc1070aa" providerId="ADAL" clId="{076C7D4C-51FE-4D00-85AD-9DDF1E2A835D}" dt="2024-02-13T13:26:23.246" v="7144" actId="20577"/>
          <ac:spMkLst>
            <pc:docMk/>
            <pc:sldMk cId="0" sldId="271"/>
            <ac:spMk id="145" creationId="{00000000-0000-0000-0000-000000000000}"/>
          </ac:spMkLst>
        </pc:spChg>
        <pc:picChg chg="mod">
          <ac:chgData name="Stringfellow, Kina F. DPI" userId="002858cf-6d8d-4f58-b096-3c8ddc1070aa" providerId="ADAL" clId="{076C7D4C-51FE-4D00-85AD-9DDF1E2A835D}" dt="2024-02-12T20:48:07.597" v="6774" actId="1582"/>
          <ac:picMkLst>
            <pc:docMk/>
            <pc:sldMk cId="0" sldId="271"/>
            <ac:picMk id="3" creationId="{38AE7D2B-0DFA-8386-6606-3279C8AB1BD6}"/>
          </ac:picMkLst>
        </pc:picChg>
      </pc:sldChg>
      <pc:sldChg chg="modSp mod replTag delTag">
        <pc:chgData name="Stringfellow, Kina F. DPI" userId="002858cf-6d8d-4f58-b096-3c8ddc1070aa" providerId="ADAL" clId="{076C7D4C-51FE-4D00-85AD-9DDF1E2A835D}" dt="2024-02-23T13:47:55.379" v="8475"/>
        <pc:sldMkLst>
          <pc:docMk/>
          <pc:sldMk cId="0" sldId="272"/>
        </pc:sldMkLst>
        <pc:spChg chg="mod">
          <ac:chgData name="Stringfellow, Kina F. DPI" userId="002858cf-6d8d-4f58-b096-3c8ddc1070aa" providerId="ADAL" clId="{076C7D4C-51FE-4D00-85AD-9DDF1E2A835D}" dt="2024-02-13T14:18:56.837" v="8244" actId="33553"/>
          <ac:spMkLst>
            <pc:docMk/>
            <pc:sldMk cId="0" sldId="272"/>
            <ac:spMk id="151" creationId="{00000000-0000-0000-0000-000000000000}"/>
          </ac:spMkLst>
        </pc:spChg>
        <pc:spChg chg="mod">
          <ac:chgData name="Stringfellow, Kina F. DPI" userId="002858cf-6d8d-4f58-b096-3c8ddc1070aa" providerId="ADAL" clId="{076C7D4C-51FE-4D00-85AD-9DDF1E2A835D}" dt="2024-02-12T20:56:06.119" v="7003" actId="2711"/>
          <ac:spMkLst>
            <pc:docMk/>
            <pc:sldMk cId="0" sldId="272"/>
            <ac:spMk id="152" creationId="{00000000-0000-0000-0000-000000000000}"/>
          </ac:spMkLst>
        </pc:spChg>
      </pc:sldChg>
      <pc:sldChg chg="modSp mod replTag delTag">
        <pc:chgData name="Stringfellow, Kina F. DPI" userId="002858cf-6d8d-4f58-b096-3c8ddc1070aa" providerId="ADAL" clId="{076C7D4C-51FE-4D00-85AD-9DDF1E2A835D}" dt="2024-02-23T13:51:13.166" v="8685"/>
        <pc:sldMkLst>
          <pc:docMk/>
          <pc:sldMk cId="0" sldId="273"/>
        </pc:sldMkLst>
        <pc:spChg chg="mod">
          <ac:chgData name="Stringfellow, Kina F. DPI" userId="002858cf-6d8d-4f58-b096-3c8ddc1070aa" providerId="ADAL" clId="{076C7D4C-51FE-4D00-85AD-9DDF1E2A835D}" dt="2024-02-13T14:19:01.182" v="8247" actId="33553"/>
          <ac:spMkLst>
            <pc:docMk/>
            <pc:sldMk cId="0" sldId="273"/>
            <ac:spMk id="157" creationId="{00000000-0000-0000-0000-000000000000}"/>
          </ac:spMkLst>
        </pc:spChg>
        <pc:spChg chg="mod">
          <ac:chgData name="Stringfellow, Kina F. DPI" userId="002858cf-6d8d-4f58-b096-3c8ddc1070aa" providerId="ADAL" clId="{076C7D4C-51FE-4D00-85AD-9DDF1E2A835D}" dt="2024-02-13T13:27:03.123" v="7162" actId="12"/>
          <ac:spMkLst>
            <pc:docMk/>
            <pc:sldMk cId="0" sldId="273"/>
            <ac:spMk id="158" creationId="{00000000-0000-0000-0000-000000000000}"/>
          </ac:spMkLst>
        </pc:spChg>
        <pc:picChg chg="mod">
          <ac:chgData name="Stringfellow, Kina F. DPI" userId="002858cf-6d8d-4f58-b096-3c8ddc1070aa" providerId="ADAL" clId="{076C7D4C-51FE-4D00-85AD-9DDF1E2A835D}" dt="2024-02-12T20:56:56.020" v="7029" actId="1076"/>
          <ac:picMkLst>
            <pc:docMk/>
            <pc:sldMk cId="0" sldId="273"/>
            <ac:picMk id="3" creationId="{6555E5F1-55BF-6D4F-7C4D-B23828E1EF5E}"/>
          </ac:picMkLst>
        </pc:picChg>
      </pc:sldChg>
      <pc:sldChg chg="modSp mod replTag delTag">
        <pc:chgData name="Stringfellow, Kina F. DPI" userId="002858cf-6d8d-4f58-b096-3c8ddc1070aa" providerId="ADAL" clId="{076C7D4C-51FE-4D00-85AD-9DDF1E2A835D}" dt="2024-02-23T13:47:56.765" v="8479"/>
        <pc:sldMkLst>
          <pc:docMk/>
          <pc:sldMk cId="0" sldId="274"/>
        </pc:sldMkLst>
        <pc:spChg chg="mod">
          <ac:chgData name="Stringfellow, Kina F. DPI" userId="002858cf-6d8d-4f58-b096-3c8ddc1070aa" providerId="ADAL" clId="{076C7D4C-51FE-4D00-85AD-9DDF1E2A835D}" dt="2024-02-13T14:19:05.539" v="8250" actId="33553"/>
          <ac:spMkLst>
            <pc:docMk/>
            <pc:sldMk cId="0" sldId="274"/>
            <ac:spMk id="164" creationId="{00000000-0000-0000-0000-000000000000}"/>
          </ac:spMkLst>
        </pc:spChg>
        <pc:spChg chg="mod">
          <ac:chgData name="Stringfellow, Kina F. DPI" userId="002858cf-6d8d-4f58-b096-3c8ddc1070aa" providerId="ADAL" clId="{076C7D4C-51FE-4D00-85AD-9DDF1E2A835D}" dt="2024-02-13T13:27:27.082" v="7169" actId="14100"/>
          <ac:spMkLst>
            <pc:docMk/>
            <pc:sldMk cId="0" sldId="274"/>
            <ac:spMk id="165" creationId="{00000000-0000-0000-0000-000000000000}"/>
          </ac:spMkLst>
        </pc:spChg>
      </pc:sldChg>
      <pc:sldChg chg="modSp mod replTag delTag">
        <pc:chgData name="Stringfellow, Kina F. DPI" userId="002858cf-6d8d-4f58-b096-3c8ddc1070aa" providerId="ADAL" clId="{076C7D4C-51FE-4D00-85AD-9DDF1E2A835D}" dt="2024-02-23T13:51:08.153" v="8679"/>
        <pc:sldMkLst>
          <pc:docMk/>
          <pc:sldMk cId="0" sldId="275"/>
        </pc:sldMkLst>
        <pc:spChg chg="mod">
          <ac:chgData name="Stringfellow, Kina F. DPI" userId="002858cf-6d8d-4f58-b096-3c8ddc1070aa" providerId="ADAL" clId="{076C7D4C-51FE-4D00-85AD-9DDF1E2A835D}" dt="2024-02-13T14:19:09.856" v="8253" actId="33553"/>
          <ac:spMkLst>
            <pc:docMk/>
            <pc:sldMk cId="0" sldId="275"/>
            <ac:spMk id="170" creationId="{00000000-0000-0000-0000-000000000000}"/>
          </ac:spMkLst>
        </pc:spChg>
        <pc:spChg chg="mod">
          <ac:chgData name="Stringfellow, Kina F. DPI" userId="002858cf-6d8d-4f58-b096-3c8ddc1070aa" providerId="ADAL" clId="{076C7D4C-51FE-4D00-85AD-9DDF1E2A835D}" dt="2024-02-13T13:27:45.636" v="7176" actId="14100"/>
          <ac:spMkLst>
            <pc:docMk/>
            <pc:sldMk cId="0" sldId="275"/>
            <ac:spMk id="171" creationId="{00000000-0000-0000-0000-000000000000}"/>
          </ac:spMkLst>
        </pc:spChg>
        <pc:picChg chg="mod">
          <ac:chgData name="Stringfellow, Kina F. DPI" userId="002858cf-6d8d-4f58-b096-3c8ddc1070aa" providerId="ADAL" clId="{076C7D4C-51FE-4D00-85AD-9DDF1E2A835D}" dt="2024-02-23T13:51:06.486" v="8677" actId="1582"/>
          <ac:picMkLst>
            <pc:docMk/>
            <pc:sldMk cId="0" sldId="275"/>
            <ac:picMk id="3" creationId="{9AA7368B-AC86-8739-6102-F853F6C0C2CC}"/>
          </ac:picMkLst>
        </pc:picChg>
        <pc:picChg chg="mod">
          <ac:chgData name="Stringfellow, Kina F. DPI" userId="002858cf-6d8d-4f58-b096-3c8ddc1070aa" providerId="ADAL" clId="{076C7D4C-51FE-4D00-85AD-9DDF1E2A835D}" dt="2024-02-23T13:51:06.486" v="8677" actId="1582"/>
          <ac:picMkLst>
            <pc:docMk/>
            <pc:sldMk cId="0" sldId="275"/>
            <ac:picMk id="172" creationId="{00000000-0000-0000-0000-000000000000}"/>
          </ac:picMkLst>
        </pc:picChg>
      </pc:sldChg>
      <pc:sldChg chg="modSp mod replTag delTag">
        <pc:chgData name="Stringfellow, Kina F. DPI" userId="002858cf-6d8d-4f58-b096-3c8ddc1070aa" providerId="ADAL" clId="{076C7D4C-51FE-4D00-85AD-9DDF1E2A835D}" dt="2024-02-23T13:50:53.419" v="8671"/>
        <pc:sldMkLst>
          <pc:docMk/>
          <pc:sldMk cId="0" sldId="276"/>
        </pc:sldMkLst>
        <pc:spChg chg="mod">
          <ac:chgData name="Stringfellow, Kina F. DPI" userId="002858cf-6d8d-4f58-b096-3c8ddc1070aa" providerId="ADAL" clId="{076C7D4C-51FE-4D00-85AD-9DDF1E2A835D}" dt="2024-02-13T14:24:49.676" v="8402" actId="255"/>
          <ac:spMkLst>
            <pc:docMk/>
            <pc:sldMk cId="0" sldId="276"/>
            <ac:spMk id="178" creationId="{00000000-0000-0000-0000-000000000000}"/>
          </ac:spMkLst>
        </pc:spChg>
        <pc:spChg chg="mod">
          <ac:chgData name="Stringfellow, Kina F. DPI" userId="002858cf-6d8d-4f58-b096-3c8ddc1070aa" providerId="ADAL" clId="{076C7D4C-51FE-4D00-85AD-9DDF1E2A835D}" dt="2024-02-13T13:28:47.964" v="7189" actId="20577"/>
          <ac:spMkLst>
            <pc:docMk/>
            <pc:sldMk cId="0" sldId="276"/>
            <ac:spMk id="179" creationId="{00000000-0000-0000-0000-000000000000}"/>
          </ac:spMkLst>
        </pc:spChg>
        <pc:picChg chg="mod">
          <ac:chgData name="Stringfellow, Kina F. DPI" userId="002858cf-6d8d-4f58-b096-3c8ddc1070aa" providerId="ADAL" clId="{076C7D4C-51FE-4D00-85AD-9DDF1E2A835D}" dt="2024-02-23T13:50:52.007" v="8669" actId="1582"/>
          <ac:picMkLst>
            <pc:docMk/>
            <pc:sldMk cId="0" sldId="276"/>
            <ac:picMk id="3" creationId="{E6FE1478-CCA2-1D11-FCEA-9107F1E67A74}"/>
          </ac:picMkLst>
        </pc:picChg>
        <pc:picChg chg="mod">
          <ac:chgData name="Stringfellow, Kina F. DPI" userId="002858cf-6d8d-4f58-b096-3c8ddc1070aa" providerId="ADAL" clId="{076C7D4C-51FE-4D00-85AD-9DDF1E2A835D}" dt="2024-02-23T13:50:52.007" v="8669" actId="1582"/>
          <ac:picMkLst>
            <pc:docMk/>
            <pc:sldMk cId="0" sldId="276"/>
            <ac:picMk id="5" creationId="{3A424CAD-6ACD-808F-20FB-BC964583ABBD}"/>
          </ac:picMkLst>
        </pc:picChg>
      </pc:sldChg>
      <pc:sldChg chg="modSp mod replTag delTag">
        <pc:chgData name="Stringfellow, Kina F. DPI" userId="002858cf-6d8d-4f58-b096-3c8ddc1070aa" providerId="ADAL" clId="{076C7D4C-51FE-4D00-85AD-9DDF1E2A835D}" dt="2024-02-23T13:50:42.473" v="8663"/>
        <pc:sldMkLst>
          <pc:docMk/>
          <pc:sldMk cId="0" sldId="277"/>
        </pc:sldMkLst>
        <pc:spChg chg="mod">
          <ac:chgData name="Stringfellow, Kina F. DPI" userId="002858cf-6d8d-4f58-b096-3c8ddc1070aa" providerId="ADAL" clId="{076C7D4C-51FE-4D00-85AD-9DDF1E2A835D}" dt="2024-02-13T14:25:03.035" v="8410" actId="255"/>
          <ac:spMkLst>
            <pc:docMk/>
            <pc:sldMk cId="0" sldId="277"/>
            <ac:spMk id="185" creationId="{00000000-0000-0000-0000-000000000000}"/>
          </ac:spMkLst>
        </pc:spChg>
        <pc:spChg chg="mod">
          <ac:chgData name="Stringfellow, Kina F. DPI" userId="002858cf-6d8d-4f58-b096-3c8ddc1070aa" providerId="ADAL" clId="{076C7D4C-51FE-4D00-85AD-9DDF1E2A835D}" dt="2024-02-13T13:29:24.075" v="7196" actId="113"/>
          <ac:spMkLst>
            <pc:docMk/>
            <pc:sldMk cId="0" sldId="277"/>
            <ac:spMk id="186" creationId="{00000000-0000-0000-0000-000000000000}"/>
          </ac:spMkLst>
        </pc:spChg>
        <pc:picChg chg="mod">
          <ac:chgData name="Stringfellow, Kina F. DPI" userId="002858cf-6d8d-4f58-b096-3c8ddc1070aa" providerId="ADAL" clId="{076C7D4C-51FE-4D00-85AD-9DDF1E2A835D}" dt="2024-02-23T13:50:41.297" v="8661" actId="1582"/>
          <ac:picMkLst>
            <pc:docMk/>
            <pc:sldMk cId="0" sldId="277"/>
            <ac:picMk id="5" creationId="{31043AD9-B18A-05DB-F4F2-ED7D06871DFD}"/>
          </ac:picMkLst>
        </pc:picChg>
      </pc:sldChg>
      <pc:sldChg chg="modSp mod replTag delTag">
        <pc:chgData name="Stringfellow, Kina F. DPI" userId="002858cf-6d8d-4f58-b096-3c8ddc1070aa" providerId="ADAL" clId="{076C7D4C-51FE-4D00-85AD-9DDF1E2A835D}" dt="2024-02-23T13:50:33.845" v="8655" actId="1582"/>
        <pc:sldMkLst>
          <pc:docMk/>
          <pc:sldMk cId="0" sldId="278"/>
        </pc:sldMkLst>
        <pc:spChg chg="mod">
          <ac:chgData name="Stringfellow, Kina F. DPI" userId="002858cf-6d8d-4f58-b096-3c8ddc1070aa" providerId="ADAL" clId="{076C7D4C-51FE-4D00-85AD-9DDF1E2A835D}" dt="2024-02-13T14:25:18.868" v="8418" actId="255"/>
          <ac:spMkLst>
            <pc:docMk/>
            <pc:sldMk cId="0" sldId="278"/>
            <ac:spMk id="192" creationId="{00000000-0000-0000-0000-000000000000}"/>
          </ac:spMkLst>
        </pc:spChg>
        <pc:spChg chg="mod">
          <ac:chgData name="Stringfellow, Kina F. DPI" userId="002858cf-6d8d-4f58-b096-3c8ddc1070aa" providerId="ADAL" clId="{076C7D4C-51FE-4D00-85AD-9DDF1E2A835D}" dt="2024-02-13T13:30:08.640" v="7212" actId="113"/>
          <ac:spMkLst>
            <pc:docMk/>
            <pc:sldMk cId="0" sldId="278"/>
            <ac:spMk id="193" creationId="{00000000-0000-0000-0000-000000000000}"/>
          </ac:spMkLst>
        </pc:spChg>
        <pc:picChg chg="mod">
          <ac:chgData name="Stringfellow, Kina F. DPI" userId="002858cf-6d8d-4f58-b096-3c8ddc1070aa" providerId="ADAL" clId="{076C7D4C-51FE-4D00-85AD-9DDF1E2A835D}" dt="2024-02-23T13:50:33.845" v="8655" actId="1582"/>
          <ac:picMkLst>
            <pc:docMk/>
            <pc:sldMk cId="0" sldId="278"/>
            <ac:picMk id="3" creationId="{B457F3BF-8A9A-FBFD-0227-4AA751C20103}"/>
          </ac:picMkLst>
        </pc:picChg>
      </pc:sldChg>
      <pc:sldChg chg="modSp mod replTag delTag">
        <pc:chgData name="Stringfellow, Kina F. DPI" userId="002858cf-6d8d-4f58-b096-3c8ddc1070aa" providerId="ADAL" clId="{076C7D4C-51FE-4D00-85AD-9DDF1E2A835D}" dt="2024-02-23T13:47:59.561" v="8489"/>
        <pc:sldMkLst>
          <pc:docMk/>
          <pc:sldMk cId="0" sldId="279"/>
        </pc:sldMkLst>
        <pc:spChg chg="mod">
          <ac:chgData name="Stringfellow, Kina F. DPI" userId="002858cf-6d8d-4f58-b096-3c8ddc1070aa" providerId="ADAL" clId="{076C7D4C-51FE-4D00-85AD-9DDF1E2A835D}" dt="2024-02-13T14:19:29.518" v="8267" actId="33553"/>
          <ac:spMkLst>
            <pc:docMk/>
            <pc:sldMk cId="0" sldId="279"/>
            <ac:spMk id="199" creationId="{00000000-0000-0000-0000-000000000000}"/>
          </ac:spMkLst>
        </pc:spChg>
        <pc:spChg chg="mod">
          <ac:chgData name="Stringfellow, Kina F. DPI" userId="002858cf-6d8d-4f58-b096-3c8ddc1070aa" providerId="ADAL" clId="{076C7D4C-51FE-4D00-85AD-9DDF1E2A835D}" dt="2024-02-13T14:02:44.292" v="7849" actId="20577"/>
          <ac:spMkLst>
            <pc:docMk/>
            <pc:sldMk cId="0" sldId="279"/>
            <ac:spMk id="200" creationId="{00000000-0000-0000-0000-000000000000}"/>
          </ac:spMkLst>
        </pc:spChg>
      </pc:sldChg>
      <pc:sldChg chg="modSp mod replTag delTag">
        <pc:chgData name="Stringfellow, Kina F. DPI" userId="002858cf-6d8d-4f58-b096-3c8ddc1070aa" providerId="ADAL" clId="{076C7D4C-51FE-4D00-85AD-9DDF1E2A835D}" dt="2024-02-23T13:50:26.614" v="8649"/>
        <pc:sldMkLst>
          <pc:docMk/>
          <pc:sldMk cId="0" sldId="280"/>
        </pc:sldMkLst>
        <pc:spChg chg="mod">
          <ac:chgData name="Stringfellow, Kina F. DPI" userId="002858cf-6d8d-4f58-b096-3c8ddc1070aa" providerId="ADAL" clId="{076C7D4C-51FE-4D00-85AD-9DDF1E2A835D}" dt="2024-02-13T14:19:33.644" v="8270" actId="33553"/>
          <ac:spMkLst>
            <pc:docMk/>
            <pc:sldMk cId="0" sldId="280"/>
            <ac:spMk id="205" creationId="{00000000-0000-0000-0000-000000000000}"/>
          </ac:spMkLst>
        </pc:spChg>
        <pc:spChg chg="mod">
          <ac:chgData name="Stringfellow, Kina F. DPI" userId="002858cf-6d8d-4f58-b096-3c8ddc1070aa" providerId="ADAL" clId="{076C7D4C-51FE-4D00-85AD-9DDF1E2A835D}" dt="2024-02-13T14:02:58.623" v="7857" actId="14100"/>
          <ac:spMkLst>
            <pc:docMk/>
            <pc:sldMk cId="0" sldId="280"/>
            <ac:spMk id="206" creationId="{00000000-0000-0000-0000-000000000000}"/>
          </ac:spMkLst>
        </pc:spChg>
        <pc:picChg chg="mod">
          <ac:chgData name="Stringfellow, Kina F. DPI" userId="002858cf-6d8d-4f58-b096-3c8ddc1070aa" providerId="ADAL" clId="{076C7D4C-51FE-4D00-85AD-9DDF1E2A835D}" dt="2024-02-23T13:50:25.898" v="8647" actId="1582"/>
          <ac:picMkLst>
            <pc:docMk/>
            <pc:sldMk cId="0" sldId="280"/>
            <ac:picMk id="207" creationId="{00000000-0000-0000-0000-000000000000}"/>
          </ac:picMkLst>
        </pc:picChg>
      </pc:sldChg>
      <pc:sldChg chg="modSp mod replTag delTag">
        <pc:chgData name="Stringfellow, Kina F. DPI" userId="002858cf-6d8d-4f58-b096-3c8ddc1070aa" providerId="ADAL" clId="{076C7D4C-51FE-4D00-85AD-9DDF1E2A835D}" dt="2024-02-23T13:50:18.680" v="8641" actId="208"/>
        <pc:sldMkLst>
          <pc:docMk/>
          <pc:sldMk cId="0" sldId="281"/>
        </pc:sldMkLst>
        <pc:spChg chg="mod">
          <ac:chgData name="Stringfellow, Kina F. DPI" userId="002858cf-6d8d-4f58-b096-3c8ddc1070aa" providerId="ADAL" clId="{076C7D4C-51FE-4D00-85AD-9DDF1E2A835D}" dt="2024-02-13T14:19:38.461" v="8273" actId="33553"/>
          <ac:spMkLst>
            <pc:docMk/>
            <pc:sldMk cId="0" sldId="281"/>
            <ac:spMk id="212" creationId="{00000000-0000-0000-0000-000000000000}"/>
          </ac:spMkLst>
        </pc:spChg>
        <pc:spChg chg="mod">
          <ac:chgData name="Stringfellow, Kina F. DPI" userId="002858cf-6d8d-4f58-b096-3c8ddc1070aa" providerId="ADAL" clId="{076C7D4C-51FE-4D00-85AD-9DDF1E2A835D}" dt="2024-02-13T14:03:38.410" v="7873" actId="113"/>
          <ac:spMkLst>
            <pc:docMk/>
            <pc:sldMk cId="0" sldId="281"/>
            <ac:spMk id="213" creationId="{00000000-0000-0000-0000-000000000000}"/>
          </ac:spMkLst>
        </pc:spChg>
        <pc:picChg chg="mod">
          <ac:chgData name="Stringfellow, Kina F. DPI" userId="002858cf-6d8d-4f58-b096-3c8ddc1070aa" providerId="ADAL" clId="{076C7D4C-51FE-4D00-85AD-9DDF1E2A835D}" dt="2024-02-23T13:50:18.680" v="8641" actId="208"/>
          <ac:picMkLst>
            <pc:docMk/>
            <pc:sldMk cId="0" sldId="281"/>
            <ac:picMk id="214" creationId="{00000000-0000-0000-0000-000000000000}"/>
          </ac:picMkLst>
        </pc:picChg>
      </pc:sldChg>
      <pc:sldChg chg="modSp mod replTag delTag">
        <pc:chgData name="Stringfellow, Kina F. DPI" userId="002858cf-6d8d-4f58-b096-3c8ddc1070aa" providerId="ADAL" clId="{076C7D4C-51FE-4D00-85AD-9DDF1E2A835D}" dt="2024-02-23T13:50:14.318" v="8636"/>
        <pc:sldMkLst>
          <pc:docMk/>
          <pc:sldMk cId="0" sldId="282"/>
        </pc:sldMkLst>
        <pc:spChg chg="mod">
          <ac:chgData name="Stringfellow, Kina F. DPI" userId="002858cf-6d8d-4f58-b096-3c8ddc1070aa" providerId="ADAL" clId="{076C7D4C-51FE-4D00-85AD-9DDF1E2A835D}" dt="2024-02-13T14:19:42.993" v="8276" actId="33553"/>
          <ac:spMkLst>
            <pc:docMk/>
            <pc:sldMk cId="0" sldId="282"/>
            <ac:spMk id="219" creationId="{00000000-0000-0000-0000-000000000000}"/>
          </ac:spMkLst>
        </pc:spChg>
        <pc:spChg chg="mod">
          <ac:chgData name="Stringfellow, Kina F. DPI" userId="002858cf-6d8d-4f58-b096-3c8ddc1070aa" providerId="ADAL" clId="{076C7D4C-51FE-4D00-85AD-9DDF1E2A835D}" dt="2024-02-13T14:04:15.960" v="7889" actId="113"/>
          <ac:spMkLst>
            <pc:docMk/>
            <pc:sldMk cId="0" sldId="282"/>
            <ac:spMk id="220" creationId="{00000000-0000-0000-0000-000000000000}"/>
          </ac:spMkLst>
        </pc:spChg>
        <pc:picChg chg="mod">
          <ac:chgData name="Stringfellow, Kina F. DPI" userId="002858cf-6d8d-4f58-b096-3c8ddc1070aa" providerId="ADAL" clId="{076C7D4C-51FE-4D00-85AD-9DDF1E2A835D}" dt="2024-02-23T13:50:13.646" v="8634" actId="1582"/>
          <ac:picMkLst>
            <pc:docMk/>
            <pc:sldMk cId="0" sldId="282"/>
            <ac:picMk id="221" creationId="{00000000-0000-0000-0000-000000000000}"/>
          </ac:picMkLst>
        </pc:picChg>
      </pc:sldChg>
      <pc:sldChg chg="modSp mod replTag delTag">
        <pc:chgData name="Stringfellow, Kina F. DPI" userId="002858cf-6d8d-4f58-b096-3c8ddc1070aa" providerId="ADAL" clId="{076C7D4C-51FE-4D00-85AD-9DDF1E2A835D}" dt="2024-02-23T13:50:05.828" v="8628" actId="1582"/>
        <pc:sldMkLst>
          <pc:docMk/>
          <pc:sldMk cId="0" sldId="283"/>
        </pc:sldMkLst>
        <pc:spChg chg="mod">
          <ac:chgData name="Stringfellow, Kina F. DPI" userId="002858cf-6d8d-4f58-b096-3c8ddc1070aa" providerId="ADAL" clId="{076C7D4C-51FE-4D00-85AD-9DDF1E2A835D}" dt="2024-02-13T14:19:48.835" v="8279" actId="33553"/>
          <ac:spMkLst>
            <pc:docMk/>
            <pc:sldMk cId="0" sldId="283"/>
            <ac:spMk id="226" creationId="{00000000-0000-0000-0000-000000000000}"/>
          </ac:spMkLst>
        </pc:spChg>
        <pc:spChg chg="mod">
          <ac:chgData name="Stringfellow, Kina F. DPI" userId="002858cf-6d8d-4f58-b096-3c8ddc1070aa" providerId="ADAL" clId="{076C7D4C-51FE-4D00-85AD-9DDF1E2A835D}" dt="2024-02-13T14:05:00.923" v="7902" actId="113"/>
          <ac:spMkLst>
            <pc:docMk/>
            <pc:sldMk cId="0" sldId="283"/>
            <ac:spMk id="227" creationId="{00000000-0000-0000-0000-000000000000}"/>
          </ac:spMkLst>
        </pc:spChg>
        <pc:picChg chg="mod">
          <ac:chgData name="Stringfellow, Kina F. DPI" userId="002858cf-6d8d-4f58-b096-3c8ddc1070aa" providerId="ADAL" clId="{076C7D4C-51FE-4D00-85AD-9DDF1E2A835D}" dt="2024-02-23T13:50:05.828" v="8628" actId="1582"/>
          <ac:picMkLst>
            <pc:docMk/>
            <pc:sldMk cId="0" sldId="283"/>
            <ac:picMk id="228" creationId="{00000000-0000-0000-0000-000000000000}"/>
          </ac:picMkLst>
        </pc:picChg>
      </pc:sldChg>
      <pc:sldChg chg="modSp mod replTag delTag">
        <pc:chgData name="Stringfellow, Kina F. DPI" userId="002858cf-6d8d-4f58-b096-3c8ddc1070aa" providerId="ADAL" clId="{076C7D4C-51FE-4D00-85AD-9DDF1E2A835D}" dt="2024-02-23T13:48:01.777" v="8499"/>
        <pc:sldMkLst>
          <pc:docMk/>
          <pc:sldMk cId="0" sldId="284"/>
        </pc:sldMkLst>
        <pc:spChg chg="mod">
          <ac:chgData name="Stringfellow, Kina F. DPI" userId="002858cf-6d8d-4f58-b096-3c8ddc1070aa" providerId="ADAL" clId="{076C7D4C-51FE-4D00-85AD-9DDF1E2A835D}" dt="2024-02-13T14:19:52.254" v="8282" actId="33553"/>
          <ac:spMkLst>
            <pc:docMk/>
            <pc:sldMk cId="0" sldId="284"/>
            <ac:spMk id="233" creationId="{00000000-0000-0000-0000-000000000000}"/>
          </ac:spMkLst>
        </pc:spChg>
        <pc:spChg chg="mod">
          <ac:chgData name="Stringfellow, Kina F. DPI" userId="002858cf-6d8d-4f58-b096-3c8ddc1070aa" providerId="ADAL" clId="{076C7D4C-51FE-4D00-85AD-9DDF1E2A835D}" dt="2024-02-13T14:05:29.692" v="7913" actId="113"/>
          <ac:spMkLst>
            <pc:docMk/>
            <pc:sldMk cId="0" sldId="284"/>
            <ac:spMk id="234" creationId="{00000000-0000-0000-0000-000000000000}"/>
          </ac:spMkLst>
        </pc:spChg>
      </pc:sldChg>
      <pc:sldChg chg="modSp mod replTag delTag">
        <pc:chgData name="Stringfellow, Kina F. DPI" userId="002858cf-6d8d-4f58-b096-3c8ddc1070aa" providerId="ADAL" clId="{076C7D4C-51FE-4D00-85AD-9DDF1E2A835D}" dt="2024-02-23T13:49:56.407" v="8622"/>
        <pc:sldMkLst>
          <pc:docMk/>
          <pc:sldMk cId="0" sldId="285"/>
        </pc:sldMkLst>
        <pc:spChg chg="mod">
          <ac:chgData name="Stringfellow, Kina F. DPI" userId="002858cf-6d8d-4f58-b096-3c8ddc1070aa" providerId="ADAL" clId="{076C7D4C-51FE-4D00-85AD-9DDF1E2A835D}" dt="2024-02-13T14:19:56.581" v="8285" actId="33553"/>
          <ac:spMkLst>
            <pc:docMk/>
            <pc:sldMk cId="0" sldId="285"/>
            <ac:spMk id="239" creationId="{00000000-0000-0000-0000-000000000000}"/>
          </ac:spMkLst>
        </pc:spChg>
        <pc:spChg chg="mod">
          <ac:chgData name="Stringfellow, Kina F. DPI" userId="002858cf-6d8d-4f58-b096-3c8ddc1070aa" providerId="ADAL" clId="{076C7D4C-51FE-4D00-85AD-9DDF1E2A835D}" dt="2024-02-13T14:05:57.233" v="7924" actId="255"/>
          <ac:spMkLst>
            <pc:docMk/>
            <pc:sldMk cId="0" sldId="285"/>
            <ac:spMk id="240" creationId="{00000000-0000-0000-0000-000000000000}"/>
          </ac:spMkLst>
        </pc:spChg>
        <pc:picChg chg="mod">
          <ac:chgData name="Stringfellow, Kina F. DPI" userId="002858cf-6d8d-4f58-b096-3c8ddc1070aa" providerId="ADAL" clId="{076C7D4C-51FE-4D00-85AD-9DDF1E2A835D}" dt="2024-02-13T14:06:06.283" v="7927" actId="1582"/>
          <ac:picMkLst>
            <pc:docMk/>
            <pc:sldMk cId="0" sldId="285"/>
            <ac:picMk id="241" creationId="{00000000-0000-0000-0000-000000000000}"/>
          </ac:picMkLst>
        </pc:picChg>
      </pc:sldChg>
      <pc:sldChg chg="modSp mod replTag delTag">
        <pc:chgData name="Stringfellow, Kina F. DPI" userId="002858cf-6d8d-4f58-b096-3c8ddc1070aa" providerId="ADAL" clId="{076C7D4C-51FE-4D00-85AD-9DDF1E2A835D}" dt="2024-02-23T13:48:02.445" v="8503"/>
        <pc:sldMkLst>
          <pc:docMk/>
          <pc:sldMk cId="0" sldId="286"/>
        </pc:sldMkLst>
        <pc:spChg chg="mod">
          <ac:chgData name="Stringfellow, Kina F. DPI" userId="002858cf-6d8d-4f58-b096-3c8ddc1070aa" providerId="ADAL" clId="{076C7D4C-51FE-4D00-85AD-9DDF1E2A835D}" dt="2024-02-13T14:20:03.114" v="8292" actId="33553"/>
          <ac:spMkLst>
            <pc:docMk/>
            <pc:sldMk cId="0" sldId="286"/>
            <ac:spMk id="246" creationId="{00000000-0000-0000-0000-000000000000}"/>
          </ac:spMkLst>
        </pc:spChg>
        <pc:spChg chg="mod">
          <ac:chgData name="Stringfellow, Kina F. DPI" userId="002858cf-6d8d-4f58-b096-3c8ddc1070aa" providerId="ADAL" clId="{076C7D4C-51FE-4D00-85AD-9DDF1E2A835D}" dt="2024-02-13T14:06:25.695" v="7937" actId="113"/>
          <ac:spMkLst>
            <pc:docMk/>
            <pc:sldMk cId="0" sldId="286"/>
            <ac:spMk id="247" creationId="{00000000-0000-0000-0000-000000000000}"/>
          </ac:spMkLst>
        </pc:spChg>
      </pc:sldChg>
      <pc:sldChg chg="modSp mod replTag delTag">
        <pc:chgData name="Stringfellow, Kina F. DPI" userId="002858cf-6d8d-4f58-b096-3c8ddc1070aa" providerId="ADAL" clId="{076C7D4C-51FE-4D00-85AD-9DDF1E2A835D}" dt="2024-02-23T13:49:50.230" v="8616"/>
        <pc:sldMkLst>
          <pc:docMk/>
          <pc:sldMk cId="0" sldId="287"/>
        </pc:sldMkLst>
        <pc:spChg chg="mod">
          <ac:chgData name="Stringfellow, Kina F. DPI" userId="002858cf-6d8d-4f58-b096-3c8ddc1070aa" providerId="ADAL" clId="{076C7D4C-51FE-4D00-85AD-9DDF1E2A835D}" dt="2024-02-13T14:20:06.956" v="8295" actId="33553"/>
          <ac:spMkLst>
            <pc:docMk/>
            <pc:sldMk cId="0" sldId="287"/>
            <ac:spMk id="252" creationId="{00000000-0000-0000-0000-000000000000}"/>
          </ac:spMkLst>
        </pc:spChg>
        <pc:spChg chg="mod">
          <ac:chgData name="Stringfellow, Kina F. DPI" userId="002858cf-6d8d-4f58-b096-3c8ddc1070aa" providerId="ADAL" clId="{076C7D4C-51FE-4D00-85AD-9DDF1E2A835D}" dt="2024-02-13T14:06:46.841" v="7946" actId="403"/>
          <ac:spMkLst>
            <pc:docMk/>
            <pc:sldMk cId="0" sldId="287"/>
            <ac:spMk id="253" creationId="{00000000-0000-0000-0000-000000000000}"/>
          </ac:spMkLst>
        </pc:spChg>
        <pc:picChg chg="mod">
          <ac:chgData name="Stringfellow, Kina F. DPI" userId="002858cf-6d8d-4f58-b096-3c8ddc1070aa" providerId="ADAL" clId="{076C7D4C-51FE-4D00-85AD-9DDF1E2A835D}" dt="2024-02-13T14:07:00.964" v="7949" actId="1582"/>
          <ac:picMkLst>
            <pc:docMk/>
            <pc:sldMk cId="0" sldId="287"/>
            <ac:picMk id="254" creationId="{00000000-0000-0000-0000-000000000000}"/>
          </ac:picMkLst>
        </pc:picChg>
      </pc:sldChg>
      <pc:sldChg chg="modSp mod replTag delTag">
        <pc:chgData name="Stringfellow, Kina F. DPI" userId="002858cf-6d8d-4f58-b096-3c8ddc1070aa" providerId="ADAL" clId="{076C7D4C-51FE-4D00-85AD-9DDF1E2A835D}" dt="2024-02-23T13:48:02.512" v="8507"/>
        <pc:sldMkLst>
          <pc:docMk/>
          <pc:sldMk cId="0" sldId="288"/>
        </pc:sldMkLst>
        <pc:spChg chg="mod">
          <ac:chgData name="Stringfellow, Kina F. DPI" userId="002858cf-6d8d-4f58-b096-3c8ddc1070aa" providerId="ADAL" clId="{076C7D4C-51FE-4D00-85AD-9DDF1E2A835D}" dt="2024-02-13T14:20:11.216" v="8298" actId="33553"/>
          <ac:spMkLst>
            <pc:docMk/>
            <pc:sldMk cId="0" sldId="288"/>
            <ac:spMk id="259" creationId="{00000000-0000-0000-0000-000000000000}"/>
          </ac:spMkLst>
        </pc:spChg>
        <pc:spChg chg="mod">
          <ac:chgData name="Stringfellow, Kina F. DPI" userId="002858cf-6d8d-4f58-b096-3c8ddc1070aa" providerId="ADAL" clId="{076C7D4C-51FE-4D00-85AD-9DDF1E2A835D}" dt="2024-02-13T14:07:34.377" v="7963" actId="113"/>
          <ac:spMkLst>
            <pc:docMk/>
            <pc:sldMk cId="0" sldId="288"/>
            <ac:spMk id="260" creationId="{00000000-0000-0000-0000-000000000000}"/>
          </ac:spMkLst>
        </pc:spChg>
      </pc:sldChg>
      <pc:sldChg chg="modSp mod replTag delTag">
        <pc:chgData name="Stringfellow, Kina F. DPI" userId="002858cf-6d8d-4f58-b096-3c8ddc1070aa" providerId="ADAL" clId="{076C7D4C-51FE-4D00-85AD-9DDF1E2A835D}" dt="2024-02-23T13:48:03.200" v="8509"/>
        <pc:sldMkLst>
          <pc:docMk/>
          <pc:sldMk cId="0" sldId="289"/>
        </pc:sldMkLst>
        <pc:spChg chg="mod">
          <ac:chgData name="Stringfellow, Kina F. DPI" userId="002858cf-6d8d-4f58-b096-3c8ddc1070aa" providerId="ADAL" clId="{076C7D4C-51FE-4D00-85AD-9DDF1E2A835D}" dt="2024-02-13T14:20:14.511" v="8301" actId="33553"/>
          <ac:spMkLst>
            <pc:docMk/>
            <pc:sldMk cId="0" sldId="289"/>
            <ac:spMk id="265" creationId="{00000000-0000-0000-0000-000000000000}"/>
          </ac:spMkLst>
        </pc:spChg>
        <pc:spChg chg="mod">
          <ac:chgData name="Stringfellow, Kina F. DPI" userId="002858cf-6d8d-4f58-b096-3c8ddc1070aa" providerId="ADAL" clId="{076C7D4C-51FE-4D00-85AD-9DDF1E2A835D}" dt="2024-02-13T14:07:56.727" v="7975" actId="113"/>
          <ac:spMkLst>
            <pc:docMk/>
            <pc:sldMk cId="0" sldId="289"/>
            <ac:spMk id="266" creationId="{00000000-0000-0000-0000-000000000000}"/>
          </ac:spMkLst>
        </pc:spChg>
      </pc:sldChg>
      <pc:sldChg chg="modSp mod replTag delTag">
        <pc:chgData name="Stringfellow, Kina F. DPI" userId="002858cf-6d8d-4f58-b096-3c8ddc1070aa" providerId="ADAL" clId="{076C7D4C-51FE-4D00-85AD-9DDF1E2A835D}" dt="2024-02-23T13:49:43.291" v="8610"/>
        <pc:sldMkLst>
          <pc:docMk/>
          <pc:sldMk cId="0" sldId="290"/>
        </pc:sldMkLst>
        <pc:spChg chg="mod">
          <ac:chgData name="Stringfellow, Kina F. DPI" userId="002858cf-6d8d-4f58-b096-3c8ddc1070aa" providerId="ADAL" clId="{076C7D4C-51FE-4D00-85AD-9DDF1E2A835D}" dt="2024-02-13T14:20:18.335" v="8304" actId="33553"/>
          <ac:spMkLst>
            <pc:docMk/>
            <pc:sldMk cId="0" sldId="290"/>
            <ac:spMk id="271" creationId="{00000000-0000-0000-0000-000000000000}"/>
          </ac:spMkLst>
        </pc:spChg>
        <pc:spChg chg="mod">
          <ac:chgData name="Stringfellow, Kina F. DPI" userId="002858cf-6d8d-4f58-b096-3c8ddc1070aa" providerId="ADAL" clId="{076C7D4C-51FE-4D00-85AD-9DDF1E2A835D}" dt="2024-02-13T14:08:16.216" v="7986" actId="113"/>
          <ac:spMkLst>
            <pc:docMk/>
            <pc:sldMk cId="0" sldId="290"/>
            <ac:spMk id="272" creationId="{00000000-0000-0000-0000-000000000000}"/>
          </ac:spMkLst>
        </pc:spChg>
        <pc:picChg chg="mod">
          <ac:chgData name="Stringfellow, Kina F. DPI" userId="002858cf-6d8d-4f58-b096-3c8ddc1070aa" providerId="ADAL" clId="{076C7D4C-51FE-4D00-85AD-9DDF1E2A835D}" dt="2024-02-13T14:08:29.722" v="7989" actId="208"/>
          <ac:picMkLst>
            <pc:docMk/>
            <pc:sldMk cId="0" sldId="290"/>
            <ac:picMk id="273" creationId="{00000000-0000-0000-0000-000000000000}"/>
          </ac:picMkLst>
        </pc:picChg>
      </pc:sldChg>
      <pc:sldChg chg="modSp mod replTag delTag">
        <pc:chgData name="Stringfellow, Kina F. DPI" userId="002858cf-6d8d-4f58-b096-3c8ddc1070aa" providerId="ADAL" clId="{076C7D4C-51FE-4D00-85AD-9DDF1E2A835D}" dt="2024-02-23T13:49:38.174" v="8604"/>
        <pc:sldMkLst>
          <pc:docMk/>
          <pc:sldMk cId="0" sldId="291"/>
        </pc:sldMkLst>
        <pc:spChg chg="mod">
          <ac:chgData name="Stringfellow, Kina F. DPI" userId="002858cf-6d8d-4f58-b096-3c8ddc1070aa" providerId="ADAL" clId="{076C7D4C-51FE-4D00-85AD-9DDF1E2A835D}" dt="2024-02-13T14:20:25.619" v="8310" actId="33553"/>
          <ac:spMkLst>
            <pc:docMk/>
            <pc:sldMk cId="0" sldId="291"/>
            <ac:spMk id="278" creationId="{00000000-0000-0000-0000-000000000000}"/>
          </ac:spMkLst>
        </pc:spChg>
        <pc:spChg chg="mod">
          <ac:chgData name="Stringfellow, Kina F. DPI" userId="002858cf-6d8d-4f58-b096-3c8ddc1070aa" providerId="ADAL" clId="{076C7D4C-51FE-4D00-85AD-9DDF1E2A835D}" dt="2024-02-13T14:08:52.355" v="8000" actId="113"/>
          <ac:spMkLst>
            <pc:docMk/>
            <pc:sldMk cId="0" sldId="291"/>
            <ac:spMk id="279" creationId="{00000000-0000-0000-0000-000000000000}"/>
          </ac:spMkLst>
        </pc:spChg>
        <pc:picChg chg="mod">
          <ac:chgData name="Stringfellow, Kina F. DPI" userId="002858cf-6d8d-4f58-b096-3c8ddc1070aa" providerId="ADAL" clId="{076C7D4C-51FE-4D00-85AD-9DDF1E2A835D}" dt="2024-02-13T14:09:01.431" v="8003" actId="1582"/>
          <ac:picMkLst>
            <pc:docMk/>
            <pc:sldMk cId="0" sldId="291"/>
            <ac:picMk id="280" creationId="{00000000-0000-0000-0000-000000000000}"/>
          </ac:picMkLst>
        </pc:picChg>
      </pc:sldChg>
      <pc:sldChg chg="modSp mod replTag delTag">
        <pc:chgData name="Stringfellow, Kina F. DPI" userId="002858cf-6d8d-4f58-b096-3c8ddc1070aa" providerId="ADAL" clId="{076C7D4C-51FE-4D00-85AD-9DDF1E2A835D}" dt="2024-02-23T13:49:32.837" v="8598" actId="1582"/>
        <pc:sldMkLst>
          <pc:docMk/>
          <pc:sldMk cId="0" sldId="292"/>
        </pc:sldMkLst>
        <pc:spChg chg="mod">
          <ac:chgData name="Stringfellow, Kina F. DPI" userId="002858cf-6d8d-4f58-b096-3c8ddc1070aa" providerId="ADAL" clId="{076C7D4C-51FE-4D00-85AD-9DDF1E2A835D}" dt="2024-02-13T14:20:21.988" v="8307" actId="33553"/>
          <ac:spMkLst>
            <pc:docMk/>
            <pc:sldMk cId="0" sldId="292"/>
            <ac:spMk id="285" creationId="{00000000-0000-0000-0000-000000000000}"/>
          </ac:spMkLst>
        </pc:spChg>
        <pc:spChg chg="mod">
          <ac:chgData name="Stringfellow, Kina F. DPI" userId="002858cf-6d8d-4f58-b096-3c8ddc1070aa" providerId="ADAL" clId="{076C7D4C-51FE-4D00-85AD-9DDF1E2A835D}" dt="2024-02-13T14:09:56.288" v="8027" actId="6549"/>
          <ac:spMkLst>
            <pc:docMk/>
            <pc:sldMk cId="0" sldId="292"/>
            <ac:spMk id="286" creationId="{00000000-0000-0000-0000-000000000000}"/>
          </ac:spMkLst>
        </pc:spChg>
        <pc:picChg chg="mod">
          <ac:chgData name="Stringfellow, Kina F. DPI" userId="002858cf-6d8d-4f58-b096-3c8ddc1070aa" providerId="ADAL" clId="{076C7D4C-51FE-4D00-85AD-9DDF1E2A835D}" dt="2024-02-23T13:49:32.837" v="8598" actId="1582"/>
          <ac:picMkLst>
            <pc:docMk/>
            <pc:sldMk cId="0" sldId="292"/>
            <ac:picMk id="5" creationId="{D405463A-FBB1-C791-FF83-58A06FBD662B}"/>
          </ac:picMkLst>
        </pc:picChg>
      </pc:sldChg>
      <pc:sldChg chg="modSp mod replTag delTag">
        <pc:chgData name="Stringfellow, Kina F. DPI" userId="002858cf-6d8d-4f58-b096-3c8ddc1070aa" providerId="ADAL" clId="{076C7D4C-51FE-4D00-85AD-9DDF1E2A835D}" dt="2024-02-23T13:49:22.823" v="8592"/>
        <pc:sldMkLst>
          <pc:docMk/>
          <pc:sldMk cId="0" sldId="293"/>
        </pc:sldMkLst>
        <pc:spChg chg="mod">
          <ac:chgData name="Stringfellow, Kina F. DPI" userId="002858cf-6d8d-4f58-b096-3c8ddc1070aa" providerId="ADAL" clId="{076C7D4C-51FE-4D00-85AD-9DDF1E2A835D}" dt="2024-02-13T14:20:31.639" v="8317" actId="33553"/>
          <ac:spMkLst>
            <pc:docMk/>
            <pc:sldMk cId="0" sldId="293"/>
            <ac:spMk id="292" creationId="{00000000-0000-0000-0000-000000000000}"/>
          </ac:spMkLst>
        </pc:spChg>
        <pc:spChg chg="mod">
          <ac:chgData name="Stringfellow, Kina F. DPI" userId="002858cf-6d8d-4f58-b096-3c8ddc1070aa" providerId="ADAL" clId="{076C7D4C-51FE-4D00-85AD-9DDF1E2A835D}" dt="2024-02-13T14:10:29.529" v="8046" actId="14100"/>
          <ac:spMkLst>
            <pc:docMk/>
            <pc:sldMk cId="0" sldId="293"/>
            <ac:spMk id="293" creationId="{00000000-0000-0000-0000-000000000000}"/>
          </ac:spMkLst>
        </pc:spChg>
        <pc:picChg chg="mod">
          <ac:chgData name="Stringfellow, Kina F. DPI" userId="002858cf-6d8d-4f58-b096-3c8ddc1070aa" providerId="ADAL" clId="{076C7D4C-51FE-4D00-85AD-9DDF1E2A835D}" dt="2024-02-13T14:10:39.318" v="8049" actId="1582"/>
          <ac:picMkLst>
            <pc:docMk/>
            <pc:sldMk cId="0" sldId="293"/>
            <ac:picMk id="294" creationId="{00000000-0000-0000-0000-000000000000}"/>
          </ac:picMkLst>
        </pc:picChg>
      </pc:sldChg>
      <pc:sldChg chg="modSp mod replTag delTag">
        <pc:chgData name="Stringfellow, Kina F. DPI" userId="002858cf-6d8d-4f58-b096-3c8ddc1070aa" providerId="ADAL" clId="{076C7D4C-51FE-4D00-85AD-9DDF1E2A835D}" dt="2024-02-23T13:49:06.242" v="8579"/>
        <pc:sldMkLst>
          <pc:docMk/>
          <pc:sldMk cId="0" sldId="294"/>
        </pc:sldMkLst>
        <pc:spChg chg="mod">
          <ac:chgData name="Stringfellow, Kina F. DPI" userId="002858cf-6d8d-4f58-b096-3c8ddc1070aa" providerId="ADAL" clId="{076C7D4C-51FE-4D00-85AD-9DDF1E2A835D}" dt="2024-02-13T14:20:47.060" v="8326" actId="33553"/>
          <ac:spMkLst>
            <pc:docMk/>
            <pc:sldMk cId="0" sldId="294"/>
            <ac:spMk id="299" creationId="{00000000-0000-0000-0000-000000000000}"/>
          </ac:spMkLst>
        </pc:spChg>
        <pc:spChg chg="mod">
          <ac:chgData name="Stringfellow, Kina F. DPI" userId="002858cf-6d8d-4f58-b096-3c8ddc1070aa" providerId="ADAL" clId="{076C7D4C-51FE-4D00-85AD-9DDF1E2A835D}" dt="2024-02-13T14:11:48.702" v="8077" actId="113"/>
          <ac:spMkLst>
            <pc:docMk/>
            <pc:sldMk cId="0" sldId="294"/>
            <ac:spMk id="300" creationId="{00000000-0000-0000-0000-000000000000}"/>
          </ac:spMkLst>
        </pc:spChg>
      </pc:sldChg>
      <pc:sldChg chg="addSp delSp modSp mod replTag delTag">
        <pc:chgData name="Stringfellow, Kina F. DPI" userId="002858cf-6d8d-4f58-b096-3c8ddc1070aa" providerId="ADAL" clId="{076C7D4C-51FE-4D00-85AD-9DDF1E2A835D}" dt="2024-02-23T13:49:04.828" v="8577"/>
        <pc:sldMkLst>
          <pc:docMk/>
          <pc:sldMk cId="0" sldId="295"/>
        </pc:sldMkLst>
        <pc:spChg chg="add mod">
          <ac:chgData name="Stringfellow, Kina F. DPI" userId="002858cf-6d8d-4f58-b096-3c8ddc1070aa" providerId="ADAL" clId="{076C7D4C-51FE-4D00-85AD-9DDF1E2A835D}" dt="2024-02-13T14:34:19.293" v="8429"/>
          <ac:spMkLst>
            <pc:docMk/>
            <pc:sldMk cId="0" sldId="295"/>
            <ac:spMk id="2" creationId="{CABFB33F-6284-A238-5AA0-1C5076CC59A3}"/>
          </ac:spMkLst>
        </pc:spChg>
        <pc:spChg chg="mod">
          <ac:chgData name="Stringfellow, Kina F. DPI" userId="002858cf-6d8d-4f58-b096-3c8ddc1070aa" providerId="ADAL" clId="{076C7D4C-51FE-4D00-85AD-9DDF1E2A835D}" dt="2024-02-13T14:34:17.583" v="8428" actId="33553"/>
          <ac:spMkLst>
            <pc:docMk/>
            <pc:sldMk cId="0" sldId="295"/>
            <ac:spMk id="305" creationId="{00000000-0000-0000-0000-000000000000}"/>
          </ac:spMkLst>
        </pc:spChg>
        <pc:spChg chg="del mod">
          <ac:chgData name="Stringfellow, Kina F. DPI" userId="002858cf-6d8d-4f58-b096-3c8ddc1070aa" providerId="ADAL" clId="{076C7D4C-51FE-4D00-85AD-9DDF1E2A835D}" dt="2024-02-13T14:34:09.140" v="8427" actId="21"/>
          <ac:spMkLst>
            <pc:docMk/>
            <pc:sldMk cId="0" sldId="295"/>
            <ac:spMk id="306" creationId="{00000000-0000-0000-0000-000000000000}"/>
          </ac:spMkLst>
        </pc:spChg>
      </pc:sldChg>
      <pc:sldChg chg="modSp del mod replTag delTag">
        <pc:chgData name="Stringfellow, Kina F. DPI" userId="002858cf-6d8d-4f58-b096-3c8ddc1070aa" providerId="ADAL" clId="{076C7D4C-51FE-4D00-85AD-9DDF1E2A835D}" dt="2024-02-23T13:48:26.042" v="8549" actId="47"/>
        <pc:sldMkLst>
          <pc:docMk/>
          <pc:sldMk cId="479549356" sldId="296"/>
        </pc:sldMkLst>
        <pc:spChg chg="mod">
          <ac:chgData name="Stringfellow, Kina F. DPI" userId="002858cf-6d8d-4f58-b096-3c8ddc1070aa" providerId="ADAL" clId="{076C7D4C-51FE-4D00-85AD-9DDF1E2A835D}" dt="2024-02-13T13:36:39.588" v="7377" actId="948"/>
          <ac:spMkLst>
            <pc:docMk/>
            <pc:sldMk cId="479549356" sldId="296"/>
            <ac:spMk id="2" creationId="{00000000-0000-0000-0000-000000000000}"/>
          </ac:spMkLst>
        </pc:spChg>
      </pc:sldChg>
      <pc:sldChg chg="add replTag delTag">
        <pc:chgData name="Stringfellow, Kina F. DPI" userId="002858cf-6d8d-4f58-b096-3c8ddc1070aa" providerId="ADAL" clId="{076C7D4C-51FE-4D00-85AD-9DDF1E2A835D}" dt="2024-02-23T13:48:31.587" v="8559"/>
        <pc:sldMkLst>
          <pc:docMk/>
          <pc:sldMk cId="3728319369" sldId="297"/>
        </pc:sldMkLst>
      </pc:sldChg>
      <pc:sldChg chg="modSp mod replTag delTag">
        <pc:chgData name="Stringfellow, Kina F. DPI" userId="002858cf-6d8d-4f58-b096-3c8ddc1070aa" providerId="ADAL" clId="{076C7D4C-51FE-4D00-85AD-9DDF1E2A835D}" dt="2024-02-23T13:47:42.378" v="8439"/>
        <pc:sldMkLst>
          <pc:docMk/>
          <pc:sldMk cId="0" sldId="299"/>
        </pc:sldMkLst>
        <pc:spChg chg="mod">
          <ac:chgData name="Stringfellow, Kina F. DPI" userId="002858cf-6d8d-4f58-b096-3c8ddc1070aa" providerId="ADAL" clId="{076C7D4C-51FE-4D00-85AD-9DDF1E2A835D}" dt="2024-02-12T20:22:16.509" v="6290" actId="1076"/>
          <ac:spMkLst>
            <pc:docMk/>
            <pc:sldMk cId="0" sldId="299"/>
            <ac:spMk id="43" creationId="{00000000-0000-0000-0000-000000000000}"/>
          </ac:spMkLst>
        </pc:spChg>
        <pc:spChg chg="mod">
          <ac:chgData name="Stringfellow, Kina F. DPI" userId="002858cf-6d8d-4f58-b096-3c8ddc1070aa" providerId="ADAL" clId="{076C7D4C-51FE-4D00-85AD-9DDF1E2A835D}" dt="2024-02-13T13:24:43.271" v="7099" actId="12"/>
          <ac:spMkLst>
            <pc:docMk/>
            <pc:sldMk cId="0" sldId="299"/>
            <ac:spMk id="44" creationId="{00000000-0000-0000-0000-000000000000}"/>
          </ac:spMkLst>
        </pc:spChg>
      </pc:sldChg>
      <pc:sldChg chg="modSp mod replTag delTag">
        <pc:chgData name="Stringfellow, Kina F. DPI" userId="002858cf-6d8d-4f58-b096-3c8ddc1070aa" providerId="ADAL" clId="{076C7D4C-51FE-4D00-85AD-9DDF1E2A835D}" dt="2024-02-23T13:47:43.655" v="8441"/>
        <pc:sldMkLst>
          <pc:docMk/>
          <pc:sldMk cId="0" sldId="300"/>
        </pc:sldMkLst>
        <pc:spChg chg="mod">
          <ac:chgData name="Stringfellow, Kina F. DPI" userId="002858cf-6d8d-4f58-b096-3c8ddc1070aa" providerId="ADAL" clId="{076C7D4C-51FE-4D00-85AD-9DDF1E2A835D}" dt="2024-02-13T13:24:54.149" v="7104" actId="113"/>
          <ac:spMkLst>
            <pc:docMk/>
            <pc:sldMk cId="0" sldId="300"/>
            <ac:spMk id="49" creationId="{00000000-0000-0000-0000-000000000000}"/>
          </ac:spMkLst>
        </pc:spChg>
      </pc:sldChg>
      <pc:sldChg chg="modSp mod replTag delTag modNotes">
        <pc:chgData name="Stringfellow, Kina F. DPI" userId="002858cf-6d8d-4f58-b096-3c8ddc1070aa" providerId="ADAL" clId="{076C7D4C-51FE-4D00-85AD-9DDF1E2A835D}" dt="2024-02-23T13:49:03.659" v="8575"/>
        <pc:sldMkLst>
          <pc:docMk/>
          <pc:sldMk cId="0" sldId="301"/>
        </pc:sldMkLst>
        <pc:spChg chg="mod">
          <ac:chgData name="Stringfellow, Kina F. DPI" userId="002858cf-6d8d-4f58-b096-3c8ddc1070aa" providerId="ADAL" clId="{076C7D4C-51FE-4D00-85AD-9DDF1E2A835D}" dt="2024-02-13T14:20:55.202" v="8332" actId="33553"/>
          <ac:spMkLst>
            <pc:docMk/>
            <pc:sldMk cId="0" sldId="301"/>
            <ac:spMk id="311" creationId="{00000000-0000-0000-0000-000000000000}"/>
          </ac:spMkLst>
        </pc:spChg>
        <pc:spChg chg="mod">
          <ac:chgData name="Stringfellow, Kina F. DPI" userId="002858cf-6d8d-4f58-b096-3c8ddc1070aa" providerId="ADAL" clId="{076C7D4C-51FE-4D00-85AD-9DDF1E2A835D}" dt="2024-02-13T14:13:36.665" v="8127" actId="14100"/>
          <ac:spMkLst>
            <pc:docMk/>
            <pc:sldMk cId="0" sldId="301"/>
            <ac:spMk id="312" creationId="{00000000-0000-0000-0000-000000000000}"/>
          </ac:spMkLst>
        </pc:spChg>
      </pc:sldChg>
      <pc:sldChg chg="modSp mod replTag delTag modNotes">
        <pc:chgData name="Stringfellow, Kina F. DPI" userId="002858cf-6d8d-4f58-b096-3c8ddc1070aa" providerId="ADAL" clId="{076C7D4C-51FE-4D00-85AD-9DDF1E2A835D}" dt="2024-02-23T13:48:57.724" v="8571"/>
        <pc:sldMkLst>
          <pc:docMk/>
          <pc:sldMk cId="0" sldId="302"/>
        </pc:sldMkLst>
        <pc:spChg chg="mod">
          <ac:chgData name="Stringfellow, Kina F. DPI" userId="002858cf-6d8d-4f58-b096-3c8ddc1070aa" providerId="ADAL" clId="{076C7D4C-51FE-4D00-85AD-9DDF1E2A835D}" dt="2024-02-13T13:36:07.212" v="7354" actId="948"/>
          <ac:spMkLst>
            <pc:docMk/>
            <pc:sldMk cId="0" sldId="302"/>
            <ac:spMk id="317" creationId="{00000000-0000-0000-0000-000000000000}"/>
          </ac:spMkLst>
        </pc:spChg>
        <pc:spChg chg="mod">
          <ac:chgData name="Stringfellow, Kina F. DPI" userId="002858cf-6d8d-4f58-b096-3c8ddc1070aa" providerId="ADAL" clId="{076C7D4C-51FE-4D00-85AD-9DDF1E2A835D}" dt="2024-02-13T14:14:22.805" v="8144" actId="12"/>
          <ac:spMkLst>
            <pc:docMk/>
            <pc:sldMk cId="0" sldId="302"/>
            <ac:spMk id="318" creationId="{00000000-0000-0000-0000-000000000000}"/>
          </ac:spMkLst>
        </pc:spChg>
        <pc:spChg chg="mod">
          <ac:chgData name="Stringfellow, Kina F. DPI" userId="002858cf-6d8d-4f58-b096-3c8ddc1070aa" providerId="ADAL" clId="{076C7D4C-51FE-4D00-85AD-9DDF1E2A835D}" dt="2024-02-13T14:14:37.411" v="8146" actId="113"/>
          <ac:spMkLst>
            <pc:docMk/>
            <pc:sldMk cId="0" sldId="302"/>
            <ac:spMk id="319" creationId="{00000000-0000-0000-0000-000000000000}"/>
          </ac:spMkLst>
        </pc:spChg>
        <pc:spChg chg="mod">
          <ac:chgData name="Stringfellow, Kina F. DPI" userId="002858cf-6d8d-4f58-b096-3c8ddc1070aa" providerId="ADAL" clId="{076C7D4C-51FE-4D00-85AD-9DDF1E2A835D}" dt="2024-02-13T14:15:06.955" v="8151" actId="14100"/>
          <ac:spMkLst>
            <pc:docMk/>
            <pc:sldMk cId="0" sldId="302"/>
            <ac:spMk id="320" creationId="{00000000-0000-0000-0000-000000000000}"/>
          </ac:spMkLst>
        </pc:spChg>
      </pc:sldChg>
      <pc:sldChg chg="modSp mod replTag delTag modNotes">
        <pc:chgData name="Stringfellow, Kina F. DPI" userId="002858cf-6d8d-4f58-b096-3c8ddc1070aa" providerId="ADAL" clId="{076C7D4C-51FE-4D00-85AD-9DDF1E2A835D}" dt="2024-02-23T13:48:55.433" v="8569"/>
        <pc:sldMkLst>
          <pc:docMk/>
          <pc:sldMk cId="0" sldId="303"/>
        </pc:sldMkLst>
        <pc:spChg chg="mod">
          <ac:chgData name="Stringfellow, Kina F. DPI" userId="002858cf-6d8d-4f58-b096-3c8ddc1070aa" providerId="ADAL" clId="{076C7D4C-51FE-4D00-85AD-9DDF1E2A835D}" dt="2024-02-13T14:21:03.281" v="8338" actId="33553"/>
          <ac:spMkLst>
            <pc:docMk/>
            <pc:sldMk cId="0" sldId="303"/>
            <ac:spMk id="325" creationId="{00000000-0000-0000-0000-000000000000}"/>
          </ac:spMkLst>
        </pc:spChg>
        <pc:spChg chg="mod">
          <ac:chgData name="Stringfellow, Kina F. DPI" userId="002858cf-6d8d-4f58-b096-3c8ddc1070aa" providerId="ADAL" clId="{076C7D4C-51FE-4D00-85AD-9DDF1E2A835D}" dt="2024-02-13T14:16:23.394" v="8185" actId="12"/>
          <ac:spMkLst>
            <pc:docMk/>
            <pc:sldMk cId="0" sldId="303"/>
            <ac:spMk id="326" creationId="{00000000-0000-0000-0000-000000000000}"/>
          </ac:spMkLst>
        </pc:spChg>
      </pc:sldChg>
      <pc:sldChg chg="modSp mod replTag delTag modNotes">
        <pc:chgData name="Stringfellow, Kina F. DPI" userId="002858cf-6d8d-4f58-b096-3c8ddc1070aa" providerId="ADAL" clId="{076C7D4C-51FE-4D00-85AD-9DDF1E2A835D}" dt="2024-02-23T13:48:51.678" v="8567"/>
        <pc:sldMkLst>
          <pc:docMk/>
          <pc:sldMk cId="0" sldId="304"/>
        </pc:sldMkLst>
        <pc:spChg chg="mod">
          <ac:chgData name="Stringfellow, Kina F. DPI" userId="002858cf-6d8d-4f58-b096-3c8ddc1070aa" providerId="ADAL" clId="{076C7D4C-51FE-4D00-85AD-9DDF1E2A835D}" dt="2024-02-13T14:21:28.413" v="8353" actId="33553"/>
          <ac:spMkLst>
            <pc:docMk/>
            <pc:sldMk cId="0" sldId="304"/>
            <ac:spMk id="331" creationId="{00000000-0000-0000-0000-000000000000}"/>
          </ac:spMkLst>
        </pc:spChg>
        <pc:spChg chg="mod">
          <ac:chgData name="Stringfellow, Kina F. DPI" userId="002858cf-6d8d-4f58-b096-3c8ddc1070aa" providerId="ADAL" clId="{076C7D4C-51FE-4D00-85AD-9DDF1E2A835D}" dt="2024-02-13T14:16:45.248" v="8195" actId="113"/>
          <ac:spMkLst>
            <pc:docMk/>
            <pc:sldMk cId="0" sldId="304"/>
            <ac:spMk id="332" creationId="{00000000-0000-0000-0000-000000000000}"/>
          </ac:spMkLst>
        </pc:spChg>
      </pc:sldChg>
      <pc:sldChg chg="modSp mod replTag delTag modNotes">
        <pc:chgData name="Stringfellow, Kina F. DPI" userId="002858cf-6d8d-4f58-b096-3c8ddc1070aa" providerId="ADAL" clId="{076C7D4C-51FE-4D00-85AD-9DDF1E2A835D}" dt="2024-02-23T13:48:50.920" v="8565" actId="14100"/>
        <pc:sldMkLst>
          <pc:docMk/>
          <pc:sldMk cId="0" sldId="305"/>
        </pc:sldMkLst>
        <pc:spChg chg="mod">
          <ac:chgData name="Stringfellow, Kina F. DPI" userId="002858cf-6d8d-4f58-b096-3c8ddc1070aa" providerId="ADAL" clId="{076C7D4C-51FE-4D00-85AD-9DDF1E2A835D}" dt="2024-02-13T14:21:32.800" v="8356" actId="33553"/>
          <ac:spMkLst>
            <pc:docMk/>
            <pc:sldMk cId="0" sldId="305"/>
            <ac:spMk id="337" creationId="{00000000-0000-0000-0000-000000000000}"/>
          </ac:spMkLst>
        </pc:spChg>
        <pc:spChg chg="mod">
          <ac:chgData name="Stringfellow, Kina F. DPI" userId="002858cf-6d8d-4f58-b096-3c8ddc1070aa" providerId="ADAL" clId="{076C7D4C-51FE-4D00-85AD-9DDF1E2A835D}" dt="2024-02-23T13:48:50.920" v="8565" actId="14100"/>
          <ac:spMkLst>
            <pc:docMk/>
            <pc:sldMk cId="0" sldId="305"/>
            <ac:spMk id="338" creationId="{00000000-0000-0000-0000-000000000000}"/>
          </ac:spMkLst>
        </pc:spChg>
      </pc:sldChg>
      <pc:sldChg chg="modSp mod replTag delTag">
        <pc:chgData name="Stringfellow, Kina F. DPI" userId="002858cf-6d8d-4f58-b096-3c8ddc1070aa" providerId="ADAL" clId="{076C7D4C-51FE-4D00-85AD-9DDF1E2A835D}" dt="2024-02-23T13:47:52.417" v="8467"/>
        <pc:sldMkLst>
          <pc:docMk/>
          <pc:sldMk cId="2502936630" sldId="306"/>
        </pc:sldMkLst>
        <pc:spChg chg="mod">
          <ac:chgData name="Stringfellow, Kina F. DPI" userId="002858cf-6d8d-4f58-b096-3c8ddc1070aa" providerId="ADAL" clId="{076C7D4C-51FE-4D00-85AD-9DDF1E2A835D}" dt="2024-02-13T14:18:32.451" v="8232" actId="2710"/>
          <ac:spMkLst>
            <pc:docMk/>
            <pc:sldMk cId="2502936630" sldId="306"/>
            <ac:spMk id="130" creationId="{00000000-0000-0000-0000-000000000000}"/>
          </ac:spMkLst>
        </pc:spChg>
        <pc:spChg chg="mod">
          <ac:chgData name="Stringfellow, Kina F. DPI" userId="002858cf-6d8d-4f58-b096-3c8ddc1070aa" providerId="ADAL" clId="{076C7D4C-51FE-4D00-85AD-9DDF1E2A835D}" dt="2024-02-12T20:53:56.199" v="6954" actId="20577"/>
          <ac:spMkLst>
            <pc:docMk/>
            <pc:sldMk cId="2502936630" sldId="306"/>
            <ac:spMk id="131" creationId="{00000000-0000-0000-0000-000000000000}"/>
          </ac:spMkLst>
        </pc:spChg>
        <pc:picChg chg="mod">
          <ac:chgData name="Stringfellow, Kina F. DPI" userId="002858cf-6d8d-4f58-b096-3c8ddc1070aa" providerId="ADAL" clId="{076C7D4C-51FE-4D00-85AD-9DDF1E2A835D}" dt="2024-02-12T20:44:49.288" v="6718" actId="208"/>
          <ac:picMkLst>
            <pc:docMk/>
            <pc:sldMk cId="2502936630" sldId="306"/>
            <ac:picMk id="3" creationId="{C31247E5-BDE4-6434-818A-D7F182699292}"/>
          </ac:picMkLst>
        </pc:picChg>
        <pc:picChg chg="mod">
          <ac:chgData name="Stringfellow, Kina F. DPI" userId="002858cf-6d8d-4f58-b096-3c8ddc1070aa" providerId="ADAL" clId="{076C7D4C-51FE-4D00-85AD-9DDF1E2A835D}" dt="2024-02-12T20:45:52.610" v="6742" actId="1076"/>
          <ac:picMkLst>
            <pc:docMk/>
            <pc:sldMk cId="2502936630" sldId="306"/>
            <ac:picMk id="4" creationId="{D2E14D2A-90CF-4A8C-7719-28D2F8B8C8DA}"/>
          </ac:picMkLst>
        </pc:picChg>
      </pc:sldChg>
      <pc:sldChg chg="modSp mod replTag delTag">
        <pc:chgData name="Stringfellow, Kina F. DPI" userId="002858cf-6d8d-4f58-b096-3c8ddc1070aa" providerId="ADAL" clId="{076C7D4C-51FE-4D00-85AD-9DDF1E2A835D}" dt="2024-02-23T13:47:52.407" v="8465"/>
        <pc:sldMkLst>
          <pc:docMk/>
          <pc:sldMk cId="3243237597" sldId="307"/>
        </pc:sldMkLst>
        <pc:spChg chg="mod">
          <ac:chgData name="Stringfellow, Kina F. DPI" userId="002858cf-6d8d-4f58-b096-3c8ddc1070aa" providerId="ADAL" clId="{076C7D4C-51FE-4D00-85AD-9DDF1E2A835D}" dt="2024-02-13T14:18:05.657" v="8226" actId="33553"/>
          <ac:spMkLst>
            <pc:docMk/>
            <pc:sldMk cId="3243237597" sldId="307"/>
            <ac:spMk id="130" creationId="{00000000-0000-0000-0000-000000000000}"/>
          </ac:spMkLst>
        </pc:spChg>
        <pc:spChg chg="mod">
          <ac:chgData name="Stringfellow, Kina F. DPI" userId="002858cf-6d8d-4f58-b096-3c8ddc1070aa" providerId="ADAL" clId="{076C7D4C-51FE-4D00-85AD-9DDF1E2A835D}" dt="2024-02-12T20:53:45.162" v="6946" actId="20577"/>
          <ac:spMkLst>
            <pc:docMk/>
            <pc:sldMk cId="3243237597" sldId="307"/>
            <ac:spMk id="131" creationId="{00000000-0000-0000-0000-000000000000}"/>
          </ac:spMkLst>
        </pc:spChg>
        <pc:picChg chg="mod">
          <ac:chgData name="Stringfellow, Kina F. DPI" userId="002858cf-6d8d-4f58-b096-3c8ddc1070aa" providerId="ADAL" clId="{076C7D4C-51FE-4D00-85AD-9DDF1E2A835D}" dt="2024-02-12T20:43:54.639" v="6705" actId="1582"/>
          <ac:picMkLst>
            <pc:docMk/>
            <pc:sldMk cId="3243237597" sldId="307"/>
            <ac:picMk id="3" creationId="{80BA7A60-A991-CF5C-7A7C-AF41F701B147}"/>
          </ac:picMkLst>
        </pc:picChg>
        <pc:picChg chg="mod">
          <ac:chgData name="Stringfellow, Kina F. DPI" userId="002858cf-6d8d-4f58-b096-3c8ddc1070aa" providerId="ADAL" clId="{076C7D4C-51FE-4D00-85AD-9DDF1E2A835D}" dt="2024-02-12T18:52:51.255" v="2438" actId="962"/>
          <ac:picMkLst>
            <pc:docMk/>
            <pc:sldMk cId="3243237597" sldId="307"/>
            <ac:picMk id="5" creationId="{022E0676-C7D8-856D-0E80-B5B89B1A438B}"/>
          </ac:picMkLst>
        </pc:picChg>
      </pc:sldChg>
      <pc:sldChg chg="modSp mod replTag delTag">
        <pc:chgData name="Stringfellow, Kina F. DPI" userId="002858cf-6d8d-4f58-b096-3c8ddc1070aa" providerId="ADAL" clId="{076C7D4C-51FE-4D00-85AD-9DDF1E2A835D}" dt="2024-02-23T13:49:18.495" v="8588"/>
        <pc:sldMkLst>
          <pc:docMk/>
          <pc:sldMk cId="2807958854" sldId="308"/>
        </pc:sldMkLst>
        <pc:spChg chg="mod">
          <ac:chgData name="Stringfellow, Kina F. DPI" userId="002858cf-6d8d-4f58-b096-3c8ddc1070aa" providerId="ADAL" clId="{076C7D4C-51FE-4D00-85AD-9DDF1E2A835D}" dt="2024-02-13T14:20:35.373" v="8320" actId="33553"/>
          <ac:spMkLst>
            <pc:docMk/>
            <pc:sldMk cId="2807958854" sldId="308"/>
            <ac:spMk id="2" creationId="{273D275E-2483-FD50-C9C2-8EB37A20CD80}"/>
          </ac:spMkLst>
        </pc:spChg>
        <pc:spChg chg="mod">
          <ac:chgData name="Stringfellow, Kina F. DPI" userId="002858cf-6d8d-4f58-b096-3c8ddc1070aa" providerId="ADAL" clId="{076C7D4C-51FE-4D00-85AD-9DDF1E2A835D}" dt="2024-02-13T14:10:53.391" v="8056" actId="14100"/>
          <ac:spMkLst>
            <pc:docMk/>
            <pc:sldMk cId="2807958854" sldId="308"/>
            <ac:spMk id="3" creationId="{E0370541-AD8A-A643-EF17-6702117C9E76}"/>
          </ac:spMkLst>
        </pc:spChg>
        <pc:picChg chg="mod">
          <ac:chgData name="Stringfellow, Kina F. DPI" userId="002858cf-6d8d-4f58-b096-3c8ddc1070aa" providerId="ADAL" clId="{076C7D4C-51FE-4D00-85AD-9DDF1E2A835D}" dt="2024-02-23T13:49:17.445" v="8586" actId="208"/>
          <ac:picMkLst>
            <pc:docMk/>
            <pc:sldMk cId="2807958854" sldId="308"/>
            <ac:picMk id="5" creationId="{EA8BFD63-E9C1-E4A3-205C-03F6D02C833B}"/>
          </ac:picMkLst>
        </pc:picChg>
      </pc:sldChg>
      <pc:sldChg chg="modSp mod replTag delTag">
        <pc:chgData name="Stringfellow, Kina F. DPI" userId="002858cf-6d8d-4f58-b096-3c8ddc1070aa" providerId="ADAL" clId="{076C7D4C-51FE-4D00-85AD-9DDF1E2A835D}" dt="2024-02-23T13:49:08.973" v="8581"/>
        <pc:sldMkLst>
          <pc:docMk/>
          <pc:sldMk cId="3633575210" sldId="309"/>
        </pc:sldMkLst>
        <pc:spChg chg="mod">
          <ac:chgData name="Stringfellow, Kina F. DPI" userId="002858cf-6d8d-4f58-b096-3c8ddc1070aa" providerId="ADAL" clId="{076C7D4C-51FE-4D00-85AD-9DDF1E2A835D}" dt="2024-02-13T14:20:40.235" v="8323" actId="33553"/>
          <ac:spMkLst>
            <pc:docMk/>
            <pc:sldMk cId="3633575210" sldId="309"/>
            <ac:spMk id="2" creationId="{273D275E-2483-FD50-C9C2-8EB37A20CD80}"/>
          </ac:spMkLst>
        </pc:spChg>
        <pc:spChg chg="mod">
          <ac:chgData name="Stringfellow, Kina F. DPI" userId="002858cf-6d8d-4f58-b096-3c8ddc1070aa" providerId="ADAL" clId="{076C7D4C-51FE-4D00-85AD-9DDF1E2A835D}" dt="2024-02-13T14:11:10.949" v="8066" actId="1076"/>
          <ac:spMkLst>
            <pc:docMk/>
            <pc:sldMk cId="3633575210" sldId="309"/>
            <ac:spMk id="3" creationId="{E0370541-AD8A-A643-EF17-6702117C9E76}"/>
          </ac:spMkLst>
        </pc:spChg>
      </pc:sldChg>
      <pc:sldChg chg="modSp add mod replTag delTag">
        <pc:chgData name="Stringfellow, Kina F. DPI" userId="002858cf-6d8d-4f58-b096-3c8ddc1070aa" providerId="ADAL" clId="{076C7D4C-51FE-4D00-85AD-9DDF1E2A835D}" dt="2024-02-23T13:47:54.512" v="8473"/>
        <pc:sldMkLst>
          <pc:docMk/>
          <pc:sldMk cId="3692831331" sldId="310"/>
        </pc:sldMkLst>
        <pc:spChg chg="mod">
          <ac:chgData name="Stringfellow, Kina F. DPI" userId="002858cf-6d8d-4f58-b096-3c8ddc1070aa" providerId="ADAL" clId="{076C7D4C-51FE-4D00-85AD-9DDF1E2A835D}" dt="2024-02-13T14:18:52.089" v="8241" actId="33553"/>
          <ac:spMkLst>
            <pc:docMk/>
            <pc:sldMk cId="3692831331" sldId="310"/>
            <ac:spMk id="144" creationId="{00000000-0000-0000-0000-000000000000}"/>
          </ac:spMkLst>
        </pc:spChg>
        <pc:spChg chg="mod">
          <ac:chgData name="Stringfellow, Kina F. DPI" userId="002858cf-6d8d-4f58-b096-3c8ddc1070aa" providerId="ADAL" clId="{076C7D4C-51FE-4D00-85AD-9DDF1E2A835D}" dt="2024-02-12T20:54:16.662" v="6975" actId="20577"/>
          <ac:spMkLst>
            <pc:docMk/>
            <pc:sldMk cId="3692831331" sldId="310"/>
            <ac:spMk id="145" creationId="{00000000-0000-0000-0000-000000000000}"/>
          </ac:spMkLst>
        </pc:spChg>
      </pc:sldChg>
      <pc:sldChg chg="add del replTag delTag">
        <pc:chgData name="Stringfellow, Kina F. DPI" userId="002858cf-6d8d-4f58-b096-3c8ddc1070aa" providerId="ADAL" clId="{076C7D4C-51FE-4D00-85AD-9DDF1E2A835D}" dt="2024-02-12T20:49:37.917" v="6811" actId="47"/>
        <pc:sldMkLst>
          <pc:docMk/>
          <pc:sldMk cId="4057055704" sldId="310"/>
        </pc:sldMkLst>
      </pc:sldChg>
      <pc:sldChg chg="modSp add mod replTag delTag">
        <pc:chgData name="Stringfellow, Kina F. DPI" userId="002858cf-6d8d-4f58-b096-3c8ddc1070aa" providerId="ADAL" clId="{076C7D4C-51FE-4D00-85AD-9DDF1E2A835D}" dt="2024-02-23T13:48:59.485" v="8573"/>
        <pc:sldMkLst>
          <pc:docMk/>
          <pc:sldMk cId="1883317086" sldId="311"/>
        </pc:sldMkLst>
        <pc:spChg chg="mod">
          <ac:chgData name="Stringfellow, Kina F. DPI" userId="002858cf-6d8d-4f58-b096-3c8ddc1070aa" providerId="ADAL" clId="{076C7D4C-51FE-4D00-85AD-9DDF1E2A835D}" dt="2024-02-13T14:20:59.721" v="8335" actId="33553"/>
          <ac:spMkLst>
            <pc:docMk/>
            <pc:sldMk cId="1883317086" sldId="311"/>
            <ac:spMk id="311" creationId="{00000000-0000-0000-0000-000000000000}"/>
          </ac:spMkLst>
        </pc:spChg>
        <pc:spChg chg="mod">
          <ac:chgData name="Stringfellow, Kina F. DPI" userId="002858cf-6d8d-4f58-b096-3c8ddc1070aa" providerId="ADAL" clId="{076C7D4C-51FE-4D00-85AD-9DDF1E2A835D}" dt="2024-02-13T14:13:40.637" v="8132" actId="20577"/>
          <ac:spMkLst>
            <pc:docMk/>
            <pc:sldMk cId="1883317086" sldId="311"/>
            <ac:spMk id="312" creationId="{00000000-0000-0000-0000-000000000000}"/>
          </ac:spMkLst>
        </pc:spChg>
      </pc:sldChg>
      <pc:sldMasterChg chg="modSldLayout">
        <pc:chgData name="Stringfellow, Kina F. DPI" userId="002858cf-6d8d-4f58-b096-3c8ddc1070aa" providerId="ADAL" clId="{076C7D4C-51FE-4D00-85AD-9DDF1E2A835D}" dt="2024-02-13T13:33:21.845" v="7295"/>
        <pc:sldMasterMkLst>
          <pc:docMk/>
          <pc:sldMasterMk cId="1963821010" sldId="2147483681"/>
        </pc:sldMasterMkLst>
        <pc:sldLayoutChg chg="replTag delTag">
          <pc:chgData name="Stringfellow, Kina F. DPI" userId="002858cf-6d8d-4f58-b096-3c8ddc1070aa" providerId="ADAL" clId="{076C7D4C-51FE-4D00-85AD-9DDF1E2A835D}" dt="2024-02-13T13:33:21.845" v="7295"/>
          <pc:sldLayoutMkLst>
            <pc:docMk/>
            <pc:sldMasterMk cId="1963821010" sldId="2147483681"/>
            <pc:sldLayoutMk cId="576381826" sldId="2147483701"/>
          </pc:sldLayoutMkLst>
        </pc:sldLayoutChg>
      </pc:sldMasterChg>
    </pc:docChg>
  </pc:docChgLst>
  <pc:docChgLst>
    <pc:chgData name="Stringfellow, Kina F. DPI" userId="002858cf-6d8d-4f58-b096-3c8ddc1070aa" providerId="ADAL" clId="{46F92E19-BD64-4AA6-8149-5638953C20FA}"/>
    <pc:docChg chg="undo custSel addSld delSld modSld sldOrd replTag delTag">
      <pc:chgData name="Stringfellow, Kina F. DPI" userId="002858cf-6d8d-4f58-b096-3c8ddc1070aa" providerId="ADAL" clId="{46F92E19-BD64-4AA6-8149-5638953C20FA}" dt="2024-01-12T17:54:53.187" v="2502" actId="962"/>
      <pc:docMkLst>
        <pc:docMk/>
      </pc:docMkLst>
      <pc:sldChg chg="replTag delTag">
        <pc:chgData name="Stringfellow, Kina F. DPI" userId="002858cf-6d8d-4f58-b096-3c8ddc1070aa" providerId="ADAL" clId="{46F92E19-BD64-4AA6-8149-5638953C20FA}" dt="2024-01-12T16:51:49.381" v="582"/>
        <pc:sldMkLst>
          <pc:docMk/>
          <pc:sldMk cId="4185322060" sldId="257"/>
        </pc:sldMkLst>
      </pc:sldChg>
      <pc:sldChg chg="replTag delTag">
        <pc:chgData name="Stringfellow, Kina F. DPI" userId="002858cf-6d8d-4f58-b096-3c8ddc1070aa" providerId="ADAL" clId="{46F92E19-BD64-4AA6-8149-5638953C20FA}" dt="2024-01-12T17:54:36.895" v="2499"/>
        <pc:sldMkLst>
          <pc:docMk/>
          <pc:sldMk cId="835893860" sldId="258"/>
        </pc:sldMkLst>
      </pc:sldChg>
      <pc:sldChg chg="modSp mod replTag delTag">
        <pc:chgData name="Stringfellow, Kina F. DPI" userId="002858cf-6d8d-4f58-b096-3c8ddc1070aa" providerId="ADAL" clId="{46F92E19-BD64-4AA6-8149-5638953C20FA}" dt="2024-01-12T17:50:13.977" v="2369" actId="962"/>
        <pc:sldMkLst>
          <pc:docMk/>
          <pc:sldMk cId="329936671" sldId="269"/>
        </pc:sldMkLst>
        <pc:spChg chg="mod">
          <ac:chgData name="Stringfellow, Kina F. DPI" userId="002858cf-6d8d-4f58-b096-3c8ddc1070aa" providerId="ADAL" clId="{46F92E19-BD64-4AA6-8149-5638953C20FA}" dt="2024-01-12T16:30:04.049" v="224" actId="14100"/>
          <ac:spMkLst>
            <pc:docMk/>
            <pc:sldMk cId="329936671" sldId="269"/>
            <ac:spMk id="3" creationId="{00000000-0000-0000-0000-000000000000}"/>
          </ac:spMkLst>
        </pc:spChg>
        <pc:picChg chg="mod">
          <ac:chgData name="Stringfellow, Kina F. DPI" userId="002858cf-6d8d-4f58-b096-3c8ddc1070aa" providerId="ADAL" clId="{46F92E19-BD64-4AA6-8149-5638953C20FA}" dt="2024-01-12T17:50:13.977" v="2369" actId="962"/>
          <ac:picMkLst>
            <pc:docMk/>
            <pc:sldMk cId="329936671" sldId="269"/>
            <ac:picMk id="16" creationId="{0D1AF86E-2282-D458-29B7-40764641660C}"/>
          </ac:picMkLst>
        </pc:picChg>
      </pc:sldChg>
      <pc:sldChg chg="del replTag delTag">
        <pc:chgData name="Stringfellow, Kina F. DPI" userId="002858cf-6d8d-4f58-b096-3c8ddc1070aa" providerId="ADAL" clId="{46F92E19-BD64-4AA6-8149-5638953C20FA}" dt="2024-01-12T17:03:16.602" v="1267" actId="2696"/>
        <pc:sldMkLst>
          <pc:docMk/>
          <pc:sldMk cId="2432076745" sldId="272"/>
        </pc:sldMkLst>
      </pc:sldChg>
      <pc:sldChg chg="modSp add mod replTag delTag">
        <pc:chgData name="Stringfellow, Kina F. DPI" userId="002858cf-6d8d-4f58-b096-3c8ddc1070aa" providerId="ADAL" clId="{46F92E19-BD64-4AA6-8149-5638953C20FA}" dt="2024-01-12T17:13:40.289" v="1423"/>
        <pc:sldMkLst>
          <pc:docMk/>
          <pc:sldMk cId="2683997317" sldId="272"/>
        </pc:sldMkLst>
        <pc:spChg chg="mod">
          <ac:chgData name="Stringfellow, Kina F. DPI" userId="002858cf-6d8d-4f58-b096-3c8ddc1070aa" providerId="ADAL" clId="{46F92E19-BD64-4AA6-8149-5638953C20FA}" dt="2024-01-12T17:13:26.370" v="1419" actId="20577"/>
          <ac:spMkLst>
            <pc:docMk/>
            <pc:sldMk cId="2683997317" sldId="272"/>
            <ac:spMk id="2" creationId="{00000000-0000-0000-0000-000000000000}"/>
          </ac:spMkLst>
        </pc:spChg>
      </pc:sldChg>
      <pc:sldChg chg="del replTag">
        <pc:chgData name="Stringfellow, Kina F. DPI" userId="002858cf-6d8d-4f58-b096-3c8ddc1070aa" providerId="ADAL" clId="{46F92E19-BD64-4AA6-8149-5638953C20FA}" dt="2024-01-12T17:01:59.776" v="1245" actId="47"/>
        <pc:sldMkLst>
          <pc:docMk/>
          <pc:sldMk cId="904415805" sldId="273"/>
        </pc:sldMkLst>
      </pc:sldChg>
      <pc:sldChg chg="del replTag">
        <pc:chgData name="Stringfellow, Kina F. DPI" userId="002858cf-6d8d-4f58-b096-3c8ddc1070aa" providerId="ADAL" clId="{46F92E19-BD64-4AA6-8149-5638953C20FA}" dt="2024-01-12T17:01:25.010" v="1180" actId="47"/>
        <pc:sldMkLst>
          <pc:docMk/>
          <pc:sldMk cId="3547624345" sldId="274"/>
        </pc:sldMkLst>
      </pc:sldChg>
      <pc:sldChg chg="modSp mod ord replTag delTag">
        <pc:chgData name="Stringfellow, Kina F. DPI" userId="002858cf-6d8d-4f58-b096-3c8ddc1070aa" providerId="ADAL" clId="{46F92E19-BD64-4AA6-8149-5638953C20FA}" dt="2024-01-12T17:12:43.970" v="1392"/>
        <pc:sldMkLst>
          <pc:docMk/>
          <pc:sldMk cId="2769691989" sldId="277"/>
        </pc:sldMkLst>
        <pc:spChg chg="mod">
          <ac:chgData name="Stringfellow, Kina F. DPI" userId="002858cf-6d8d-4f58-b096-3c8ddc1070aa" providerId="ADAL" clId="{46F92E19-BD64-4AA6-8149-5638953C20FA}" dt="2024-01-12T16:50:33.708" v="521" actId="20577"/>
          <ac:spMkLst>
            <pc:docMk/>
            <pc:sldMk cId="2769691989" sldId="277"/>
            <ac:spMk id="3" creationId="{00000000-0000-0000-0000-000000000000}"/>
          </ac:spMkLst>
        </pc:spChg>
      </pc:sldChg>
      <pc:sldChg chg="modSp mod replTag delTag">
        <pc:chgData name="Stringfellow, Kina F. DPI" userId="002858cf-6d8d-4f58-b096-3c8ddc1070aa" providerId="ADAL" clId="{46F92E19-BD64-4AA6-8149-5638953C20FA}" dt="2024-01-12T17:52:33.229" v="2487"/>
        <pc:sldMkLst>
          <pc:docMk/>
          <pc:sldMk cId="479549356" sldId="296"/>
        </pc:sldMkLst>
        <pc:spChg chg="mod">
          <ac:chgData name="Stringfellow, Kina F. DPI" userId="002858cf-6d8d-4f58-b096-3c8ddc1070aa" providerId="ADAL" clId="{46F92E19-BD64-4AA6-8149-5638953C20FA}" dt="2024-01-12T17:52:29.952" v="2485" actId="20577"/>
          <ac:spMkLst>
            <pc:docMk/>
            <pc:sldMk cId="479549356" sldId="296"/>
            <ac:spMk id="3" creationId="{00000000-0000-0000-0000-000000000000}"/>
          </ac:spMkLst>
        </pc:spChg>
      </pc:sldChg>
      <pc:sldChg chg="del replTag delTag">
        <pc:chgData name="Stringfellow, Kina F. DPI" userId="002858cf-6d8d-4f58-b096-3c8ddc1070aa" providerId="ADAL" clId="{46F92E19-BD64-4AA6-8149-5638953C20FA}" dt="2024-01-12T16:53:21.019" v="645" actId="47"/>
        <pc:sldMkLst>
          <pc:docMk/>
          <pc:sldMk cId="2129175421" sldId="297"/>
        </pc:sldMkLst>
      </pc:sldChg>
      <pc:sldChg chg="del replTag">
        <pc:chgData name="Stringfellow, Kina F. DPI" userId="002858cf-6d8d-4f58-b096-3c8ddc1070aa" providerId="ADAL" clId="{46F92E19-BD64-4AA6-8149-5638953C20FA}" dt="2024-01-12T17:01:19.065" v="1176" actId="47"/>
        <pc:sldMkLst>
          <pc:docMk/>
          <pc:sldMk cId="2594166778" sldId="307"/>
        </pc:sldMkLst>
      </pc:sldChg>
      <pc:sldChg chg="modSp mod replTag delTag">
        <pc:chgData name="Stringfellow, Kina F. DPI" userId="002858cf-6d8d-4f58-b096-3c8ddc1070aa" providerId="ADAL" clId="{46F92E19-BD64-4AA6-8149-5638953C20FA}" dt="2024-01-12T16:44:51.105" v="315"/>
        <pc:sldMkLst>
          <pc:docMk/>
          <pc:sldMk cId="3840820868" sldId="308"/>
        </pc:sldMkLst>
        <pc:spChg chg="mod">
          <ac:chgData name="Stringfellow, Kina F. DPI" userId="002858cf-6d8d-4f58-b096-3c8ddc1070aa" providerId="ADAL" clId="{46F92E19-BD64-4AA6-8149-5638953C20FA}" dt="2024-01-12T16:19:34.278" v="32" actId="20577"/>
          <ac:spMkLst>
            <pc:docMk/>
            <pc:sldMk cId="3840820868" sldId="308"/>
            <ac:spMk id="6" creationId="{D00E80F8-828C-8C98-7208-545E4A683028}"/>
          </ac:spMkLst>
        </pc:spChg>
      </pc:sldChg>
      <pc:sldChg chg="del replTag delTag">
        <pc:chgData name="Stringfellow, Kina F. DPI" userId="002858cf-6d8d-4f58-b096-3c8ddc1070aa" providerId="ADAL" clId="{46F92E19-BD64-4AA6-8149-5638953C20FA}" dt="2024-01-12T16:53:14.003" v="636" actId="47"/>
        <pc:sldMkLst>
          <pc:docMk/>
          <pc:sldMk cId="1410374104" sldId="309"/>
        </pc:sldMkLst>
      </pc:sldChg>
      <pc:sldChg chg="del replTag">
        <pc:chgData name="Stringfellow, Kina F. DPI" userId="002858cf-6d8d-4f58-b096-3c8ddc1070aa" providerId="ADAL" clId="{46F92E19-BD64-4AA6-8149-5638953C20FA}" dt="2024-01-12T17:01:16.380" v="1172" actId="47"/>
        <pc:sldMkLst>
          <pc:docMk/>
          <pc:sldMk cId="3826407899" sldId="312"/>
        </pc:sldMkLst>
      </pc:sldChg>
      <pc:sldChg chg="del replTag">
        <pc:chgData name="Stringfellow, Kina F. DPI" userId="002858cf-6d8d-4f58-b096-3c8ddc1070aa" providerId="ADAL" clId="{46F92E19-BD64-4AA6-8149-5638953C20FA}" dt="2024-01-12T17:01:05.793" v="1160" actId="47"/>
        <pc:sldMkLst>
          <pc:docMk/>
          <pc:sldMk cId="540990636" sldId="313"/>
        </pc:sldMkLst>
      </pc:sldChg>
      <pc:sldChg chg="del replTag">
        <pc:chgData name="Stringfellow, Kina F. DPI" userId="002858cf-6d8d-4f58-b096-3c8ddc1070aa" providerId="ADAL" clId="{46F92E19-BD64-4AA6-8149-5638953C20FA}" dt="2024-01-12T17:01:27.964" v="1184" actId="47"/>
        <pc:sldMkLst>
          <pc:docMk/>
          <pc:sldMk cId="2031233794" sldId="315"/>
        </pc:sldMkLst>
      </pc:sldChg>
      <pc:sldChg chg="del replTag">
        <pc:chgData name="Stringfellow, Kina F. DPI" userId="002858cf-6d8d-4f58-b096-3c8ddc1070aa" providerId="ADAL" clId="{46F92E19-BD64-4AA6-8149-5638953C20FA}" dt="2024-01-12T17:01:30.286" v="1188" actId="47"/>
        <pc:sldMkLst>
          <pc:docMk/>
          <pc:sldMk cId="3813017688" sldId="316"/>
        </pc:sldMkLst>
      </pc:sldChg>
      <pc:sldChg chg="del replTag">
        <pc:chgData name="Stringfellow, Kina F. DPI" userId="002858cf-6d8d-4f58-b096-3c8ddc1070aa" providerId="ADAL" clId="{46F92E19-BD64-4AA6-8149-5638953C20FA}" dt="2024-01-12T17:01:36.710" v="1200" actId="47"/>
        <pc:sldMkLst>
          <pc:docMk/>
          <pc:sldMk cId="3133574409" sldId="317"/>
        </pc:sldMkLst>
      </pc:sldChg>
      <pc:sldChg chg="del replTag">
        <pc:chgData name="Stringfellow, Kina F. DPI" userId="002858cf-6d8d-4f58-b096-3c8ddc1070aa" providerId="ADAL" clId="{46F92E19-BD64-4AA6-8149-5638953C20FA}" dt="2024-01-12T17:01:38.223" v="1204" actId="47"/>
        <pc:sldMkLst>
          <pc:docMk/>
          <pc:sldMk cId="2573292069" sldId="318"/>
        </pc:sldMkLst>
      </pc:sldChg>
      <pc:sldChg chg="del replTag">
        <pc:chgData name="Stringfellow, Kina F. DPI" userId="002858cf-6d8d-4f58-b096-3c8ddc1070aa" providerId="ADAL" clId="{46F92E19-BD64-4AA6-8149-5638953C20FA}" dt="2024-01-12T17:01:39.701" v="1208" actId="47"/>
        <pc:sldMkLst>
          <pc:docMk/>
          <pc:sldMk cId="236360780" sldId="319"/>
        </pc:sldMkLst>
      </pc:sldChg>
      <pc:sldChg chg="del replTag">
        <pc:chgData name="Stringfellow, Kina F. DPI" userId="002858cf-6d8d-4f58-b096-3c8ddc1070aa" providerId="ADAL" clId="{46F92E19-BD64-4AA6-8149-5638953C20FA}" dt="2024-01-12T17:01:41.716" v="1212" actId="47"/>
        <pc:sldMkLst>
          <pc:docMk/>
          <pc:sldMk cId="2733134605" sldId="320"/>
        </pc:sldMkLst>
      </pc:sldChg>
      <pc:sldChg chg="del replTag">
        <pc:chgData name="Stringfellow, Kina F. DPI" userId="002858cf-6d8d-4f58-b096-3c8ddc1070aa" providerId="ADAL" clId="{46F92E19-BD64-4AA6-8149-5638953C20FA}" dt="2024-01-12T17:01:45.575" v="1216" actId="47"/>
        <pc:sldMkLst>
          <pc:docMk/>
          <pc:sldMk cId="3557975402" sldId="321"/>
        </pc:sldMkLst>
      </pc:sldChg>
      <pc:sldChg chg="del replTag">
        <pc:chgData name="Stringfellow, Kina F. DPI" userId="002858cf-6d8d-4f58-b096-3c8ddc1070aa" providerId="ADAL" clId="{46F92E19-BD64-4AA6-8149-5638953C20FA}" dt="2024-01-12T17:01:47.506" v="1220" actId="47"/>
        <pc:sldMkLst>
          <pc:docMk/>
          <pc:sldMk cId="320486400" sldId="322"/>
        </pc:sldMkLst>
      </pc:sldChg>
      <pc:sldChg chg="del replTag">
        <pc:chgData name="Stringfellow, Kina F. DPI" userId="002858cf-6d8d-4f58-b096-3c8ddc1070aa" providerId="ADAL" clId="{46F92E19-BD64-4AA6-8149-5638953C20FA}" dt="2024-01-12T17:01:09.267" v="1164" actId="47"/>
        <pc:sldMkLst>
          <pc:docMk/>
          <pc:sldMk cId="3655620310" sldId="323"/>
        </pc:sldMkLst>
      </pc:sldChg>
      <pc:sldChg chg="del replTag">
        <pc:chgData name="Stringfellow, Kina F. DPI" userId="002858cf-6d8d-4f58-b096-3c8ddc1070aa" providerId="ADAL" clId="{46F92E19-BD64-4AA6-8149-5638953C20FA}" dt="2024-01-12T17:01:51.390" v="1228" actId="47"/>
        <pc:sldMkLst>
          <pc:docMk/>
          <pc:sldMk cId="3628772862" sldId="324"/>
        </pc:sldMkLst>
      </pc:sldChg>
      <pc:sldChg chg="del replTag">
        <pc:chgData name="Stringfellow, Kina F. DPI" userId="002858cf-6d8d-4f58-b096-3c8ddc1070aa" providerId="ADAL" clId="{46F92E19-BD64-4AA6-8149-5638953C20FA}" dt="2024-01-12T17:01:13.068" v="1168" actId="47"/>
        <pc:sldMkLst>
          <pc:docMk/>
          <pc:sldMk cId="2533287910" sldId="326"/>
        </pc:sldMkLst>
      </pc:sldChg>
      <pc:sldChg chg="addSp modSp mod ord replTag delTag">
        <pc:chgData name="Stringfellow, Kina F. DPI" userId="002858cf-6d8d-4f58-b096-3c8ddc1070aa" providerId="ADAL" clId="{46F92E19-BD64-4AA6-8149-5638953C20FA}" dt="2024-01-12T17:54:53.187" v="2502" actId="962"/>
        <pc:sldMkLst>
          <pc:docMk/>
          <pc:sldMk cId="2989015620" sldId="327"/>
        </pc:sldMkLst>
        <pc:picChg chg="add mod">
          <ac:chgData name="Stringfellow, Kina F. DPI" userId="002858cf-6d8d-4f58-b096-3c8ddc1070aa" providerId="ADAL" clId="{46F92E19-BD64-4AA6-8149-5638953C20FA}" dt="2024-01-12T17:54:53.187" v="2502" actId="962"/>
          <ac:picMkLst>
            <pc:docMk/>
            <pc:sldMk cId="2989015620" sldId="327"/>
            <ac:picMk id="5" creationId="{F04702CB-771C-36E6-916F-9C6C3FCA2097}"/>
          </ac:picMkLst>
        </pc:picChg>
      </pc:sldChg>
      <pc:sldChg chg="del replTag">
        <pc:chgData name="Stringfellow, Kina F. DPI" userId="002858cf-6d8d-4f58-b096-3c8ddc1070aa" providerId="ADAL" clId="{46F92E19-BD64-4AA6-8149-5638953C20FA}" dt="2024-01-12T17:02:01.393" v="1249" actId="47"/>
        <pc:sldMkLst>
          <pc:docMk/>
          <pc:sldMk cId="2276486746" sldId="328"/>
        </pc:sldMkLst>
      </pc:sldChg>
      <pc:sldChg chg="add replTag delTag">
        <pc:chgData name="Stringfellow, Kina F. DPI" userId="002858cf-6d8d-4f58-b096-3c8ddc1070aa" providerId="ADAL" clId="{46F92E19-BD64-4AA6-8149-5638953C20FA}" dt="2024-01-12T17:13:30.569" v="1421"/>
        <pc:sldMkLst>
          <pc:docMk/>
          <pc:sldMk cId="1934593343" sldId="329"/>
        </pc:sldMkLst>
      </pc:sldChg>
      <pc:sldChg chg="del replTag delTag">
        <pc:chgData name="Stringfellow, Kina F. DPI" userId="002858cf-6d8d-4f58-b096-3c8ddc1070aa" providerId="ADAL" clId="{46F92E19-BD64-4AA6-8149-5638953C20FA}" dt="2024-01-12T17:03:16.602" v="1267" actId="2696"/>
        <pc:sldMkLst>
          <pc:docMk/>
          <pc:sldMk cId="3788017613" sldId="329"/>
        </pc:sldMkLst>
      </pc:sldChg>
      <pc:sldChg chg="del replTag delTag">
        <pc:chgData name="Stringfellow, Kina F. DPI" userId="002858cf-6d8d-4f58-b096-3c8ddc1070aa" providerId="ADAL" clId="{46F92E19-BD64-4AA6-8149-5638953C20FA}" dt="2024-01-12T17:01:54.728" v="1233" actId="47"/>
        <pc:sldMkLst>
          <pc:docMk/>
          <pc:sldMk cId="2963070564" sldId="330"/>
        </pc:sldMkLst>
      </pc:sldChg>
      <pc:sldChg chg="modSp mod ord replTag delTag">
        <pc:chgData name="Stringfellow, Kina F. DPI" userId="002858cf-6d8d-4f58-b096-3c8ddc1070aa" providerId="ADAL" clId="{46F92E19-BD64-4AA6-8149-5638953C20FA}" dt="2024-01-12T16:59:38.500" v="1048"/>
        <pc:sldMkLst>
          <pc:docMk/>
          <pc:sldMk cId="3578951629" sldId="331"/>
        </pc:sldMkLst>
        <pc:spChg chg="mod">
          <ac:chgData name="Stringfellow, Kina F. DPI" userId="002858cf-6d8d-4f58-b096-3c8ddc1070aa" providerId="ADAL" clId="{46F92E19-BD64-4AA6-8149-5638953C20FA}" dt="2024-01-12T16:51:25.323" v="565" actId="20577"/>
          <ac:spMkLst>
            <pc:docMk/>
            <pc:sldMk cId="3578951629" sldId="331"/>
            <ac:spMk id="3" creationId="{00000000-0000-0000-0000-000000000000}"/>
          </ac:spMkLst>
        </pc:spChg>
      </pc:sldChg>
      <pc:sldChg chg="del replTag delTag">
        <pc:chgData name="Stringfellow, Kina F. DPI" userId="002858cf-6d8d-4f58-b096-3c8ddc1070aa" providerId="ADAL" clId="{46F92E19-BD64-4AA6-8149-5638953C20FA}" dt="2024-01-12T16:47:28.801" v="356" actId="47"/>
        <pc:sldMkLst>
          <pc:docMk/>
          <pc:sldMk cId="2351396032" sldId="333"/>
        </pc:sldMkLst>
      </pc:sldChg>
      <pc:sldChg chg="del replTag delTag">
        <pc:chgData name="Stringfellow, Kina F. DPI" userId="002858cf-6d8d-4f58-b096-3c8ddc1070aa" providerId="ADAL" clId="{46F92E19-BD64-4AA6-8149-5638953C20FA}" dt="2024-01-12T16:47:31.232" v="361" actId="47"/>
        <pc:sldMkLst>
          <pc:docMk/>
          <pc:sldMk cId="3038772431" sldId="334"/>
        </pc:sldMkLst>
      </pc:sldChg>
      <pc:sldChg chg="del replTag delTag">
        <pc:chgData name="Stringfellow, Kina F. DPI" userId="002858cf-6d8d-4f58-b096-3c8ddc1070aa" providerId="ADAL" clId="{46F92E19-BD64-4AA6-8149-5638953C20FA}" dt="2024-01-12T16:53:23.457" v="650" actId="47"/>
        <pc:sldMkLst>
          <pc:docMk/>
          <pc:sldMk cId="751795534" sldId="337"/>
        </pc:sldMkLst>
      </pc:sldChg>
      <pc:sldChg chg="delSp mod ord replTag delTag">
        <pc:chgData name="Stringfellow, Kina F. DPI" userId="002858cf-6d8d-4f58-b096-3c8ddc1070aa" providerId="ADAL" clId="{46F92E19-BD64-4AA6-8149-5638953C20FA}" dt="2024-01-12T17:12:40.480" v="1390"/>
        <pc:sldMkLst>
          <pc:docMk/>
          <pc:sldMk cId="2853312473" sldId="338"/>
        </pc:sldMkLst>
        <pc:picChg chg="del">
          <ac:chgData name="Stringfellow, Kina F. DPI" userId="002858cf-6d8d-4f58-b096-3c8ddc1070aa" providerId="ADAL" clId="{46F92E19-BD64-4AA6-8149-5638953C20FA}" dt="2024-01-12T16:51:41.528" v="570" actId="478"/>
          <ac:picMkLst>
            <pc:docMk/>
            <pc:sldMk cId="2853312473" sldId="338"/>
            <ac:picMk id="4" creationId="{CDACEA52-59CB-2216-278A-E95146577053}"/>
          </ac:picMkLst>
        </pc:picChg>
      </pc:sldChg>
      <pc:sldChg chg="addSp delSp modSp mod ord replTag delTag">
        <pc:chgData name="Stringfellow, Kina F. DPI" userId="002858cf-6d8d-4f58-b096-3c8ddc1070aa" providerId="ADAL" clId="{46F92E19-BD64-4AA6-8149-5638953C20FA}" dt="2024-01-12T16:59:45.172" v="1054"/>
        <pc:sldMkLst>
          <pc:docMk/>
          <pc:sldMk cId="60378258" sldId="339"/>
        </pc:sldMkLst>
        <pc:spChg chg="mod">
          <ac:chgData name="Stringfellow, Kina F. DPI" userId="002858cf-6d8d-4f58-b096-3c8ddc1070aa" providerId="ADAL" clId="{46F92E19-BD64-4AA6-8149-5638953C20FA}" dt="2024-01-12T16:52:54.133" v="631" actId="20577"/>
          <ac:spMkLst>
            <pc:docMk/>
            <pc:sldMk cId="60378258" sldId="339"/>
            <ac:spMk id="2" creationId="{00000000-0000-0000-0000-000000000000}"/>
          </ac:spMkLst>
        </pc:spChg>
        <pc:spChg chg="mod">
          <ac:chgData name="Stringfellow, Kina F. DPI" userId="002858cf-6d8d-4f58-b096-3c8ddc1070aa" providerId="ADAL" clId="{46F92E19-BD64-4AA6-8149-5638953C20FA}" dt="2024-01-12T16:57:27.724" v="1011" actId="20577"/>
          <ac:spMkLst>
            <pc:docMk/>
            <pc:sldMk cId="60378258" sldId="339"/>
            <ac:spMk id="3" creationId="{00000000-0000-0000-0000-000000000000}"/>
          </ac:spMkLst>
        </pc:spChg>
        <pc:spChg chg="add del mod">
          <ac:chgData name="Stringfellow, Kina F. DPI" userId="002858cf-6d8d-4f58-b096-3c8ddc1070aa" providerId="ADAL" clId="{46F92E19-BD64-4AA6-8149-5638953C20FA}" dt="2024-01-12T16:56:54.590" v="897" actId="478"/>
          <ac:spMkLst>
            <pc:docMk/>
            <pc:sldMk cId="60378258" sldId="339"/>
            <ac:spMk id="4" creationId="{530486C9-7A93-3193-3555-E619271318AC}"/>
          </ac:spMkLst>
        </pc:spChg>
        <pc:picChg chg="del">
          <ac:chgData name="Stringfellow, Kina F. DPI" userId="002858cf-6d8d-4f58-b096-3c8ddc1070aa" providerId="ADAL" clId="{46F92E19-BD64-4AA6-8149-5638953C20FA}" dt="2024-01-12T16:56:38.453" v="894" actId="478"/>
          <ac:picMkLst>
            <pc:docMk/>
            <pc:sldMk cId="60378258" sldId="339"/>
            <ac:picMk id="8" creationId="{8C63CAB5-52BE-6DF3-2BB1-9843A167C979}"/>
          </ac:picMkLst>
        </pc:picChg>
      </pc:sldChg>
      <pc:sldChg chg="del replTag">
        <pc:chgData name="Stringfellow, Kina F. DPI" userId="002858cf-6d8d-4f58-b096-3c8ddc1070aa" providerId="ADAL" clId="{46F92E19-BD64-4AA6-8149-5638953C20FA}" dt="2024-01-12T17:01:31.739" v="1192" actId="47"/>
        <pc:sldMkLst>
          <pc:docMk/>
          <pc:sldMk cId="2693294045" sldId="340"/>
        </pc:sldMkLst>
      </pc:sldChg>
      <pc:sldChg chg="del replTag">
        <pc:chgData name="Stringfellow, Kina F. DPI" userId="002858cf-6d8d-4f58-b096-3c8ddc1070aa" providerId="ADAL" clId="{46F92E19-BD64-4AA6-8149-5638953C20FA}" dt="2024-01-12T17:01:33.682" v="1196" actId="47"/>
        <pc:sldMkLst>
          <pc:docMk/>
          <pc:sldMk cId="3348853927" sldId="341"/>
        </pc:sldMkLst>
      </pc:sldChg>
      <pc:sldChg chg="del replTag">
        <pc:chgData name="Stringfellow, Kina F. DPI" userId="002858cf-6d8d-4f58-b096-3c8ddc1070aa" providerId="ADAL" clId="{46F92E19-BD64-4AA6-8149-5638953C20FA}" dt="2024-01-12T17:01:49.437" v="1224" actId="47"/>
        <pc:sldMkLst>
          <pc:docMk/>
          <pc:sldMk cId="2279391918" sldId="342"/>
        </pc:sldMkLst>
      </pc:sldChg>
      <pc:sldChg chg="del replTag delTag">
        <pc:chgData name="Stringfellow, Kina F. DPI" userId="002858cf-6d8d-4f58-b096-3c8ddc1070aa" providerId="ADAL" clId="{46F92E19-BD64-4AA6-8149-5638953C20FA}" dt="2024-01-12T16:53:28.713" v="665" actId="47"/>
        <pc:sldMkLst>
          <pc:docMk/>
          <pc:sldMk cId="116284063" sldId="344"/>
        </pc:sldMkLst>
      </pc:sldChg>
      <pc:sldChg chg="del replTag delTag">
        <pc:chgData name="Stringfellow, Kina F. DPI" userId="002858cf-6d8d-4f58-b096-3c8ddc1070aa" providerId="ADAL" clId="{46F92E19-BD64-4AA6-8149-5638953C20FA}" dt="2024-01-12T16:53:25.147" v="655" actId="47"/>
        <pc:sldMkLst>
          <pc:docMk/>
          <pc:sldMk cId="3127825692" sldId="345"/>
        </pc:sldMkLst>
      </pc:sldChg>
      <pc:sldChg chg="del replTag delTag">
        <pc:chgData name="Stringfellow, Kina F. DPI" userId="002858cf-6d8d-4f58-b096-3c8ddc1070aa" providerId="ADAL" clId="{46F92E19-BD64-4AA6-8149-5638953C20FA}" dt="2024-01-12T16:53:27.157" v="660" actId="47"/>
        <pc:sldMkLst>
          <pc:docMk/>
          <pc:sldMk cId="2260259755" sldId="346"/>
        </pc:sldMkLst>
      </pc:sldChg>
      <pc:sldChg chg="del replTag delTag">
        <pc:chgData name="Stringfellow, Kina F. DPI" userId="002858cf-6d8d-4f58-b096-3c8ddc1070aa" providerId="ADAL" clId="{46F92E19-BD64-4AA6-8149-5638953C20FA}" dt="2024-01-12T16:53:29.991" v="670" actId="47"/>
        <pc:sldMkLst>
          <pc:docMk/>
          <pc:sldMk cId="410291423" sldId="347"/>
        </pc:sldMkLst>
      </pc:sldChg>
      <pc:sldChg chg="add replTag delTag">
        <pc:chgData name="Stringfellow, Kina F. DPI" userId="002858cf-6d8d-4f58-b096-3c8ddc1070aa" providerId="ADAL" clId="{46F92E19-BD64-4AA6-8149-5638953C20FA}" dt="2024-01-12T17:50:00.318" v="2364"/>
        <pc:sldMkLst>
          <pc:docMk/>
          <pc:sldMk cId="459690730" sldId="348"/>
        </pc:sldMkLst>
      </pc:sldChg>
      <pc:sldChg chg="addSp delSp modSp del mod replTag delTag">
        <pc:chgData name="Stringfellow, Kina F. DPI" userId="002858cf-6d8d-4f58-b096-3c8ddc1070aa" providerId="ADAL" clId="{46F92E19-BD64-4AA6-8149-5638953C20FA}" dt="2024-01-12T17:49:55.368" v="2355" actId="2696"/>
        <pc:sldMkLst>
          <pc:docMk/>
          <pc:sldMk cId="3311545098" sldId="348"/>
        </pc:sldMkLst>
        <pc:spChg chg="mod">
          <ac:chgData name="Stringfellow, Kina F. DPI" userId="002858cf-6d8d-4f58-b096-3c8ddc1070aa" providerId="ADAL" clId="{46F92E19-BD64-4AA6-8149-5638953C20FA}" dt="2024-01-12T17:00:56.374" v="1154" actId="20577"/>
          <ac:spMkLst>
            <pc:docMk/>
            <pc:sldMk cId="3311545098" sldId="348"/>
            <ac:spMk id="3" creationId="{00000000-0000-0000-0000-000000000000}"/>
          </ac:spMkLst>
        </pc:spChg>
        <pc:picChg chg="add del">
          <ac:chgData name="Stringfellow, Kina F. DPI" userId="002858cf-6d8d-4f58-b096-3c8ddc1070aa" providerId="ADAL" clId="{46F92E19-BD64-4AA6-8149-5638953C20FA}" dt="2024-01-12T16:59:31.161" v="1044" actId="22"/>
          <ac:picMkLst>
            <pc:docMk/>
            <pc:sldMk cId="3311545098" sldId="348"/>
            <ac:picMk id="6" creationId="{9D5F575F-BF44-3565-B858-BBD1AB612E94}"/>
          </ac:picMkLst>
        </pc:picChg>
      </pc:sldChg>
      <pc:sldChg chg="modSp del mod replTag delTag">
        <pc:chgData name="Stringfellow, Kina F. DPI" userId="002858cf-6d8d-4f58-b096-3c8ddc1070aa" providerId="ADAL" clId="{46F92E19-BD64-4AA6-8149-5638953C20FA}" dt="2024-01-12T17:49:22.725" v="2346" actId="47"/>
        <pc:sldMkLst>
          <pc:docMk/>
          <pc:sldMk cId="437512375" sldId="349"/>
        </pc:sldMkLst>
        <pc:spChg chg="mod">
          <ac:chgData name="Stringfellow, Kina F. DPI" userId="002858cf-6d8d-4f58-b096-3c8ddc1070aa" providerId="ADAL" clId="{46F92E19-BD64-4AA6-8149-5638953C20FA}" dt="2024-01-12T17:49:17.080" v="2343" actId="20577"/>
          <ac:spMkLst>
            <pc:docMk/>
            <pc:sldMk cId="437512375" sldId="349"/>
            <ac:spMk id="3" creationId="{00000000-0000-0000-0000-000000000000}"/>
          </ac:spMkLst>
        </pc:spChg>
      </pc:sldChg>
      <pc:sldChg chg="del replTag">
        <pc:chgData name="Stringfellow, Kina F. DPI" userId="002858cf-6d8d-4f58-b096-3c8ddc1070aa" providerId="ADAL" clId="{46F92E19-BD64-4AA6-8149-5638953C20FA}" dt="2024-01-12T17:01:59.003" v="1241" actId="47"/>
        <pc:sldMkLst>
          <pc:docMk/>
          <pc:sldMk cId="1945923033" sldId="350"/>
        </pc:sldMkLst>
      </pc:sldChg>
      <pc:sldChg chg="del replTag">
        <pc:chgData name="Stringfellow, Kina F. DPI" userId="002858cf-6d8d-4f58-b096-3c8ddc1070aa" providerId="ADAL" clId="{46F92E19-BD64-4AA6-8149-5638953C20FA}" dt="2024-01-12T17:01:56.629" v="1237" actId="47"/>
        <pc:sldMkLst>
          <pc:docMk/>
          <pc:sldMk cId="1397092421" sldId="351"/>
        </pc:sldMkLst>
      </pc:sldChg>
      <pc:sldChg chg="addSp delSp modSp mod replTag delTag">
        <pc:chgData name="Stringfellow, Kina F. DPI" userId="002858cf-6d8d-4f58-b096-3c8ddc1070aa" providerId="ADAL" clId="{46F92E19-BD64-4AA6-8149-5638953C20FA}" dt="2024-01-12T17:51:36.766" v="2409" actId="962"/>
        <pc:sldMkLst>
          <pc:docMk/>
          <pc:sldMk cId="257351645" sldId="352"/>
        </pc:sldMkLst>
        <pc:spChg chg="mod">
          <ac:chgData name="Stringfellow, Kina F. DPI" userId="002858cf-6d8d-4f58-b096-3c8ddc1070aa" providerId="ADAL" clId="{46F92E19-BD64-4AA6-8149-5638953C20FA}" dt="2024-01-12T17:38:58.673" v="2150" actId="20577"/>
          <ac:spMkLst>
            <pc:docMk/>
            <pc:sldMk cId="257351645" sldId="352"/>
            <ac:spMk id="2" creationId="{00000000-0000-0000-0000-000000000000}"/>
          </ac:spMkLst>
        </pc:spChg>
        <pc:spChg chg="mod">
          <ac:chgData name="Stringfellow, Kina F. DPI" userId="002858cf-6d8d-4f58-b096-3c8ddc1070aa" providerId="ADAL" clId="{46F92E19-BD64-4AA6-8149-5638953C20FA}" dt="2024-01-12T17:39:15.047" v="2180" actId="20577"/>
          <ac:spMkLst>
            <pc:docMk/>
            <pc:sldMk cId="257351645" sldId="352"/>
            <ac:spMk id="3" creationId="{00000000-0000-0000-0000-000000000000}"/>
          </ac:spMkLst>
        </pc:spChg>
        <pc:picChg chg="add mod">
          <ac:chgData name="Stringfellow, Kina F. DPI" userId="002858cf-6d8d-4f58-b096-3c8ddc1070aa" providerId="ADAL" clId="{46F92E19-BD64-4AA6-8149-5638953C20FA}" dt="2024-01-12T17:51:36.766" v="2409" actId="962"/>
          <ac:picMkLst>
            <pc:docMk/>
            <pc:sldMk cId="257351645" sldId="352"/>
            <ac:picMk id="5" creationId="{330B9B8B-FF87-9002-3841-3EEF2ABF9C59}"/>
          </ac:picMkLst>
        </pc:picChg>
        <pc:picChg chg="del">
          <ac:chgData name="Stringfellow, Kina F. DPI" userId="002858cf-6d8d-4f58-b096-3c8ddc1070aa" providerId="ADAL" clId="{46F92E19-BD64-4AA6-8149-5638953C20FA}" dt="2024-01-12T16:46:59.187" v="348" actId="478"/>
          <ac:picMkLst>
            <pc:docMk/>
            <pc:sldMk cId="257351645" sldId="352"/>
            <ac:picMk id="9" creationId="{89D96D5C-AAA4-1BB5-0033-E622444B627D}"/>
          </ac:picMkLst>
        </pc:picChg>
      </pc:sldChg>
      <pc:sldChg chg="modSp mod ord replTag delTag">
        <pc:chgData name="Stringfellow, Kina F. DPI" userId="002858cf-6d8d-4f58-b096-3c8ddc1070aa" providerId="ADAL" clId="{46F92E19-BD64-4AA6-8149-5638953C20FA}" dt="2024-01-12T17:50:59.878" v="2391" actId="962"/>
        <pc:sldMkLst>
          <pc:docMk/>
          <pc:sldMk cId="1963649719" sldId="353"/>
        </pc:sldMkLst>
        <pc:spChg chg="mod">
          <ac:chgData name="Stringfellow, Kina F. DPI" userId="002858cf-6d8d-4f58-b096-3c8ddc1070aa" providerId="ADAL" clId="{46F92E19-BD64-4AA6-8149-5638953C20FA}" dt="2024-01-12T17:15:40.502" v="1577" actId="313"/>
          <ac:spMkLst>
            <pc:docMk/>
            <pc:sldMk cId="1963649719" sldId="353"/>
            <ac:spMk id="3" creationId="{00000000-0000-0000-0000-000000000000}"/>
          </ac:spMkLst>
        </pc:spChg>
        <pc:picChg chg="mod">
          <ac:chgData name="Stringfellow, Kina F. DPI" userId="002858cf-6d8d-4f58-b096-3c8ddc1070aa" providerId="ADAL" clId="{46F92E19-BD64-4AA6-8149-5638953C20FA}" dt="2024-01-12T17:50:57.012" v="2390" actId="962"/>
          <ac:picMkLst>
            <pc:docMk/>
            <pc:sldMk cId="1963649719" sldId="353"/>
            <ac:picMk id="19" creationId="{6F92D246-E540-2A80-5C82-4221ED87926B}"/>
          </ac:picMkLst>
        </pc:picChg>
        <pc:picChg chg="mod">
          <ac:chgData name="Stringfellow, Kina F. DPI" userId="002858cf-6d8d-4f58-b096-3c8ddc1070aa" providerId="ADAL" clId="{46F92E19-BD64-4AA6-8149-5638953C20FA}" dt="2024-01-12T17:50:59.878" v="2391" actId="962"/>
          <ac:picMkLst>
            <pc:docMk/>
            <pc:sldMk cId="1963649719" sldId="353"/>
            <ac:picMk id="25" creationId="{5A195AD0-7177-BAFA-8324-46944C327343}"/>
          </ac:picMkLst>
        </pc:picChg>
      </pc:sldChg>
      <pc:sldChg chg="addSp delSp modSp mod ord replTag delTag">
        <pc:chgData name="Stringfellow, Kina F. DPI" userId="002858cf-6d8d-4f58-b096-3c8ddc1070aa" providerId="ADAL" clId="{46F92E19-BD64-4AA6-8149-5638953C20FA}" dt="2024-01-12T17:51:22.951" v="2399" actId="962"/>
        <pc:sldMkLst>
          <pc:docMk/>
          <pc:sldMk cId="128676150" sldId="354"/>
        </pc:sldMkLst>
        <pc:spChg chg="mod">
          <ac:chgData name="Stringfellow, Kina F. DPI" userId="002858cf-6d8d-4f58-b096-3c8ddc1070aa" providerId="ADAL" clId="{46F92E19-BD64-4AA6-8149-5638953C20FA}" dt="2024-01-12T17:22:31.360" v="1788" actId="20577"/>
          <ac:spMkLst>
            <pc:docMk/>
            <pc:sldMk cId="128676150" sldId="354"/>
            <ac:spMk id="3" creationId="{00000000-0000-0000-0000-000000000000}"/>
          </ac:spMkLst>
        </pc:spChg>
        <pc:spChg chg="add mod">
          <ac:chgData name="Stringfellow, Kina F. DPI" userId="002858cf-6d8d-4f58-b096-3c8ddc1070aa" providerId="ADAL" clId="{46F92E19-BD64-4AA6-8149-5638953C20FA}" dt="2024-01-12T17:51:20.446" v="2398" actId="962"/>
          <ac:spMkLst>
            <pc:docMk/>
            <pc:sldMk cId="128676150" sldId="354"/>
            <ac:spMk id="13" creationId="{B01FCB6A-56E5-CCD8-DADA-E24907E429D1}"/>
          </ac:spMkLst>
        </pc:spChg>
        <pc:spChg chg="add mod">
          <ac:chgData name="Stringfellow, Kina F. DPI" userId="002858cf-6d8d-4f58-b096-3c8ddc1070aa" providerId="ADAL" clId="{46F92E19-BD64-4AA6-8149-5638953C20FA}" dt="2024-01-12T17:51:22.951" v="2399" actId="962"/>
          <ac:spMkLst>
            <pc:docMk/>
            <pc:sldMk cId="128676150" sldId="354"/>
            <ac:spMk id="14" creationId="{89EE8D2B-ED39-512D-E07F-63B2E8923C02}"/>
          </ac:spMkLst>
        </pc:spChg>
        <pc:spChg chg="add del mod">
          <ac:chgData name="Stringfellow, Kina F. DPI" userId="002858cf-6d8d-4f58-b096-3c8ddc1070aa" providerId="ADAL" clId="{46F92E19-BD64-4AA6-8149-5638953C20FA}" dt="2024-01-12T17:22:07.895" v="1766" actId="478"/>
          <ac:spMkLst>
            <pc:docMk/>
            <pc:sldMk cId="128676150" sldId="354"/>
            <ac:spMk id="16" creationId="{43382423-6D40-6F5A-3733-B3B99EDF2C44}"/>
          </ac:spMkLst>
        </pc:spChg>
        <pc:spChg chg="add del mod">
          <ac:chgData name="Stringfellow, Kina F. DPI" userId="002858cf-6d8d-4f58-b096-3c8ddc1070aa" providerId="ADAL" clId="{46F92E19-BD64-4AA6-8149-5638953C20FA}" dt="2024-01-12T17:22:21.776" v="1770"/>
          <ac:spMkLst>
            <pc:docMk/>
            <pc:sldMk cId="128676150" sldId="354"/>
            <ac:spMk id="17" creationId="{87192409-14C9-040E-9CE9-0F845B1CECCA}"/>
          </ac:spMkLst>
        </pc:spChg>
        <pc:picChg chg="add del mod ord">
          <ac:chgData name="Stringfellow, Kina F. DPI" userId="002858cf-6d8d-4f58-b096-3c8ddc1070aa" providerId="ADAL" clId="{46F92E19-BD64-4AA6-8149-5638953C20FA}" dt="2024-01-12T17:19:17.189" v="1646" actId="478"/>
          <ac:picMkLst>
            <pc:docMk/>
            <pc:sldMk cId="128676150" sldId="354"/>
            <ac:picMk id="5" creationId="{E3C0EBB2-15B6-DE7A-47C0-EB8D657B4AE4}"/>
          </ac:picMkLst>
        </pc:picChg>
        <pc:picChg chg="add mod ord">
          <ac:chgData name="Stringfellow, Kina F. DPI" userId="002858cf-6d8d-4f58-b096-3c8ddc1070aa" providerId="ADAL" clId="{46F92E19-BD64-4AA6-8149-5638953C20FA}" dt="2024-01-12T17:51:05.927" v="2394" actId="962"/>
          <ac:picMkLst>
            <pc:docMk/>
            <pc:sldMk cId="128676150" sldId="354"/>
            <ac:picMk id="7" creationId="{DF080142-145F-FBEA-0F5B-4A9DD406282B}"/>
          </ac:picMkLst>
        </pc:picChg>
        <pc:picChg chg="del">
          <ac:chgData name="Stringfellow, Kina F. DPI" userId="002858cf-6d8d-4f58-b096-3c8ddc1070aa" providerId="ADAL" clId="{46F92E19-BD64-4AA6-8149-5638953C20FA}" dt="2024-01-12T16:58:48.853" v="1031" actId="478"/>
          <ac:picMkLst>
            <pc:docMk/>
            <pc:sldMk cId="128676150" sldId="354"/>
            <ac:picMk id="8" creationId="{F75DF983-8F53-1791-1BC7-045C2727AE21}"/>
          </ac:picMkLst>
        </pc:picChg>
        <pc:picChg chg="mod">
          <ac:chgData name="Stringfellow, Kina F. DPI" userId="002858cf-6d8d-4f58-b096-3c8ddc1070aa" providerId="ADAL" clId="{46F92E19-BD64-4AA6-8149-5638953C20FA}" dt="2024-01-12T17:51:08.473" v="2395" actId="962"/>
          <ac:picMkLst>
            <pc:docMk/>
            <pc:sldMk cId="128676150" sldId="354"/>
            <ac:picMk id="10" creationId="{0E73D864-F7D7-EEC2-488D-6FFF63F31A5D}"/>
          </ac:picMkLst>
        </pc:picChg>
        <pc:cxnChg chg="mod">
          <ac:chgData name="Stringfellow, Kina F. DPI" userId="002858cf-6d8d-4f58-b096-3c8ddc1070aa" providerId="ADAL" clId="{46F92E19-BD64-4AA6-8149-5638953C20FA}" dt="2024-01-12T17:51:13.931" v="2396" actId="962"/>
          <ac:cxnSpMkLst>
            <pc:docMk/>
            <pc:sldMk cId="128676150" sldId="354"/>
            <ac:cxnSpMk id="12" creationId="{DE6C1A3C-5F00-77A3-F140-5992CB0308A2}"/>
          </ac:cxnSpMkLst>
        </pc:cxnChg>
        <pc:cxnChg chg="mod">
          <ac:chgData name="Stringfellow, Kina F. DPI" userId="002858cf-6d8d-4f58-b096-3c8ddc1070aa" providerId="ADAL" clId="{46F92E19-BD64-4AA6-8149-5638953C20FA}" dt="2024-01-12T17:51:16.145" v="2397" actId="962"/>
          <ac:cxnSpMkLst>
            <pc:docMk/>
            <pc:sldMk cId="128676150" sldId="354"/>
            <ac:cxnSpMk id="15" creationId="{F8925D9A-E5D3-1A5D-3D71-F0683144B87E}"/>
          </ac:cxnSpMkLst>
        </pc:cxnChg>
      </pc:sldChg>
      <pc:sldChg chg="delSp modSp mod ord replTag delTag">
        <pc:chgData name="Stringfellow, Kina F. DPI" userId="002858cf-6d8d-4f58-b096-3c8ddc1070aa" providerId="ADAL" clId="{46F92E19-BD64-4AA6-8149-5638953C20FA}" dt="2024-01-12T17:51:27.238" v="2402" actId="962"/>
        <pc:sldMkLst>
          <pc:docMk/>
          <pc:sldMk cId="4221886711" sldId="355"/>
        </pc:sldMkLst>
        <pc:spChg chg="mod">
          <ac:chgData name="Stringfellow, Kina F. DPI" userId="002858cf-6d8d-4f58-b096-3c8ddc1070aa" providerId="ADAL" clId="{46F92E19-BD64-4AA6-8149-5638953C20FA}" dt="2024-01-12T17:24:08.143" v="1820" actId="20577"/>
          <ac:spMkLst>
            <pc:docMk/>
            <pc:sldMk cId="4221886711" sldId="355"/>
            <ac:spMk id="2" creationId="{00000000-0000-0000-0000-000000000000}"/>
          </ac:spMkLst>
        </pc:spChg>
        <pc:spChg chg="mod">
          <ac:chgData name="Stringfellow, Kina F. DPI" userId="002858cf-6d8d-4f58-b096-3c8ddc1070aa" providerId="ADAL" clId="{46F92E19-BD64-4AA6-8149-5638953C20FA}" dt="2024-01-12T17:25:32.775" v="1895" actId="20577"/>
          <ac:spMkLst>
            <pc:docMk/>
            <pc:sldMk cId="4221886711" sldId="355"/>
            <ac:spMk id="3" creationId="{00000000-0000-0000-0000-000000000000}"/>
          </ac:spMkLst>
        </pc:spChg>
        <pc:picChg chg="mod">
          <ac:chgData name="Stringfellow, Kina F. DPI" userId="002858cf-6d8d-4f58-b096-3c8ddc1070aa" providerId="ADAL" clId="{46F92E19-BD64-4AA6-8149-5638953C20FA}" dt="2024-01-12T17:51:27.238" v="2402" actId="962"/>
          <ac:picMkLst>
            <pc:docMk/>
            <pc:sldMk cId="4221886711" sldId="355"/>
            <ac:picMk id="13" creationId="{FF1D24D3-D69C-DCCC-8DB2-772E77DA4FEE}"/>
          </ac:picMkLst>
        </pc:picChg>
        <pc:picChg chg="del mod">
          <ac:chgData name="Stringfellow, Kina F. DPI" userId="002858cf-6d8d-4f58-b096-3c8ddc1070aa" providerId="ADAL" clId="{46F92E19-BD64-4AA6-8149-5638953C20FA}" dt="2024-01-12T17:39:27.175" v="2185" actId="21"/>
          <ac:picMkLst>
            <pc:docMk/>
            <pc:sldMk cId="4221886711" sldId="355"/>
            <ac:picMk id="14" creationId="{15D1DF71-08F5-549B-1A5B-70B5C0E72AAD}"/>
          </ac:picMkLst>
        </pc:picChg>
      </pc:sldChg>
      <pc:sldChg chg="modSp mod replTag delTag">
        <pc:chgData name="Stringfellow, Kina F. DPI" userId="002858cf-6d8d-4f58-b096-3c8ddc1070aa" providerId="ADAL" clId="{46F92E19-BD64-4AA6-8149-5638953C20FA}" dt="2024-01-12T17:50:47.150" v="2383" actId="962"/>
        <pc:sldMkLst>
          <pc:docMk/>
          <pc:sldMk cId="2896606137" sldId="356"/>
        </pc:sldMkLst>
        <pc:grpChg chg="mod">
          <ac:chgData name="Stringfellow, Kina F. DPI" userId="002858cf-6d8d-4f58-b096-3c8ddc1070aa" providerId="ADAL" clId="{46F92E19-BD64-4AA6-8149-5638953C20FA}" dt="2024-01-12T17:50:47.150" v="2383" actId="962"/>
          <ac:grpSpMkLst>
            <pc:docMk/>
            <pc:sldMk cId="2896606137" sldId="356"/>
            <ac:grpSpMk id="13" creationId="{9BC4B12C-B181-C57B-7905-7E7972909B55}"/>
          </ac:grpSpMkLst>
        </pc:grpChg>
      </pc:sldChg>
      <pc:sldChg chg="addSp modSp mod replTag delTag">
        <pc:chgData name="Stringfellow, Kina F. DPI" userId="002858cf-6d8d-4f58-b096-3c8ddc1070aa" providerId="ADAL" clId="{46F92E19-BD64-4AA6-8149-5638953C20FA}" dt="2024-01-12T17:50:44.441" v="2380" actId="962"/>
        <pc:sldMkLst>
          <pc:docMk/>
          <pc:sldMk cId="400923889" sldId="357"/>
        </pc:sldMkLst>
        <pc:spChg chg="mod">
          <ac:chgData name="Stringfellow, Kina F. DPI" userId="002858cf-6d8d-4f58-b096-3c8ddc1070aa" providerId="ADAL" clId="{46F92E19-BD64-4AA6-8149-5638953C20FA}" dt="2024-01-12T17:05:52.895" v="1332" actId="20577"/>
          <ac:spMkLst>
            <pc:docMk/>
            <pc:sldMk cId="400923889" sldId="357"/>
            <ac:spMk id="3" creationId="{00000000-0000-0000-0000-000000000000}"/>
          </ac:spMkLst>
        </pc:spChg>
        <pc:spChg chg="add mod">
          <ac:chgData name="Stringfellow, Kina F. DPI" userId="002858cf-6d8d-4f58-b096-3c8ddc1070aa" providerId="ADAL" clId="{46F92E19-BD64-4AA6-8149-5638953C20FA}" dt="2024-01-12T17:50:44.441" v="2380" actId="962"/>
          <ac:spMkLst>
            <pc:docMk/>
            <pc:sldMk cId="400923889" sldId="357"/>
            <ac:spMk id="4" creationId="{EC61BBA2-5BFE-6C7D-7C6E-37C606C0C7EA}"/>
          </ac:spMkLst>
        </pc:spChg>
        <pc:spChg chg="add mod">
          <ac:chgData name="Stringfellow, Kina F. DPI" userId="002858cf-6d8d-4f58-b096-3c8ddc1070aa" providerId="ADAL" clId="{46F92E19-BD64-4AA6-8149-5638953C20FA}" dt="2024-01-12T16:56:17.118" v="885" actId="20577"/>
          <ac:spMkLst>
            <pc:docMk/>
            <pc:sldMk cId="400923889" sldId="357"/>
            <ac:spMk id="5" creationId="{3DE2F263-AB05-DA1A-3B37-6CA0958D0422}"/>
          </ac:spMkLst>
        </pc:spChg>
        <pc:picChg chg="mod">
          <ac:chgData name="Stringfellow, Kina F. DPI" userId="002858cf-6d8d-4f58-b096-3c8ddc1070aa" providerId="ADAL" clId="{46F92E19-BD64-4AA6-8149-5638953C20FA}" dt="2024-01-12T17:50:32.889" v="2376" actId="962"/>
          <ac:picMkLst>
            <pc:docMk/>
            <pc:sldMk cId="400923889" sldId="357"/>
            <ac:picMk id="12" creationId="{C72701EF-10B6-0C6B-CBD3-86A61BD0ED26}"/>
          </ac:picMkLst>
        </pc:picChg>
        <pc:picChg chg="mod">
          <ac:chgData name="Stringfellow, Kina F. DPI" userId="002858cf-6d8d-4f58-b096-3c8ddc1070aa" providerId="ADAL" clId="{46F92E19-BD64-4AA6-8149-5638953C20FA}" dt="2024-01-12T17:50:35.586" v="2377" actId="962"/>
          <ac:picMkLst>
            <pc:docMk/>
            <pc:sldMk cId="400923889" sldId="357"/>
            <ac:picMk id="13" creationId="{8AF9490E-8FFF-2B3E-BC7F-C9557AD627F6}"/>
          </ac:picMkLst>
        </pc:picChg>
        <pc:picChg chg="mod">
          <ac:chgData name="Stringfellow, Kina F. DPI" userId="002858cf-6d8d-4f58-b096-3c8ddc1070aa" providerId="ADAL" clId="{46F92E19-BD64-4AA6-8149-5638953C20FA}" dt="2024-01-12T17:50:38.324" v="2378" actId="962"/>
          <ac:picMkLst>
            <pc:docMk/>
            <pc:sldMk cId="400923889" sldId="357"/>
            <ac:picMk id="14" creationId="{EB69A598-97BC-2C79-3250-52C4DEDBAEA0}"/>
          </ac:picMkLst>
        </pc:picChg>
        <pc:cxnChg chg="mod">
          <ac:chgData name="Stringfellow, Kina F. DPI" userId="002858cf-6d8d-4f58-b096-3c8ddc1070aa" providerId="ADAL" clId="{46F92E19-BD64-4AA6-8149-5638953C20FA}" dt="2024-01-12T17:50:41.713" v="2379" actId="962"/>
          <ac:cxnSpMkLst>
            <pc:docMk/>
            <pc:sldMk cId="400923889" sldId="357"/>
            <ac:cxnSpMk id="17" creationId="{3A18CF20-9A43-2226-9B20-DD31C7A90E7C}"/>
          </ac:cxnSpMkLst>
        </pc:cxnChg>
      </pc:sldChg>
      <pc:sldChg chg="addSp modSp mod replTag delTag">
        <pc:chgData name="Stringfellow, Kina F. DPI" userId="002858cf-6d8d-4f58-b096-3c8ddc1070aa" providerId="ADAL" clId="{46F92E19-BD64-4AA6-8149-5638953C20FA}" dt="2024-01-12T17:50:25.090" v="2373" actId="962"/>
        <pc:sldMkLst>
          <pc:docMk/>
          <pc:sldMk cId="1449195046" sldId="358"/>
        </pc:sldMkLst>
        <pc:spChg chg="add mod">
          <ac:chgData name="Stringfellow, Kina F. DPI" userId="002858cf-6d8d-4f58-b096-3c8ddc1070aa" providerId="ADAL" clId="{46F92E19-BD64-4AA6-8149-5638953C20FA}" dt="2024-01-12T17:50:25.090" v="2373" actId="962"/>
          <ac:spMkLst>
            <pc:docMk/>
            <pc:sldMk cId="1449195046" sldId="358"/>
            <ac:spMk id="4" creationId="{E88BD04A-4C28-466C-D85C-C51FB4DEBF4E}"/>
          </ac:spMkLst>
        </pc:spChg>
        <pc:picChg chg="mod">
          <ac:chgData name="Stringfellow, Kina F. DPI" userId="002858cf-6d8d-4f58-b096-3c8ddc1070aa" providerId="ADAL" clId="{46F92E19-BD64-4AA6-8149-5638953C20FA}" dt="2024-01-12T17:50:19.302" v="2372" actId="962"/>
          <ac:picMkLst>
            <pc:docMk/>
            <pc:sldMk cId="1449195046" sldId="358"/>
            <ac:picMk id="6" creationId="{0D8365C0-0DE2-DC79-F0A4-47F4FB7596F1}"/>
          </ac:picMkLst>
        </pc:picChg>
      </pc:sldChg>
      <pc:sldChg chg="del replTag delTag">
        <pc:chgData name="Stringfellow, Kina F. DPI" userId="002858cf-6d8d-4f58-b096-3c8ddc1070aa" providerId="ADAL" clId="{46F92E19-BD64-4AA6-8149-5638953C20FA}" dt="2024-01-12T16:45:05.093" v="318" actId="47"/>
        <pc:sldMkLst>
          <pc:docMk/>
          <pc:sldMk cId="919104326" sldId="359"/>
        </pc:sldMkLst>
      </pc:sldChg>
      <pc:sldChg chg="del replTag delTag">
        <pc:chgData name="Stringfellow, Kina F. DPI" userId="002858cf-6d8d-4f58-b096-3c8ddc1070aa" providerId="ADAL" clId="{46F92E19-BD64-4AA6-8149-5638953C20FA}" dt="2024-01-12T16:45:06.523" v="323" actId="47"/>
        <pc:sldMkLst>
          <pc:docMk/>
          <pc:sldMk cId="1518405189" sldId="360"/>
        </pc:sldMkLst>
      </pc:sldChg>
      <pc:sldChg chg="del replTag delTag">
        <pc:chgData name="Stringfellow, Kina F. DPI" userId="002858cf-6d8d-4f58-b096-3c8ddc1070aa" providerId="ADAL" clId="{46F92E19-BD64-4AA6-8149-5638953C20FA}" dt="2024-01-12T16:45:08.558" v="328" actId="47"/>
        <pc:sldMkLst>
          <pc:docMk/>
          <pc:sldMk cId="3691851536" sldId="361"/>
        </pc:sldMkLst>
      </pc:sldChg>
      <pc:sldChg chg="addSp modSp mod replTag delTag">
        <pc:chgData name="Stringfellow, Kina F. DPI" userId="002858cf-6d8d-4f58-b096-3c8ddc1070aa" providerId="ADAL" clId="{46F92E19-BD64-4AA6-8149-5638953C20FA}" dt="2024-01-12T17:49:59.087" v="2361"/>
        <pc:sldMkLst>
          <pc:docMk/>
          <pc:sldMk cId="1811453853" sldId="362"/>
        </pc:sldMkLst>
        <pc:spChg chg="add mod">
          <ac:chgData name="Stringfellow, Kina F. DPI" userId="002858cf-6d8d-4f58-b096-3c8ddc1070aa" providerId="ADAL" clId="{46F92E19-BD64-4AA6-8149-5638953C20FA}" dt="2024-01-12T16:29:30.728" v="175" actId="20577"/>
          <ac:spMkLst>
            <pc:docMk/>
            <pc:sldMk cId="1811453853" sldId="362"/>
            <ac:spMk id="3" creationId="{7F3AD41F-AD86-4736-B41D-CD73723E26AA}"/>
          </ac:spMkLst>
        </pc:spChg>
        <pc:spChg chg="mod">
          <ac:chgData name="Stringfellow, Kina F. DPI" userId="002858cf-6d8d-4f58-b096-3c8ddc1070aa" providerId="ADAL" clId="{46F92E19-BD64-4AA6-8149-5638953C20FA}" dt="2024-01-12T16:28:40.909" v="43" actId="14100"/>
          <ac:spMkLst>
            <pc:docMk/>
            <pc:sldMk cId="1811453853" sldId="362"/>
            <ac:spMk id="6" creationId="{D00E80F8-828C-8C98-7208-545E4A683028}"/>
          </ac:spMkLst>
        </pc:spChg>
        <pc:spChg chg="mod">
          <ac:chgData name="Stringfellow, Kina F. DPI" userId="002858cf-6d8d-4f58-b096-3c8ddc1070aa" providerId="ADAL" clId="{46F92E19-BD64-4AA6-8149-5638953C20FA}" dt="2024-01-12T16:28:44.352" v="44" actId="14100"/>
          <ac:spMkLst>
            <pc:docMk/>
            <pc:sldMk cId="1811453853" sldId="362"/>
            <ac:spMk id="8" creationId="{7EA928BB-29D1-28DE-7831-B3F2378695E8}"/>
          </ac:spMkLst>
        </pc:spChg>
        <pc:picChg chg="add mod">
          <ac:chgData name="Stringfellow, Kina F. DPI" userId="002858cf-6d8d-4f58-b096-3c8ddc1070aa" providerId="ADAL" clId="{46F92E19-BD64-4AA6-8149-5638953C20FA}" dt="2024-01-12T16:52:13.216" v="606" actId="1076"/>
          <ac:picMkLst>
            <pc:docMk/>
            <pc:sldMk cId="1811453853" sldId="362"/>
            <ac:picMk id="4" creationId="{E10E7A81-ED09-E18A-FEA1-12F767F413C8}"/>
          </ac:picMkLst>
        </pc:picChg>
        <pc:picChg chg="add mod">
          <ac:chgData name="Stringfellow, Kina F. DPI" userId="002858cf-6d8d-4f58-b096-3c8ddc1070aa" providerId="ADAL" clId="{46F92E19-BD64-4AA6-8149-5638953C20FA}" dt="2024-01-12T16:52:23.529" v="608" actId="1076"/>
          <ac:picMkLst>
            <pc:docMk/>
            <pc:sldMk cId="1811453853" sldId="362"/>
            <ac:picMk id="5" creationId="{327940E8-41DA-5C31-B0F7-74AA316C1EEE}"/>
          </ac:picMkLst>
        </pc:picChg>
      </pc:sldChg>
      <pc:sldChg chg="addSp delSp modSp add mod replTag delTag">
        <pc:chgData name="Stringfellow, Kina F. DPI" userId="002858cf-6d8d-4f58-b096-3c8ddc1070aa" providerId="ADAL" clId="{46F92E19-BD64-4AA6-8149-5638953C20FA}" dt="2024-01-12T17:50:53.345" v="2387" actId="962"/>
        <pc:sldMkLst>
          <pc:docMk/>
          <pc:sldMk cId="2222713832" sldId="363"/>
        </pc:sldMkLst>
        <pc:spChg chg="mod">
          <ac:chgData name="Stringfellow, Kina F. DPI" userId="002858cf-6d8d-4f58-b096-3c8ddc1070aa" providerId="ADAL" clId="{46F92E19-BD64-4AA6-8149-5638953C20FA}" dt="2024-01-12T17:03:47.301" v="1294" actId="20577"/>
          <ac:spMkLst>
            <pc:docMk/>
            <pc:sldMk cId="2222713832" sldId="363"/>
            <ac:spMk id="2" creationId="{00000000-0000-0000-0000-000000000000}"/>
          </ac:spMkLst>
        </pc:spChg>
        <pc:spChg chg="mod">
          <ac:chgData name="Stringfellow, Kina F. DPI" userId="002858cf-6d8d-4f58-b096-3c8ddc1070aa" providerId="ADAL" clId="{46F92E19-BD64-4AA6-8149-5638953C20FA}" dt="2024-01-12T17:12:21.293" v="1386" actId="6549"/>
          <ac:spMkLst>
            <pc:docMk/>
            <pc:sldMk cId="2222713832" sldId="363"/>
            <ac:spMk id="3" creationId="{00000000-0000-0000-0000-000000000000}"/>
          </ac:spMkLst>
        </pc:spChg>
        <pc:picChg chg="add del mod">
          <ac:chgData name="Stringfellow, Kina F. DPI" userId="002858cf-6d8d-4f58-b096-3c8ddc1070aa" providerId="ADAL" clId="{46F92E19-BD64-4AA6-8149-5638953C20FA}" dt="2024-01-12T17:11:13.073" v="1371" actId="478"/>
          <ac:picMkLst>
            <pc:docMk/>
            <pc:sldMk cId="2222713832" sldId="363"/>
            <ac:picMk id="5" creationId="{F3639D2C-9A91-5CC6-2B14-C412DD089E7C}"/>
          </ac:picMkLst>
        </pc:picChg>
        <pc:picChg chg="add mod">
          <ac:chgData name="Stringfellow, Kina F. DPI" userId="002858cf-6d8d-4f58-b096-3c8ddc1070aa" providerId="ADAL" clId="{46F92E19-BD64-4AA6-8149-5638953C20FA}" dt="2024-01-12T17:50:50.602" v="2386" actId="962"/>
          <ac:picMkLst>
            <pc:docMk/>
            <pc:sldMk cId="2222713832" sldId="363"/>
            <ac:picMk id="7" creationId="{ED470C99-5DBC-8872-B1EC-61889638361C}"/>
          </ac:picMkLst>
        </pc:picChg>
        <pc:picChg chg="add del mod">
          <ac:chgData name="Stringfellow, Kina F. DPI" userId="002858cf-6d8d-4f58-b096-3c8ddc1070aa" providerId="ADAL" clId="{46F92E19-BD64-4AA6-8149-5638953C20FA}" dt="2024-01-12T17:11:43.273" v="1376" actId="478"/>
          <ac:picMkLst>
            <pc:docMk/>
            <pc:sldMk cId="2222713832" sldId="363"/>
            <ac:picMk id="9" creationId="{BA310312-DC59-2AEE-61FD-C334BAE9E1B8}"/>
          </ac:picMkLst>
        </pc:picChg>
        <pc:picChg chg="add mod">
          <ac:chgData name="Stringfellow, Kina F. DPI" userId="002858cf-6d8d-4f58-b096-3c8ddc1070aa" providerId="ADAL" clId="{46F92E19-BD64-4AA6-8149-5638953C20FA}" dt="2024-01-12T17:50:53.345" v="2387" actId="962"/>
          <ac:picMkLst>
            <pc:docMk/>
            <pc:sldMk cId="2222713832" sldId="363"/>
            <ac:picMk id="11" creationId="{5CAD60F4-1F8E-B147-7189-C7BB38E8CEF5}"/>
          </ac:picMkLst>
        </pc:picChg>
        <pc:picChg chg="del">
          <ac:chgData name="Stringfellow, Kina F. DPI" userId="002858cf-6d8d-4f58-b096-3c8ddc1070aa" providerId="ADAL" clId="{46F92E19-BD64-4AA6-8149-5638953C20FA}" dt="2024-01-12T17:09:07.513" v="1356" actId="478"/>
          <ac:picMkLst>
            <pc:docMk/>
            <pc:sldMk cId="2222713832" sldId="363"/>
            <ac:picMk id="19" creationId="{6F92D246-E540-2A80-5C82-4221ED87926B}"/>
          </ac:picMkLst>
        </pc:picChg>
        <pc:picChg chg="del">
          <ac:chgData name="Stringfellow, Kina F. DPI" userId="002858cf-6d8d-4f58-b096-3c8ddc1070aa" providerId="ADAL" clId="{46F92E19-BD64-4AA6-8149-5638953C20FA}" dt="2024-01-12T17:09:08.319" v="1357" actId="478"/>
          <ac:picMkLst>
            <pc:docMk/>
            <pc:sldMk cId="2222713832" sldId="363"/>
            <ac:picMk id="25" creationId="{5A195AD0-7177-BAFA-8324-46944C327343}"/>
          </ac:picMkLst>
        </pc:picChg>
      </pc:sldChg>
      <pc:sldChg chg="add del replTag delTag">
        <pc:chgData name="Stringfellow, Kina F. DPI" userId="002858cf-6d8d-4f58-b096-3c8ddc1070aa" providerId="ADAL" clId="{46F92E19-BD64-4AA6-8149-5638953C20FA}" dt="2024-01-12T16:52:05.345" v="596" actId="47"/>
        <pc:sldMkLst>
          <pc:docMk/>
          <pc:sldMk cId="2965679208" sldId="363"/>
        </pc:sldMkLst>
      </pc:sldChg>
      <pc:sldChg chg="addSp delSp modSp add mod ord replTag delTag">
        <pc:chgData name="Stringfellow, Kina F. DPI" userId="002858cf-6d8d-4f58-b096-3c8ddc1070aa" providerId="ADAL" clId="{46F92E19-BD64-4AA6-8149-5638953C20FA}" dt="2024-01-12T17:51:33.784" v="2406" actId="962"/>
        <pc:sldMkLst>
          <pc:docMk/>
          <pc:sldMk cId="4248184926" sldId="364"/>
        </pc:sldMkLst>
        <pc:spChg chg="mod">
          <ac:chgData name="Stringfellow, Kina F. DPI" userId="002858cf-6d8d-4f58-b096-3c8ddc1070aa" providerId="ADAL" clId="{46F92E19-BD64-4AA6-8149-5638953C20FA}" dt="2024-01-12T17:26:24.335" v="1945" actId="20577"/>
          <ac:spMkLst>
            <pc:docMk/>
            <pc:sldMk cId="4248184926" sldId="364"/>
            <ac:spMk id="2" creationId="{00000000-0000-0000-0000-000000000000}"/>
          </ac:spMkLst>
        </pc:spChg>
        <pc:spChg chg="mod">
          <ac:chgData name="Stringfellow, Kina F. DPI" userId="002858cf-6d8d-4f58-b096-3c8ddc1070aa" providerId="ADAL" clId="{46F92E19-BD64-4AA6-8149-5638953C20FA}" dt="2024-01-12T17:35:31.268" v="2144" actId="20577"/>
          <ac:spMkLst>
            <pc:docMk/>
            <pc:sldMk cId="4248184926" sldId="364"/>
            <ac:spMk id="3" creationId="{00000000-0000-0000-0000-000000000000}"/>
          </ac:spMkLst>
        </pc:spChg>
        <pc:spChg chg="add mod">
          <ac:chgData name="Stringfellow, Kina F. DPI" userId="002858cf-6d8d-4f58-b096-3c8ddc1070aa" providerId="ADAL" clId="{46F92E19-BD64-4AA6-8149-5638953C20FA}" dt="2024-01-12T17:29:10.685" v="1965" actId="1076"/>
          <ac:spMkLst>
            <pc:docMk/>
            <pc:sldMk cId="4248184926" sldId="364"/>
            <ac:spMk id="6" creationId="{CDAF5256-D9A6-F86C-1366-A82CE56375D2}"/>
          </ac:spMkLst>
        </pc:spChg>
        <pc:picChg chg="del">
          <ac:chgData name="Stringfellow, Kina F. DPI" userId="002858cf-6d8d-4f58-b096-3c8ddc1070aa" providerId="ADAL" clId="{46F92E19-BD64-4AA6-8149-5638953C20FA}" dt="2024-01-12T17:28:22.151" v="1956" actId="478"/>
          <ac:picMkLst>
            <pc:docMk/>
            <pc:sldMk cId="4248184926" sldId="364"/>
            <ac:picMk id="5" creationId="{330B9B8B-FF87-9002-3841-3EEF2ABF9C59}"/>
          </ac:picMkLst>
        </pc:picChg>
        <pc:picChg chg="add mod">
          <ac:chgData name="Stringfellow, Kina F. DPI" userId="002858cf-6d8d-4f58-b096-3c8ddc1070aa" providerId="ADAL" clId="{46F92E19-BD64-4AA6-8149-5638953C20FA}" dt="2024-01-12T17:51:30.850" v="2405" actId="962"/>
          <ac:picMkLst>
            <pc:docMk/>
            <pc:sldMk cId="4248184926" sldId="364"/>
            <ac:picMk id="8" creationId="{030EB44E-BA83-F6C6-9BD7-0F3B47D616B2}"/>
          </ac:picMkLst>
        </pc:picChg>
        <pc:picChg chg="add mod">
          <ac:chgData name="Stringfellow, Kina F. DPI" userId="002858cf-6d8d-4f58-b096-3c8ddc1070aa" providerId="ADAL" clId="{46F92E19-BD64-4AA6-8149-5638953C20FA}" dt="2024-01-12T17:51:33.784" v="2406" actId="962"/>
          <ac:picMkLst>
            <pc:docMk/>
            <pc:sldMk cId="4248184926" sldId="364"/>
            <ac:picMk id="10" creationId="{662F7CFD-A2A0-30B0-DD2A-46CB0F3BAAB1}"/>
          </ac:picMkLst>
        </pc:picChg>
      </pc:sldChg>
      <pc:sldChg chg="addSp delSp modSp add mod replTag delTag">
        <pc:chgData name="Stringfellow, Kina F. DPI" userId="002858cf-6d8d-4f58-b096-3c8ddc1070aa" providerId="ADAL" clId="{46F92E19-BD64-4AA6-8149-5638953C20FA}" dt="2024-01-12T17:51:51.620" v="2416"/>
        <pc:sldMkLst>
          <pc:docMk/>
          <pc:sldMk cId="107552646" sldId="365"/>
        </pc:sldMkLst>
        <pc:spChg chg="mod">
          <ac:chgData name="Stringfellow, Kina F. DPI" userId="002858cf-6d8d-4f58-b096-3c8ddc1070aa" providerId="ADAL" clId="{46F92E19-BD64-4AA6-8149-5638953C20FA}" dt="2024-01-12T17:39:52.345" v="2202" actId="20577"/>
          <ac:spMkLst>
            <pc:docMk/>
            <pc:sldMk cId="107552646" sldId="365"/>
            <ac:spMk id="2" creationId="{00000000-0000-0000-0000-000000000000}"/>
          </ac:spMkLst>
        </pc:spChg>
        <pc:spChg chg="mod">
          <ac:chgData name="Stringfellow, Kina F. DPI" userId="002858cf-6d8d-4f58-b096-3c8ddc1070aa" providerId="ADAL" clId="{46F92E19-BD64-4AA6-8149-5638953C20FA}" dt="2024-01-12T17:48:53.409" v="2329" actId="20577"/>
          <ac:spMkLst>
            <pc:docMk/>
            <pc:sldMk cId="107552646" sldId="365"/>
            <ac:spMk id="3" creationId="{00000000-0000-0000-0000-000000000000}"/>
          </ac:spMkLst>
        </pc:spChg>
        <pc:picChg chg="add mod">
          <ac:chgData name="Stringfellow, Kina F. DPI" userId="002858cf-6d8d-4f58-b096-3c8ddc1070aa" providerId="ADAL" clId="{46F92E19-BD64-4AA6-8149-5638953C20FA}" dt="2024-01-12T17:51:40.282" v="2412" actId="962"/>
          <ac:picMkLst>
            <pc:docMk/>
            <pc:sldMk cId="107552646" sldId="365"/>
            <ac:picMk id="4" creationId="{203EAB7F-A7B1-8F52-8885-708902ED5908}"/>
          </ac:picMkLst>
        </pc:picChg>
        <pc:picChg chg="del">
          <ac:chgData name="Stringfellow, Kina F. DPI" userId="002858cf-6d8d-4f58-b096-3c8ddc1070aa" providerId="ADAL" clId="{46F92E19-BD64-4AA6-8149-5638953C20FA}" dt="2024-01-12T17:39:54.839" v="2203" actId="478"/>
          <ac:picMkLst>
            <pc:docMk/>
            <pc:sldMk cId="107552646" sldId="365"/>
            <ac:picMk id="5" creationId="{330B9B8B-FF87-9002-3841-3EEF2ABF9C59}"/>
          </ac:picMkLst>
        </pc:picChg>
        <pc:picChg chg="add mod">
          <ac:chgData name="Stringfellow, Kina F. DPI" userId="002858cf-6d8d-4f58-b096-3c8ddc1070aa" providerId="ADAL" clId="{46F92E19-BD64-4AA6-8149-5638953C20FA}" dt="2024-01-12T17:51:44.713" v="2413" actId="962"/>
          <ac:picMkLst>
            <pc:docMk/>
            <pc:sldMk cId="107552646" sldId="365"/>
            <ac:picMk id="7" creationId="{292F4908-F2BD-21AE-1846-D124B15F6600}"/>
          </ac:picMkLst>
        </pc:picChg>
        <pc:picChg chg="add mod">
          <ac:chgData name="Stringfellow, Kina F. DPI" userId="002858cf-6d8d-4f58-b096-3c8ddc1070aa" providerId="ADAL" clId="{46F92E19-BD64-4AA6-8149-5638953C20FA}" dt="2024-01-12T17:51:47.645" v="2414" actId="962"/>
          <ac:picMkLst>
            <pc:docMk/>
            <pc:sldMk cId="107552646" sldId="365"/>
            <ac:picMk id="9" creationId="{EB214FB9-6DA4-2857-B600-F5A0EA23A6D9}"/>
          </ac:picMkLst>
        </pc:picChg>
      </pc:sldChg>
      <pc:sldMasterChg chg="delSldLayout">
        <pc:chgData name="Stringfellow, Kina F. DPI" userId="002858cf-6d8d-4f58-b096-3c8ddc1070aa" providerId="ADAL" clId="{46F92E19-BD64-4AA6-8149-5638953C20FA}" dt="2024-01-12T16:53:14.003" v="636" actId="47"/>
        <pc:sldMasterMkLst>
          <pc:docMk/>
          <pc:sldMasterMk cId="1963821010" sldId="2147483681"/>
        </pc:sldMasterMkLst>
        <pc:sldLayoutChg chg="del">
          <pc:chgData name="Stringfellow, Kina F. DPI" userId="002858cf-6d8d-4f58-b096-3c8ddc1070aa" providerId="ADAL" clId="{46F92E19-BD64-4AA6-8149-5638953C20FA}" dt="2024-01-12T16:53:14.003" v="636" actId="47"/>
          <pc:sldLayoutMkLst>
            <pc:docMk/>
            <pc:sldMasterMk cId="1963821010" sldId="2147483681"/>
            <pc:sldLayoutMk cId="1275035337" sldId="2147483696"/>
          </pc:sldLayoutMkLst>
        </pc:sldLayoutChg>
      </pc:sldMasterChg>
    </pc:docChg>
  </pc:docChgLst>
  <pc:docChgLst>
    <pc:chgData name="Stringfellow, Kina F. DPI" userId="S::kina.stringfellow@dpi.wi.gov::002858cf-6d8d-4f58-b096-3c8ddc1070aa" providerId="AD" clId="Web-{FF57BCD1-704C-41A6-D9E2-A7267EE747DB}"/>
    <pc:docChg chg="modSld">
      <pc:chgData name="Stringfellow, Kina F. DPI" userId="S::kina.stringfellow@dpi.wi.gov::002858cf-6d8d-4f58-b096-3c8ddc1070aa" providerId="AD" clId="Web-{FF57BCD1-704C-41A6-D9E2-A7267EE747DB}" dt="2023-01-19T14:47:07.778" v="13" actId="20577"/>
      <pc:docMkLst>
        <pc:docMk/>
      </pc:docMkLst>
      <pc:sldChg chg="delSp modSp">
        <pc:chgData name="Stringfellow, Kina F. DPI" userId="S::kina.stringfellow@dpi.wi.gov::002858cf-6d8d-4f58-b096-3c8ddc1070aa" providerId="AD" clId="Web-{FF57BCD1-704C-41A6-D9E2-A7267EE747DB}" dt="2023-01-19T14:47:07.778" v="13" actId="20577"/>
        <pc:sldMkLst>
          <pc:docMk/>
          <pc:sldMk cId="1410374104" sldId="309"/>
        </pc:sldMkLst>
        <pc:spChg chg="del mod">
          <ac:chgData name="Stringfellow, Kina F. DPI" userId="S::kina.stringfellow@dpi.wi.gov::002858cf-6d8d-4f58-b096-3c8ddc1070aa" providerId="AD" clId="Web-{FF57BCD1-704C-41A6-D9E2-A7267EE747DB}" dt="2023-01-19T14:46:32.277" v="8"/>
          <ac:spMkLst>
            <pc:docMk/>
            <pc:sldMk cId="1410374104" sldId="309"/>
            <ac:spMk id="5" creationId="{F4DBF110-8478-AE83-B218-F32DCC047B4D}"/>
          </ac:spMkLst>
        </pc:spChg>
        <pc:spChg chg="mod">
          <ac:chgData name="Stringfellow, Kina F. DPI" userId="S::kina.stringfellow@dpi.wi.gov::002858cf-6d8d-4f58-b096-3c8ddc1070aa" providerId="AD" clId="Web-{FF57BCD1-704C-41A6-D9E2-A7267EE747DB}" dt="2023-01-19T14:47:07.778" v="13" actId="20577"/>
          <ac:spMkLst>
            <pc:docMk/>
            <pc:sldMk cId="1410374104" sldId="309"/>
            <ac:spMk id="7" creationId="{3216E60C-D8F9-5AC4-672A-D551051AE210}"/>
          </ac:spMkLst>
        </pc:spChg>
        <pc:picChg chg="mod">
          <ac:chgData name="Stringfellow, Kina F. DPI" userId="S::kina.stringfellow@dpi.wi.gov::002858cf-6d8d-4f58-b096-3c8ddc1070aa" providerId="AD" clId="Web-{FF57BCD1-704C-41A6-D9E2-A7267EE747DB}" dt="2023-01-19T14:46:37.527" v="9" actId="1076"/>
          <ac:picMkLst>
            <pc:docMk/>
            <pc:sldMk cId="1410374104" sldId="309"/>
            <ac:picMk id="3" creationId="{BC938650-3DAF-0914-0034-09552BB06FD5}"/>
          </ac:picMkLst>
        </pc:picChg>
      </pc:sldChg>
    </pc:docChg>
  </pc:docChgLst>
  <pc:docChgLst>
    <pc:chgData name="Stringfellow, Kina F. DPI" userId="002858cf-6d8d-4f58-b096-3c8ddc1070aa" providerId="ADAL" clId="{0E26CAF9-C8D7-4C90-8BFF-EB8DBCA5CBFA}"/>
    <pc:docChg chg="modSld">
      <pc:chgData name="Stringfellow, Kina F. DPI" userId="002858cf-6d8d-4f58-b096-3c8ddc1070aa" providerId="ADAL" clId="{0E26CAF9-C8D7-4C90-8BFF-EB8DBCA5CBFA}" dt="2023-02-02T13:26:29.008" v="23" actId="20577"/>
      <pc:docMkLst>
        <pc:docMk/>
      </pc:docMkLst>
      <pc:sldChg chg="modSp mod">
        <pc:chgData name="Stringfellow, Kina F. DPI" userId="002858cf-6d8d-4f58-b096-3c8ddc1070aa" providerId="ADAL" clId="{0E26CAF9-C8D7-4C90-8BFF-EB8DBCA5CBFA}" dt="2023-02-02T13:26:29.008" v="23" actId="20577"/>
        <pc:sldMkLst>
          <pc:docMk/>
          <pc:sldMk cId="4185322060" sldId="257"/>
        </pc:sldMkLst>
        <pc:spChg chg="mod">
          <ac:chgData name="Stringfellow, Kina F. DPI" userId="002858cf-6d8d-4f58-b096-3c8ddc1070aa" providerId="ADAL" clId="{0E26CAF9-C8D7-4C90-8BFF-EB8DBCA5CBFA}" dt="2023-02-02T13:26:29.008" v="23" actId="20577"/>
          <ac:spMkLst>
            <pc:docMk/>
            <pc:sldMk cId="4185322060" sldId="257"/>
            <ac:spMk id="2" creationId="{00000000-0000-0000-0000-000000000000}"/>
          </ac:spMkLst>
        </pc:spChg>
      </pc:sldChg>
    </pc:docChg>
  </pc:docChgLst>
  <pc:docChgLst>
    <pc:chgData name="Stringfellow, Kina F. DPI" userId="S::kina.stringfellow@dpi.wi.gov::002858cf-6d8d-4f58-b096-3c8ddc1070aa" providerId="AD" clId="Web-{60D8C5F5-3B55-042C-56FB-BB178B4F6ED5}"/>
    <pc:docChg chg="modSld">
      <pc:chgData name="Stringfellow, Kina F. DPI" userId="S::kina.stringfellow@dpi.wi.gov::002858cf-6d8d-4f58-b096-3c8ddc1070aa" providerId="AD" clId="Web-{60D8C5F5-3B55-042C-56FB-BB178B4F6ED5}" dt="2023-01-19T14:43:02.965" v="49" actId="20577"/>
      <pc:docMkLst>
        <pc:docMk/>
      </pc:docMkLst>
      <pc:sldChg chg="addSp modSp">
        <pc:chgData name="Stringfellow, Kina F. DPI" userId="S::kina.stringfellow@dpi.wi.gov::002858cf-6d8d-4f58-b096-3c8ddc1070aa" providerId="AD" clId="Web-{60D8C5F5-3B55-042C-56FB-BB178B4F6ED5}" dt="2023-01-19T14:43:02.965" v="49" actId="20577"/>
        <pc:sldMkLst>
          <pc:docMk/>
          <pc:sldMk cId="1410374104" sldId="309"/>
        </pc:sldMkLst>
        <pc:spChg chg="add mod">
          <ac:chgData name="Stringfellow, Kina F. DPI" userId="S::kina.stringfellow@dpi.wi.gov::002858cf-6d8d-4f58-b096-3c8ddc1070aa" providerId="AD" clId="Web-{60D8C5F5-3B55-042C-56FB-BB178B4F6ED5}" dt="2023-01-19T14:42:37.511" v="46" actId="14100"/>
          <ac:spMkLst>
            <pc:docMk/>
            <pc:sldMk cId="1410374104" sldId="309"/>
            <ac:spMk id="5" creationId="{F4DBF110-8478-AE83-B218-F32DCC047B4D}"/>
          </ac:spMkLst>
        </pc:spChg>
        <pc:spChg chg="mod">
          <ac:chgData name="Stringfellow, Kina F. DPI" userId="S::kina.stringfellow@dpi.wi.gov::002858cf-6d8d-4f58-b096-3c8ddc1070aa" providerId="AD" clId="Web-{60D8C5F5-3B55-042C-56FB-BB178B4F6ED5}" dt="2023-01-19T14:43:02.965" v="49" actId="20577"/>
          <ac:spMkLst>
            <pc:docMk/>
            <pc:sldMk cId="1410374104" sldId="309"/>
            <ac:spMk id="7" creationId="{3216E60C-D8F9-5AC4-672A-D551051AE210}"/>
          </ac:spMkLst>
        </pc:spChg>
        <pc:picChg chg="add mod">
          <ac:chgData name="Stringfellow, Kina F. DPI" userId="S::kina.stringfellow@dpi.wi.gov::002858cf-6d8d-4f58-b096-3c8ddc1070aa" providerId="AD" clId="Web-{60D8C5F5-3B55-042C-56FB-BB178B4F6ED5}" dt="2023-01-19T14:40:13.382" v="24" actId="1076"/>
          <ac:picMkLst>
            <pc:docMk/>
            <pc:sldMk cId="1410374104" sldId="309"/>
            <ac:picMk id="3" creationId="{BC938650-3DAF-0914-0034-09552BB06FD5}"/>
          </ac:picMkLst>
        </pc:picChg>
      </pc:sldChg>
      <pc:sldChg chg="modSp">
        <pc:chgData name="Stringfellow, Kina F. DPI" userId="S::kina.stringfellow@dpi.wi.gov::002858cf-6d8d-4f58-b096-3c8ddc1070aa" providerId="AD" clId="Web-{60D8C5F5-3B55-042C-56FB-BB178B4F6ED5}" dt="2023-01-19T14:38:55.161" v="21" actId="20577"/>
        <pc:sldMkLst>
          <pc:docMk/>
          <pc:sldMk cId="540990636" sldId="313"/>
        </pc:sldMkLst>
        <pc:spChg chg="mod">
          <ac:chgData name="Stringfellow, Kina F. DPI" userId="S::kina.stringfellow@dpi.wi.gov::002858cf-6d8d-4f58-b096-3c8ddc1070aa" providerId="AD" clId="Web-{60D8C5F5-3B55-042C-56FB-BB178B4F6ED5}" dt="2023-01-19T14:38:55.161" v="21" actId="20577"/>
          <ac:spMkLst>
            <pc:docMk/>
            <pc:sldMk cId="540990636" sldId="313"/>
            <ac:spMk id="10" creationId="{7F874AED-C6A5-A12D-9E8C-B48B6040A1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dirty="0"/>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dirty="0"/>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86709540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0867095409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For staff on the report who don’t have an Entity ID or who need additional licensing for their reported assignment, have the educator submit their license application through ELO or have them follow up on outstanding items on their active applications to keep them moving forward. All license errors need to be resolved before the final licensing audit in June.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If you discover that a coding error was made when reporting a staff assignment, you can make those corrections directly in WISEstaff before completing your final certification. All corrections made on or before </a:t>
            </a:r>
            <a:r>
              <a:rPr lang="en-US" dirty="0">
                <a:highlight>
                  <a:schemeClr val="lt1"/>
                </a:highlight>
              </a:rPr>
              <a:t>March 21st </a:t>
            </a:r>
            <a:r>
              <a:rPr lang="en-US" dirty="0"/>
              <a:t>will be included in the snapshot and final licensing audit.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86709540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20867095409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For staff whose assignments were </a:t>
            </a:r>
            <a:r>
              <a:rPr lang="en-US" u="sng" dirty="0"/>
              <a:t>not audited</a:t>
            </a:r>
            <a:r>
              <a:rPr lang="en-US" dirty="0"/>
              <a:t> due to a missing Entity ID or outstanding validation errors, you can manually review their qualifications using the Edit Assignment page in WISEstaff and information on the DPI website. Below the assignment fields on the Edit Assignment page, there is a section called “View License Requirements for Selected Assignment” and one called “Licensing Information”. Click the arrow to expand each section to review the requirements for the assignment you’ve selected and compare them to the license information for that educator.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We’ve also included a link to the “What Can I Teach” page on the DPI website where you or the educator can find more information on whether their current license covers their reported assignment and grade levels.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86709540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086709540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There are several potential consequences when staff are not properly licensed by the time the final audit is run and published:</a:t>
            </a:r>
            <a:endParaRPr dirty="0"/>
          </a:p>
          <a:p>
            <a:pPr marL="0" lvl="0" indent="0" algn="l" rtl="0">
              <a:lnSpc>
                <a:spcPct val="115000"/>
              </a:lnSpc>
              <a:spcBef>
                <a:spcPts val="0"/>
              </a:spcBef>
              <a:spcAft>
                <a:spcPts val="0"/>
              </a:spcAft>
              <a:buClr>
                <a:schemeClr val="dk1"/>
              </a:buClr>
              <a:buSzPts val="1100"/>
              <a:buFont typeface="Arial"/>
              <a:buNone/>
            </a:pPr>
            <a:endParaRPr dirty="0"/>
          </a:p>
          <a:p>
            <a:pPr marL="457200" lvl="0" indent="-298450" algn="l" rtl="0">
              <a:lnSpc>
                <a:spcPct val="115000"/>
              </a:lnSpc>
              <a:spcBef>
                <a:spcPts val="0"/>
              </a:spcBef>
              <a:spcAft>
                <a:spcPts val="0"/>
              </a:spcAft>
              <a:buSzPts val="1100"/>
              <a:buChar char="●"/>
            </a:pPr>
            <a:r>
              <a:rPr lang="en-US" dirty="0">
                <a:solidFill>
                  <a:schemeClr val="dk1"/>
                </a:solidFill>
              </a:rPr>
              <a:t>Staff assignment data is used to generate staff reports that DPI publishes, which include data on ineffective, inexperienced, and out-of-field teachers by district. Those metrics are impacted when staff are reported in the wrong assignments or are not properly licensed for their reported assignments.</a:t>
            </a: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SzPts val="1100"/>
              <a:buChar char="●"/>
            </a:pPr>
            <a:r>
              <a:rPr lang="en-US" dirty="0"/>
              <a:t>Special Education, Grants, or Title I funding may be jeopardized if staff are not reported in the correct assignments or licensed for those assignments</a:t>
            </a:r>
            <a:endParaRPr dirty="0"/>
          </a:p>
          <a:p>
            <a:pPr marL="457200" lvl="0" indent="0" algn="l" rtl="0">
              <a:lnSpc>
                <a:spcPct val="115000"/>
              </a:lnSpc>
              <a:spcBef>
                <a:spcPts val="0"/>
              </a:spcBef>
              <a:spcAft>
                <a:spcPts val="0"/>
              </a:spcAft>
              <a:buNone/>
            </a:pPr>
            <a:endParaRPr dirty="0"/>
          </a:p>
          <a:p>
            <a:pPr marL="457200" lvl="0" indent="-298450" algn="l" rtl="0">
              <a:lnSpc>
                <a:spcPct val="115000"/>
              </a:lnSpc>
              <a:spcBef>
                <a:spcPts val="0"/>
              </a:spcBef>
              <a:spcAft>
                <a:spcPts val="0"/>
              </a:spcAft>
              <a:buSzPts val="1100"/>
              <a:buChar char="●"/>
            </a:pPr>
            <a:r>
              <a:rPr lang="en-US" dirty="0"/>
              <a:t>In addition, staff wishing to obtain a Lifetime License may have challenges documenting their experience if it is not reported correctly in WISEstaff</a:t>
            </a:r>
            <a:endParaRPr dirty="0"/>
          </a:p>
          <a:p>
            <a:pPr marL="457200" lvl="0" indent="0" algn="l" rtl="0">
              <a:lnSpc>
                <a:spcPct val="115000"/>
              </a:lnSpc>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86709540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0867095409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3B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verify that you have all required Entity IDs in place for staff with assignments requiring a license. We provide this information in several places throughout WISEstaff because it is such an important part of reporting staff data. You’ve got task 3b on the checklist, which shows you the number of staff who have an assignment requiring a license but no Entity ID. We also have the widget on the dashboard that shows you the number of missing Entity IDs, and we’ve got validation warning 4034 that you may see on your Validate Staff Data page if you have staff without Entity IDs.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If that Missing Entity ID number on your checklist is anything besides zero, you’ll need to follow up with those staff to have them provide you with their Entity ID before May. Even though the ability to edit staff assignment and contract data will close after </a:t>
            </a:r>
            <a:r>
              <a:rPr lang="en-US" dirty="0">
                <a:highlight>
                  <a:schemeClr val="lt1"/>
                </a:highlight>
              </a:rPr>
              <a:t>March 21st</a:t>
            </a:r>
            <a:r>
              <a:rPr lang="en-US" dirty="0"/>
              <a:t>, you can still enter Entity IDs into WISEid until May. Remember that Entity IDs are issued when a license application is submitted, so at the bare minimum, all staff requiring licenses should have submitted their applications and provided you with their Entity IDs by this time of year.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If there are any remaining missing Entity IDs at the time of the final license audit, those staff will not be audited, which may lead to some of those consequences covered on the previous slide.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If you need to merge entity IDs, you will need to reach out to the licensing team. This is a different then a standard help ticket and will be covered further on in this session.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8670954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086709540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3C </a:t>
            </a:r>
            <a:r>
              <a:rPr lang="en-US" b="1" dirty="0"/>
              <a:t>Verify Data Quality </a:t>
            </a:r>
            <a:r>
              <a:rPr lang="en-US" b="1" dirty="0">
                <a:solidFill>
                  <a:srgbClr val="0066CC"/>
                </a:solidFill>
              </a:rPr>
              <a:t>(show in WISEstaff)</a:t>
            </a:r>
            <a:endParaRPr b="1" dirty="0">
              <a:solidFill>
                <a:srgbClr val="0066CC"/>
              </a:solidFill>
            </a:endParaRPr>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US" dirty="0"/>
              <a:t>The first step here will be to review the data quality dashboard. Again this is a great place to compare last year's data this year data.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In addition to the dashboard, we recommend reviewing the salary and fringe variance reports as well as the aggregate staff report. </a:t>
            </a:r>
            <a:r>
              <a:rPr lang="en-US" dirty="0">
                <a:solidFill>
                  <a:schemeClr val="dk1"/>
                </a:solidFill>
              </a:rPr>
              <a:t>If you have other tools that you use in your office, maybe HR reports that you compare to WISEstaff, this is the time to do those reviews as part of this task.</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Admin Salary and Fringe Report </a:t>
            </a:r>
            <a:r>
              <a:rPr lang="en-US" dirty="0">
                <a:solidFill>
                  <a:schemeClr val="dk1"/>
                </a:solidFill>
              </a:rPr>
              <a:t>- just the people with admin position types. You can see which ones those are in the drop down under Position. This is data can be easier to look at in the download. This is helpful to see the percentage increase in salary, percentage fringe increase and fringe total percentage of salary.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Aggregate Staff Report </a:t>
            </a:r>
            <a:r>
              <a:rPr lang="en-US" dirty="0">
                <a:solidFill>
                  <a:schemeClr val="dk1"/>
                </a:solidFill>
              </a:rPr>
              <a:t>- This will only be available if you have these types of employees. These types of employees would be contractors hired out to the school, such as bus drivers, cafeteria and maintenance workers. For these types of employees, we don't collect their demographics and they do not have WISEids. This report will give you how many employees of these types you have. When using the report, make sure to click “filter” for the data to display. If you look at the screen where you enter the data, it will give you this years number and last year's numbers, which is helpful when comparing and spot checking.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Salary and Fringe Variance Report </a:t>
            </a:r>
            <a:r>
              <a:rPr lang="en-US" dirty="0">
                <a:solidFill>
                  <a:schemeClr val="dk1"/>
                </a:solidFill>
              </a:rPr>
              <a:t>- Great for checking salary change and fringe benefit change. You can set thresholds and it will highlight percentages above those thresholds. The report page here can be easier to use and find issues vs the download. When something is highlighted in red, either from the preset thresholds or the thresholds you set, we don't know if the data is correct or if there is an error, we are just calling it out for you to review as the person familiar with it. The red boxes highlighting data will not prevent you from completing the final certification. Again, this is just to help you review your data.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Clicking Verify Data Quality will show you some other options for verifying data.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you’ve completed your reviews and believe your data is accurate and complete, check the box to mark the task as done. </a:t>
            </a: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8670954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086709540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34145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86709540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086709540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3D </a:t>
            </a:r>
            <a:r>
              <a:rPr lang="en-US" b="1" dirty="0"/>
              <a:t>Verify Data Quality </a:t>
            </a:r>
            <a:r>
              <a:rPr lang="en-US" b="1" dirty="0">
                <a:solidFill>
                  <a:srgbClr val="0066CC"/>
                </a:solidFill>
              </a:rPr>
              <a:t>(show in WISEstaff)</a:t>
            </a:r>
            <a:endParaRPr b="1" dirty="0">
              <a:solidFill>
                <a:srgbClr val="0066CC"/>
              </a:solidFill>
            </a:endParaRPr>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US" dirty="0"/>
              <a:t>The first step here will be to review the data quality dashboard. Again this is a great place to compare last year's data this year data.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In addition to the dashboard, we recommend reviewing the salary and fringe variance reports as well as the aggregate staff report. </a:t>
            </a:r>
            <a:r>
              <a:rPr lang="en-US" dirty="0">
                <a:solidFill>
                  <a:schemeClr val="dk1"/>
                </a:solidFill>
              </a:rPr>
              <a:t>If you have other tools that you use in your office, maybe HR reports that you compare to WISEstaff, this is the time to do those reviews as part of this task.</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Admin Salary and Fringe Report </a:t>
            </a:r>
            <a:r>
              <a:rPr lang="en-US" dirty="0">
                <a:solidFill>
                  <a:schemeClr val="dk1"/>
                </a:solidFill>
              </a:rPr>
              <a:t>- just the people with admin position types. You can see which ones those are in the drop down under Position. This is data can be easier to look at in the download. This is helpful to see the percentage increase in salary, percentage fringe increase and fringe total percentage of salary.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Aggregate Staff Report </a:t>
            </a:r>
            <a:r>
              <a:rPr lang="en-US" dirty="0">
                <a:solidFill>
                  <a:schemeClr val="dk1"/>
                </a:solidFill>
              </a:rPr>
              <a:t>- This will only be available if you have these types of employees. These types of employees would be contractors hired out to the school, such as bus drivers, cafeteria and maintenance workers. For these types of employees, we don't collect their demographics and they do not have WISEids. This report will give you how many employees of these types you have. When using the report, make sure to click “filter” for the data to display. If you look at the screen where you enter the data, it will give you this years number and last year's numbers, which is helpful when comparing and spot checking.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Salary and Fringe Variance Report </a:t>
            </a:r>
            <a:r>
              <a:rPr lang="en-US" dirty="0">
                <a:solidFill>
                  <a:schemeClr val="dk1"/>
                </a:solidFill>
              </a:rPr>
              <a:t>- Great for checking salary change and fringe benefit change. You can set thresholds and it will highlight percentages above those thresholds. The report page here can be easier to use and find issues vs the download. When something is highlighted in red, either from the preset thresholds or the thresholds you set, we don't know if the data is correct or if there is an error, we are just calling it out for you to review as the person familiar with it. The red boxes highlighting data will not prevent you from completing the final certification. Again, this is just to help you review your data.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Clicking Verify Data Quality will show you some other options for verifying data.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you’ve completed your reviews and believe your data is accurate and complete, check the box to mark the task as done. </a:t>
            </a:r>
            <a:endParaRPr dirty="0">
              <a:solidFill>
                <a:schemeClr val="dk1"/>
              </a:solidFill>
            </a:endParaRPr>
          </a:p>
        </p:txBody>
      </p:sp>
    </p:spTree>
    <p:extLst>
      <p:ext uri="{BB962C8B-B14F-4D97-AF65-F5344CB8AC3E}">
        <p14:creationId xmlns:p14="http://schemas.microsoft.com/office/powerpoint/2010/main" val="75963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86709540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0867095409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86709540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0867095409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3g will take you to the Certify Data page where you’ll do one final review of your hiring agency counts and then check the box to indicate your certification and click Save to submit that certification to DPI. So again, </a:t>
            </a:r>
            <a:r>
              <a:rPr lang="en-US" dirty="0">
                <a:solidFill>
                  <a:schemeClr val="dk1"/>
                </a:solidFill>
              </a:rPr>
              <a:t>Make sure that you actually “check” the box, and then click “save”.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Prior to completing this step, look over the data quality dashboard one last time. This is provided on the same page where you will be completing step 3E.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It's important to note that you will not able relock to certify until all of your errors and warnings have been resolved or acknowledged.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Ideally you don't want to do this step until close to the deadline so that your looking at the most current and accurate data.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DPI pays close attention to the status of each LEA and we need everyone to have a status of Final Certified on or before </a:t>
            </a:r>
            <a:r>
              <a:rPr lang="en-US" dirty="0">
                <a:solidFill>
                  <a:schemeClr val="dk1"/>
                </a:solidFill>
                <a:highlight>
                  <a:schemeClr val="lt1"/>
                </a:highlight>
              </a:rPr>
              <a:t>March 21. </a:t>
            </a: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chemeClr val="lt1"/>
                </a:highlight>
              </a:rPr>
              <a:t>Lets take a look at this in WISEstaff, </a:t>
            </a:r>
            <a:r>
              <a:rPr lang="en-US" b="1" dirty="0">
                <a:solidFill>
                  <a:srgbClr val="0066CC"/>
                </a:solidFill>
                <a:highlight>
                  <a:schemeClr val="lt1"/>
                </a:highlight>
              </a:rPr>
              <a:t>(open step in wisestaff)</a:t>
            </a:r>
            <a:endParaRPr b="1" dirty="0">
              <a:solidFill>
                <a:srgbClr val="0066CC"/>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86709540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0867095409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3g will take you to the Certify Data page where you’ll do one final review of your hiring agency counts and then check the box to indicate your certification and click Save to submit that certification to DPI. So again, </a:t>
            </a:r>
            <a:r>
              <a:rPr lang="en-US" dirty="0">
                <a:solidFill>
                  <a:schemeClr val="dk1"/>
                </a:solidFill>
              </a:rPr>
              <a:t>Make sure that you actually “check” the box, and then click “save”.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Prior to completing this step, look over the data quality dashboard one last time. This is provided on the same page where you will be completing step 3E.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It's important to note that you will not able relock to certify until all of your errors and warnings have been resolved or acknowledged.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Ideally you don't want to do this step until close to the deadline so that your looking at the most current and accurate data.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DPI pays close attention to the status of each LEA and we need everyone to have a status of Final Certified on or before </a:t>
            </a:r>
            <a:r>
              <a:rPr lang="en-US" dirty="0">
                <a:solidFill>
                  <a:schemeClr val="dk1"/>
                </a:solidFill>
                <a:highlight>
                  <a:schemeClr val="lt1"/>
                </a:highlight>
              </a:rPr>
              <a:t>March 21. </a:t>
            </a: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chemeClr val="lt1"/>
                </a:highlight>
              </a:rPr>
              <a:t>Lets take a look at this in WISEstaff, </a:t>
            </a:r>
            <a:r>
              <a:rPr lang="en-US" b="1" dirty="0">
                <a:solidFill>
                  <a:srgbClr val="0066CC"/>
                </a:solidFill>
                <a:highlight>
                  <a:schemeClr val="lt1"/>
                </a:highlight>
              </a:rPr>
              <a:t>(open step in wisestaff)</a:t>
            </a:r>
            <a:endParaRPr b="1" dirty="0">
              <a:solidFill>
                <a:srgbClr val="0066CC"/>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77483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5bdf481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115bdf481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86709540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867095409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3h This task is completed by DPI and you’ll see the task marked as complete once the final snapshot is taken after </a:t>
            </a:r>
            <a:r>
              <a:rPr lang="en-US" dirty="0">
                <a:highlight>
                  <a:schemeClr val="lt1"/>
                </a:highlight>
              </a:rPr>
              <a:t>March 21st.</a:t>
            </a:r>
            <a:r>
              <a:rPr lang="en-US" dirty="0"/>
              <a:t> After the certification deadline, we disable edit access in WISEstaff so you can no longer make updates to assignment or contract data. During that time, we take the snapshot of all staff data for the year, which is then used for the final licensing audit and for generation and publication of staff reports.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The one thing you’ll still be able to do after WISEstaff data is locked, is to enter any Entity IDs into WISEid that may still be missing. You’ll be able to add Entity IDs into WISEid through April.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solidFill>
                  <a:srgbClr val="0066CC"/>
                </a:solidFill>
              </a:rPr>
              <a:t>Show in WISEstaff</a:t>
            </a:r>
            <a:endParaRPr b="1" dirty="0">
              <a:solidFill>
                <a:srgbClr val="0066CC"/>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51841316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151841316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b="1" dirty="0">
              <a:solidFill>
                <a:srgbClr val="0066CC"/>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51841316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1518413162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Keeping those data quality goals in mind, let’s look at how to meet them. We have four sets of tools to help with verifying data quality. We’ll start with a high level summary of the tools and then break them down in more detail in the upcoming slides.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First up is the Data Quality Dashboard. The dashboard is a summary of some key metrics that can be useful as an indicator of the overall health of your data quality. You’ll see counts of your district’s assignments, contracts and staff numbers, as well as some key things to look at regarding teacher salaries.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Next are the staff reports, some of which are called out on the Staff Collection Checklist as part of task 3c - Verify Data Quality. These reports will give you the full detail of what’s behind those numbers on the dashboard.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Next are the data validation errors and warnings. WISEstaff runs a “health check” of staff data on a nightly basis and generates errors and warnings when certain criteria are not met or fall short of what’s expected. Monitoring those errors and warnings and resolving the reported issues will help to keep staff data in good shape.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Finally, during the weeks leading up to the final certification deadline, DPI’s Customer Services Team monitors the certification status of each LEA along with a variety of data quality markers and may contact you to ask you to review certain elements of your staff data if they fall above or below the expected thresholds. We’ll look at where in WISEstaff you can find and review some of the items you may be asked to verify.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51841316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151841316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Now, to learn more about those groups of tools, we’ll start with the Data Quality Dashboard. Located in the Home menu in WISEstaff, the dashboard is a great way to get a quick glance of how your data is looking. The Hiring Agency Counts section shows you how your numbers for key metrics look this year compared to last year and how last year compared to the previous year. This data is pulling dynamically from the staff data you enter so what you see on your dashboard is current based on your most recent updates.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 each of the tiles, you’ll see the number of items for this year and the two previous years, and you’ll see a variance (both numeric and percentage) between this year and last year along with an indicator of whether this year’s number is higher or lower than last year’s. We have tiles for the number of overall assignments and licensed assignments, number of contracts, number of staff as well as total FTE, and FTE for aggregate staff, if that’s applicable for your district.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Numbers in red indicate there </a:t>
            </a:r>
            <a:r>
              <a:rPr lang="en-US" u="sng" dirty="0">
                <a:solidFill>
                  <a:schemeClr val="dk1"/>
                </a:solidFill>
              </a:rPr>
              <a:t>may</a:t>
            </a:r>
            <a:r>
              <a:rPr lang="en-US" dirty="0">
                <a:solidFill>
                  <a:schemeClr val="dk1"/>
                </a:solidFill>
              </a:rPr>
              <a:t> be an issue with the data, but it’s not a guaranteed diagnosis. It’s highlighted to call your attention to it so you can review it in more detail and determine whether there are errors or not. </a:t>
            </a: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51841316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21518413162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reviewing the tiles, look for whether this year’s numbers are higher or lower than last year’s. Is that what you expected to see? Use these numbers to identify areas you should take a closer look at. To help with that, you can click on any of the count numbers to view a list of the staff who comprise that metric. So, if you click on the Assignments count for this year, you’ll get a list of all staff assignments, including staff with multiple assignments each. If you see a count that’s in red, it indicates that the variance from last year to this year exceeds what DPI considers the standard. Numbers that are in red are not necessarily errors; you could very well have a large increase or reduction in staff from year to year. We call those variances out in red to bring them to your attention so that you can review them in more detail to make sure this year’s contract and assignment counts are accurate. If the numbers prove to be correct, there’s nothing you need to do; having numbers in red will not prevent you from certifying your data.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 this slide we see dashboard views for two districts. The top one has no counts showing red and the bottom one has one count that is red. In the bottom image, for the licensed assignment count, a decrease of fourteen assignments may be appropriate.  </a:t>
            </a:r>
            <a:r>
              <a:rPr lang="en-US" u="sng" dirty="0">
                <a:solidFill>
                  <a:schemeClr val="dk1"/>
                </a:solidFill>
              </a:rPr>
              <a:t>We don’t know</a:t>
            </a:r>
            <a:r>
              <a:rPr lang="en-US" dirty="0">
                <a:solidFill>
                  <a:schemeClr val="dk1"/>
                </a:solidFill>
              </a:rPr>
              <a:t> whether either number is correct, but when seeing them in red, you would want to confirm that they are accurate against my HR staff records, and then make any adjustments necessary.</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51841316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1518413162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next section on the dashboard includes information about teacher salaries. We all know that teacher salaries can be a hot media topic, so it’s important that they are entered correctly so the data is accurately reported to the public. The section on the bottom left of the dashboard is a three-year comparison of the average teacher salary in your district and how it compares to the statewide average. You can also look at how changes in your average salary compare against the statewide change by looking at the percentage number above each bar in the graph. In this example the district’s average salary in 20-21 increased 9% from the year before and then decreased 4% for this year. To determine if the salaries this year are accurate and the decrease in average salary is expected, look for salary anomalies in the Salary and Fringe Variance report. More on that in a bit.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51841316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1518413162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To the right of the average teacher salary graph is another tile that shows high and low salary and fringe amounts for your district. This is a great tool to use to find typos in salary data. If your lowest teacher salary is $7,540, you’d want to look at that staff record to make sure the number is correct. Same thing goes for the high salary. To view the staff person who has the salary shown, just hover over the salary number and you’ll see their name and WISEid in a tooltip. In addition to the low and high salary and fringe amounts, we also show you how many salaries you reported that are below an amount considered low for a teacher salary, which is twenty-four thousand dollars, and how many are above a high salary of ninety thousand dollars. To view those staff, you can click on the number of salaries to see a list of staff names. As with the hiring counts tiles, calling out salaries below twenty-four thousand or above ninety thousand </a:t>
            </a:r>
            <a:r>
              <a:rPr lang="en-US" u="sng" dirty="0">
                <a:solidFill>
                  <a:schemeClr val="dk1"/>
                </a:solidFill>
              </a:rPr>
              <a:t>does not</a:t>
            </a:r>
            <a:r>
              <a:rPr lang="en-US" dirty="0">
                <a:solidFill>
                  <a:schemeClr val="dk1"/>
                </a:solidFill>
              </a:rPr>
              <a:t> indicate an error; it indicates something you should look into to confirm.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One thing to note with these teacher salaries is understanding what we use to signify a “teacher”. This information can be found in the ‘About the Data’ link that’s included in each of the teacher salary sections on the dashboard. When displaying these figures, we use only staff with a position code of 53 for teacher, omitting interns, subcontracted staff and staff hired by a CESA. We further filter out staff with a total teaching FTE that’s less than .95 or with contract days fewer than 160. That’s done to exclude part-time teachers who may be receiving a lower salary as a result of a lowered workload; we don’t want partial year or part-time salaries to alter the numbers for full-time teachers.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51841316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1518413162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next group of data quality tools we have are the staff reports. There are a number of reports available, each of which slices and dices your staff data in various ways. A great way to get an understanding of the reports available is to read through the Reports Overview page in WISEstaff. This page includes a summary of each report and you can click the report name to go right to that report page.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Among the reports, we have summaries that are a view of all staff and their data. We also have detailed reports that focus on a specific part of staff data, such as salaries or FTE by position classification. In the next few slides we’ll look at examples of each type of report.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Since these reports may contain personally identifiable information, or PII, like WISEid or birth date, please remember that if you choose to print or email staff reports, make sure copies with personal information are handled securely, since that data should be kept private</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51841316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1518413162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first group of reports we’ll cover are the summary reports, which include a view of all combined staff data, including contract, assignment, and demographic details. The All Staff Report and Staff Corrections Form are examples of summary reports. Both are available in the Reports menu and contain a combination of contract, assignment, and demographic data. Any staff person with an assignment will appear in these reports, even if their assignment does not require that a contract be entered. In the All Staff Report, you can filter staff by one or more schools. You’ll need to select By Working LEA as the Report Type, then select your LEA in the Working LEA field, then you’ll see a list of all schools for your agency. Use control-click to highlight multiple schools in that list.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15184131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1518413162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Next up in the summary reports is the Staff List, accessible in the WISEstaff Reports menu. The staff list has a record for each person with a contract or assignment and is a slimmed down version of the All Staff Report in how much data it shows. It has a subset of demographic data, along with a few contract details, like salary, fringe benefits, and contract days. You’ll also see assignment information for each staff person in a sub-grid that is displayed by clicking the chevron to the left of the person’s WISEid. Each assignment displays in its own row.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 additional feature of the Staff List is the ability to delete a person’s contracts and assignments right from the report. This is useful if you accidentally created an assignment or contract for a person who should not have been reported as working in your district for the current year. To delete the contract and all assignments for your hiring agency for a staff person, click the red x icon on the far right of the staff record, then click delete in the pop-up message to confirm you want to delete the contract and assignments. Use this option only if you want to delete everything for a staff person. If you want to delete only an assignment or a contract, do that on the person’s Edit Staff page.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Speaking of the Edit Staff page, you can go straight there from the Staff List by clicking on a person’s WISEid, or on the edit icon to the left of the delete icon.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5f689d84dc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dirty="0">
              <a:solidFill>
                <a:schemeClr val="dk1"/>
              </a:solidFill>
            </a:endParaRPr>
          </a:p>
        </p:txBody>
      </p:sp>
      <p:sp>
        <p:nvSpPr>
          <p:cNvPr id="47" name="Google Shape;47;g15f689d84d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51841316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151841316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Next up are the detailed reports, which are reports with a specific set of data and meant for a specific purpose.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first one we’ll look at is the Salary Report. This report is good for reviewing all contract data and comparing it to your HR data, since it displays all contract data elements: salary, fringe, contract days, years of experience, and highest degree earned. It also includes FTE and some demographic details. You can filter this report by position classification and specific position, if desired, for example to review all teacher salaries, or all administrator salaries. Within the Salary Report screen, you can sort the data by any of the column headers, and you can download the full report into Excel and then sort and filter there however you’d like</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51841316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1518413162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next two reports can help you recognize significant data variances, like the data quality dashboard does, to call your attention to data that may be incorrect. The first of these is the Admin Salary/Fringe Report. This report includes contract and assignment data for staff with an administrator position classification. We have seen that these salaries are the most highly scrutinized by researchers and reporters, so we have this report just for administrative salaries.  The content is similar to the All Staff Report, but the reason it’s a specialized report is that it also includes a comparison to data from the previous year. It’s like the Hiring Agency Counts tile on the dashboard but detailed for every administrator staff person.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As you can see in my screen shot, we’ve got a staff person with a 99% reduction in salary and fringe benefit amounts for this year compared to last year, which should prompt you to take a second look at their contract and their WISEstaff record. An easy way to find all the records with a high variance percentage would be to download this report to Excel, then sort the data by the Salary Change column, or the Fringe Benefit Change column, and look for numbers higher than what a standard salary change would be from year to year. Anything above that number would warrant a closer look. </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51841316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1518413162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My favorite report is the Salary/Fringe Variance Report. It is similar to the Admin Salary/Fringe Report in that it includes salary and fringe data for the previous and current year, but it also lets you set your own filters and it highlights records that fall outside your selected variance ranges.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As with the other reports, this shows the most current staff data and can be downloaded into Excel, but I would utilize the highlighting that the report screen has to draw attention to records that vary significantly from last year. Let’s take a look at the report page on the next slide</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51841316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21518413162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the top of the page are staff qualifier filters and data variance filters. It’s a lot of fields. I know. We tried to give you a place to start by defaulting some standard values in those fields, but you are more than welcome to adjust them to suit your needs. Our default filters are set to look for full-time staff, by asking for results where the FTE is .80 or higher and the contract days is 145 or higher. The data variance filters are set to search for records that fall outside the standard salary and fringe amounts we see most often across the state. The blue checkboxes indicate that those filters will be applied. If you don’t want to include any of those filters in your report, you can uncheck those boxes, then click the Filter button to refresh your results.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Once the results are displayed, the system outlines any values in red which exceed a filter. In our example here, some records have overages in the salary change and fringe change from last year to this year. Some records have only one overage. And what’s been our theme today with using data quality tools? These call-outs </a:t>
            </a:r>
            <a:r>
              <a:rPr lang="en-US" u="sng" dirty="0">
                <a:solidFill>
                  <a:schemeClr val="dk1"/>
                </a:solidFill>
              </a:rPr>
              <a:t>don’t guarantee there’s an error</a:t>
            </a:r>
            <a:r>
              <a:rPr lang="en-US" dirty="0">
                <a:solidFill>
                  <a:schemeClr val="dk1"/>
                </a:solidFill>
              </a:rPr>
              <a:t> in the data. The red outlining is meant to grab your attention and say “maybe make sure that this educator’s fringe benefits this year really are two-hundred ninety-nine percent greater than last year’s.” And maybe they are. If so, that’s fine. But you checked it, and verified it, and that’s all we’re asking you to do.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Looking at this screen shot, you can see how it’s helpful to review this data on the page itself, rather than downloading to Excel, but of course that’s your choice. The option to download is there if you want it.</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51841316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1518413162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next detailed report we have is the Aggregate Staff Report, which is something not all of you may use since aggregate staff are those who are subcontracted from a third party for specific positions, like cafeteria worker, bus driver, or plant maintenance. While there is an Aggregate Staff Report available in the Reports menu, I am going to recommend you do your review of aggregate staff FTE on the screen where you entered it rather than using the report.</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51841316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21518413162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And here’s why: the Enter Aggregate Staff FTE page now includes last year’s entries in addition to this year’s entries, which I think makes it more useful because you can compare your contracts between years. If you remember back to an earlier slide, there is a tile on the Data Quality Dashboard that shows you a comparison of aggregate FTE for this year and two previous years, so that’s a good place to review the Aggregate FTE number as a whole. This page is a bit better because it shows you the breakdown of which assignments and which contractors you used this year compared to last year. We can see each contracting agency and the assignment areas and FTE for those assignments, and then the total FTE for each year. So, this is a great way to make sure aggregate assignments are accounted for.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51841316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21518413162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Our final detailed report is the FTE Summary. This report sums assignment FTE by position classification and then breaks it down by gender and race/ethnicity. This data is also available to the public in the Public Staff FTE by Ethnicity and Gender report, so it’s helpful to review it prior to final certification to make sure your staff are represented accurately. This report can also be useful to review FTE totals by position type, such as teachers, support staff, program coordinators, et cetera.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151841316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1518413162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Our next group of data quality tools are the automated data validations. During the preliminary and final certification periods, WISEstaff runs a nightly data validation process to review all staff data and identify missing or suspect values. The issues are reported as errors, warnings, or informational messages, based on the severity of the issue.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An issue of critical severity, which indicates that data is missing or must be changed because it doesn’t follow the standard staff data rules, is reported as an error. An issue of lesser severity but still important and may be acceptable as is wise staff reported as a warning. A minor issue, typically data that has been entered but is not required based on a person’s assignment, is reported as an informational message.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 order to complete your final certification, all errors must be resolved and all warnings must be acknowledged or resolved. Informational messages will be cleared out prior to the final data snapshot so once you’ve viewed them, you don’t need to do anything further with them.</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51841316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1518413162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There are several places you can go to view your active validation errors and warnings. You’ll see them on the Staff Collection Checklist, under task 3d - Run Data Validation. The number of errors will show in red, indicating they must be resolved before final certification. The number of warnings shows in red when they are active and not yet acknowledged. Informational messages may show in red, but because they are a low severity, will not prevent you from finishing your final certification step. Within the checklist, you can click on the Run Data Validation task description to go to the Validate Staff Data page to view details of each validation message.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51841316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151841316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 addition to viewing your validation message counts on the Staff Collection Checklist, you can also go directly to the Validate Staff Data page to view those validation messages in further detail. From the Manage Staff Data menu, select the Validate Staff Data option. This is where you will view the details of the validation message and have the ability to resolve or acknowledge the issue.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154f50b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53" name="Google Shape;53;g8154f50b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51841316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1518413162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Validate Staff Data screen will show you a running total of errors, warnings, and info messages. The warnings are divided into acknowledged and unacknowledged counts. When you’re ready to complete your final certification step, you will need to have zero errors and zero unacknowledged warnings.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To work the errors and warnings, you can review the description of the issue in the Message field and then click the blue resolve link in the resolve column to navigate to the page where you can view and/or resolve the issue. Depending on the type of issue, that link may direct you to the Staff List, in a case where you are missing a certain assignment type, or to a specific staff person’s Edit Staff page in a case where their contract information is missing, to name just a few examples.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the issue you are working on is a warning and you cannot fully resolve the issue, you may need to acknowledge it to clear it out of the unacknowledged warnings list. Some warnings require comments to be entered before acknowledging them; those warning codes are listed on the Validate Staff Data page. In those cases, you can click the View/Edit link in the Comment column, enter your comment explaining why the issue will not be resolved, and then click the check box in the Acknowledge column, which is abbreviated as Ackn.</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151841316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1518413162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To get more information on why an error or warning was generated or to better understand how to resolve it, check out the knowledge base article repository. Our KBA tool includes descriptions of why errors happen and how to fix them. For the 21-2022 school year we now link directly to those KBAs from WISEstaff for most validation codes. You can also find them on the DPI website. Search for WISEstaff help, and on that page scroll down to Other Useful Links, then click Knowledge Base Articles.</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51841316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2151841316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b="1" dirty="0">
              <a:solidFill>
                <a:srgbClr val="0066CC"/>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51841316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151841316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b="1" dirty="0">
              <a:solidFill>
                <a:srgbClr val="0066CC"/>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5978a5fae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5978a5fae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some good information on Licensing and where to find it in WISEstaff and on our DPI site.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can I teach? this will help with what license is needed for a teaching assignment.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help with licensing, remember you can submit a separate help ticket for that under the Need Help? inside WISEstaff.</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5978a5fae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5978a5fae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some good information on Licensing and where to find it in WISEstaff and on our DPI site.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can I teach? this will help with what license is needed for a teaching assignment.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help with licensing, remember you can submit a separate help ticket for that under the Need Help? inside WISEstaff.</a:t>
            </a:r>
            <a:endParaRPr dirty="0"/>
          </a:p>
        </p:txBody>
      </p:sp>
    </p:spTree>
    <p:extLst>
      <p:ext uri="{BB962C8B-B14F-4D97-AF65-F5344CB8AC3E}">
        <p14:creationId xmlns:p14="http://schemas.microsoft.com/office/powerpoint/2010/main" val="1331179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5978a5fae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5978a5fae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WISEstaff Help: Links to WISE help pages and useful resources</a:t>
            </a:r>
            <a:endParaRPr dirty="0"/>
          </a:p>
          <a:p>
            <a:pPr marL="0" lvl="0" indent="0" algn="l" rtl="0">
              <a:spcBef>
                <a:spcPts val="0"/>
              </a:spcBef>
              <a:spcAft>
                <a:spcPts val="0"/>
              </a:spcAft>
              <a:buNone/>
            </a:pPr>
            <a:r>
              <a:rPr lang="en-US" dirty="0"/>
              <a:t>Data Elements: List of links to all WISEstaff data elements and their descriptions, uses, and codes</a:t>
            </a:r>
            <a:endParaRPr dirty="0"/>
          </a:p>
          <a:p>
            <a:pPr marL="0" lvl="0" indent="0" algn="l" rtl="0">
              <a:spcBef>
                <a:spcPts val="0"/>
              </a:spcBef>
              <a:spcAft>
                <a:spcPts val="0"/>
              </a:spcAft>
              <a:buNone/>
            </a:pPr>
            <a:r>
              <a:rPr lang="en-US" dirty="0"/>
              <a:t>Knowledge Base Articles: (KBA) Useful articles on validations and other related topics</a:t>
            </a:r>
            <a:endParaRPr dirty="0"/>
          </a:p>
          <a:p>
            <a:pPr marL="0" lvl="0" indent="0" algn="l" rtl="0">
              <a:spcBef>
                <a:spcPts val="0"/>
              </a:spcBef>
              <a:spcAft>
                <a:spcPts val="0"/>
              </a:spcAft>
              <a:buNone/>
            </a:pPr>
            <a:r>
              <a:rPr lang="en-US" dirty="0"/>
              <a:t>WISEdata Events Calendar: View deadlines, trainings, webinars, etc.</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154f50b3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154f50b3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We are always looking for feedback. A lot of enhancements have come from user feedback so if you have any recommendations definitely let us know. Also feel free to submit feedback via a help ticket. </a:t>
            </a:r>
            <a:endParaRPr sz="14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154f50b3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154f50b3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To recap, here are a few ways for you to stay in contact with us.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The WISEstaff user group calls are very helpful for getting weekly updates and connecting with DPI staff. I would definitely recommend attending them.</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I would also recommend the Google+ community as you’re able to ask questions to your peers about vendor issues you may be experiencing, as well as receiving notices from DPI if there is an application outage or communication sent out. And again, we are always available via help ticket to assist with any questions you have during your data submission process.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154f50b3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154f50b3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Here is another link you'll want to bookmark. This is our events calendar page. This will have events like the WISEdata conference, WISEstaff user group calls, CESA and DPI trainings, and SIS vendor conferences to name a few and will also have important dates like snapshots.  So definitely a good page to have bookmarked.</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6900cb25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6900cb25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This should be the first stop when you log into WISEstaff. This is a great place to spot check your data. Below you will find stats on teacher salaries which can also help you spot check data. </a:t>
            </a:r>
            <a:endParaRPr sz="14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8670954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2086709540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51841316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2151841316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86709540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086709540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Let’s start with some tips about using the checklist:</a:t>
            </a:r>
            <a:endParaRPr dirty="0"/>
          </a:p>
          <a:p>
            <a:pPr marL="457200" lvl="0" indent="-298450" algn="l" rtl="0">
              <a:lnSpc>
                <a:spcPct val="115000"/>
              </a:lnSpc>
              <a:spcBef>
                <a:spcPts val="0"/>
              </a:spcBef>
              <a:spcAft>
                <a:spcPts val="0"/>
              </a:spcAft>
              <a:buSzPts val="1100"/>
              <a:buChar char="●"/>
            </a:pPr>
            <a:r>
              <a:rPr lang="en-US" dirty="0"/>
              <a:t>Each task has a status: some tasks have a system-generated status and some have a checkbox for you to click when you’re ready to mark it as completed. Here’s a look at a stripped-down version of the task statuses; you can see that 3a, 3b, 3c and 3f are marked as complete and 3d, 3e, 3g and 3h are incomplete. </a:t>
            </a:r>
            <a:endParaRPr dirty="0"/>
          </a:p>
          <a:p>
            <a:pPr marL="457200" lvl="0" indent="0" algn="l" rtl="0">
              <a:lnSpc>
                <a:spcPct val="115000"/>
              </a:lnSpc>
              <a:spcBef>
                <a:spcPts val="0"/>
              </a:spcBef>
              <a:spcAft>
                <a:spcPts val="0"/>
              </a:spcAft>
              <a:buNone/>
            </a:pPr>
            <a:endParaRPr dirty="0"/>
          </a:p>
          <a:p>
            <a:pPr marL="457200" lvl="0" indent="-298450" algn="l" rtl="0">
              <a:lnSpc>
                <a:spcPct val="115000"/>
              </a:lnSpc>
              <a:spcBef>
                <a:spcPts val="0"/>
              </a:spcBef>
              <a:spcAft>
                <a:spcPts val="0"/>
              </a:spcAft>
              <a:buSzPts val="1100"/>
              <a:buChar char="●"/>
            </a:pPr>
            <a:r>
              <a:rPr lang="en-US" dirty="0"/>
              <a:t>Within the task list, any task description in blue font can be clicked to take you right to the screen where you can complete that task.</a:t>
            </a:r>
            <a:endParaRPr dirty="0"/>
          </a:p>
          <a:p>
            <a:pPr marL="457200" lvl="0" indent="0" algn="l" rtl="0">
              <a:lnSpc>
                <a:spcPct val="115000"/>
              </a:lnSpc>
              <a:spcBef>
                <a:spcPts val="0"/>
              </a:spcBef>
              <a:spcAft>
                <a:spcPts val="0"/>
              </a:spcAft>
              <a:buNone/>
            </a:pPr>
            <a:endParaRPr dirty="0"/>
          </a:p>
          <a:p>
            <a:pPr marL="457200" lvl="0" indent="-298450" algn="l" rtl="0">
              <a:lnSpc>
                <a:spcPct val="115000"/>
              </a:lnSpc>
              <a:spcBef>
                <a:spcPts val="0"/>
              </a:spcBef>
              <a:spcAft>
                <a:spcPts val="0"/>
              </a:spcAft>
              <a:buSzPts val="1100"/>
              <a:buChar char="●"/>
            </a:pPr>
            <a:r>
              <a:rPr lang="en-US" dirty="0"/>
              <a:t>If you’re not sure what’s expected for a task or how to complete it, click on the Help link in the upper right corner of the Step Three banner - you’ll find more information about each step.</a:t>
            </a:r>
            <a:endParaRPr dirty="0"/>
          </a:p>
          <a:p>
            <a:pPr marL="457200" lvl="0" indent="0" algn="l" rtl="0">
              <a:lnSpc>
                <a:spcPct val="115000"/>
              </a:lnSpc>
              <a:spcBef>
                <a:spcPts val="0"/>
              </a:spcBef>
              <a:spcAft>
                <a:spcPts val="0"/>
              </a:spcAft>
              <a:buNone/>
            </a:pPr>
            <a:endParaRPr dirty="0"/>
          </a:p>
          <a:p>
            <a:pPr marL="457200" lvl="0" indent="-298450" algn="l" rtl="0">
              <a:lnSpc>
                <a:spcPct val="115000"/>
              </a:lnSpc>
              <a:spcBef>
                <a:spcPts val="0"/>
              </a:spcBef>
              <a:spcAft>
                <a:spcPts val="0"/>
              </a:spcAft>
              <a:buSzPts val="1100"/>
              <a:buChar char="●"/>
            </a:pPr>
            <a:r>
              <a:rPr lang="en-US" dirty="0"/>
              <a:t>On the far right side of the Step Three tile, you’ll see a count of the number of open items for certain tasks. To be ready for your final certification, all counts should be zeroes, which are shown in green.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86709540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20867095409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3A - </a:t>
            </a:r>
            <a:r>
              <a:rPr lang="en-US" b="1" dirty="0">
                <a:solidFill>
                  <a:srgbClr val="0066CC"/>
                </a:solidFill>
              </a:rPr>
              <a:t>(show on check list then switch back to slides)</a:t>
            </a:r>
            <a:endParaRPr b="1" dirty="0">
              <a:solidFill>
                <a:srgbClr val="0066CC"/>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Each year, the Licensing, Educator Advancement and Development (LEAD) team, conducts an audit of all public school districts in the state of Wisconsin to ensure that all professional staff members are appropriately licensed.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Review your audit reports and make the corrections needed prior to moving forward with the other steps in step 3. Example, if you have assignment changes to make and work on step 3C first, you will end up having to go back and redo some of your work. Once the contracts and data are set, then move on to the next step in step 3.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These reports show you where your staff’s licenses are not matching up with their reported assignments for this year. Remember, you can click that task description to go right to the Audit Results report page.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There are four reports issued after each stage of the audit, so at this time of year you’ll see four preliminary reports for the </a:t>
            </a:r>
            <a:r>
              <a:rPr lang="en-US" dirty="0">
                <a:highlight>
                  <a:schemeClr val="lt1"/>
                </a:highlight>
              </a:rPr>
              <a:t>23-24 </a:t>
            </a:r>
            <a:r>
              <a:rPr lang="en-US" dirty="0"/>
              <a:t>school year. Review the error reports to see which staff may need to obtain additional licensing based on their reported assignment, and the </a:t>
            </a:r>
            <a:r>
              <a:rPr lang="en-US" dirty="0">
                <a:solidFill>
                  <a:schemeClr val="dk1"/>
                </a:solidFill>
              </a:rPr>
              <a:t>reject report to see which staff are missing Entity IDs and were not audited. Read the auditor comments in the error reports to determine the course of action needed for each issue. The main report to pay attention to is the Audit Error Report. Look through to see who doesn't have licenses or who doesn't have the appropriate license for the assignments given. The reports have dates on them, it is possible you've fixed some of this after the date, so be sure to check the dates on the audit report and then cross check to make sure it has indeed been updated.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Keep in mind that the expectation for educator licensing, per state statute, is to have Entity IDs and valid licenses in place at the start of the school year. But you do still have time to rectify license errors for any staff without an Entity ID or without proper licensing.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The goal of the preliminary audit is to have the corrections made prior to the final audit.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dirty="0"/>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4"/>
          <p:cNvSpPr>
            <a:spLocks noGrp="1"/>
          </p:cNvSpPr>
          <p:nvPr>
            <p:ph type="pic" idx="3"/>
          </p:nvPr>
        </p:nvSpPr>
        <p:spPr>
          <a:xfrm>
            <a:off x="5262429" y="1291773"/>
            <a:ext cx="3420446" cy="30906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476798073"/>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8" name="Google Shape;28;p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0"/>
              </a:spcBef>
              <a:spcAft>
                <a:spcPts val="0"/>
              </a:spcAft>
              <a:buClr>
                <a:schemeClr val="dk1"/>
              </a:buClr>
              <a:buSzPts val="2100"/>
              <a:buFont typeface="Arial"/>
              <a:buChar char="•"/>
              <a:defRPr sz="21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0"/>
              </a:spcBef>
              <a:spcAft>
                <a:spcPts val="0"/>
              </a:spcAft>
              <a:buClr>
                <a:schemeClr val="dk1"/>
              </a:buClr>
              <a:buSzPts val="2100"/>
              <a:buFont typeface="Arial"/>
              <a:buChar char="•"/>
              <a:defRPr sz="21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62"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63"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dt" idx="10"/>
          </p:nvPr>
        </p:nvSpPr>
        <p:spPr>
          <a:xfrm>
            <a:off x="457200" y="4767263"/>
            <a:ext cx="8763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31" name="Google Shape;31;p6"/>
          <p:cNvSpPr txBox="1">
            <a:spLocks noGrp="1"/>
          </p:cNvSpPr>
          <p:nvPr>
            <p:ph type="sldNum" idx="12"/>
          </p:nvPr>
        </p:nvSpPr>
        <p:spPr>
          <a:xfrm>
            <a:off x="1460500" y="4783932"/>
            <a:ext cx="5970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3735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14"/>
        <p:cNvGrpSpPr/>
        <p:nvPr/>
      </p:nvGrpSpPr>
      <p:grpSpPr>
        <a:xfrm>
          <a:off x="0" y="0"/>
          <a:ext cx="0" cy="0"/>
          <a:chOff x="0" y="0"/>
          <a:chExt cx="0" cy="0"/>
        </a:xfrm>
      </p:grpSpPr>
      <p:sp>
        <p:nvSpPr>
          <p:cNvPr id="15" name="Google Shape;15;p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dirty="0">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ustDataLst>
      <p:tags r:id="rId1"/>
    </p:custDataLst>
    <p:extLst>
      <p:ext uri="{BB962C8B-B14F-4D97-AF65-F5344CB8AC3E}">
        <p14:creationId xmlns:p14="http://schemas.microsoft.com/office/powerpoint/2010/main" val="57638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 id="2147483700" r:id="rId6"/>
    <p:sldLayoutId id="2147483701" r:id="rId7"/>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hyperlink" Target="https://dpi.wi.gov/licensing/general/what-can-i-teach"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36.png"/><Relationship Id="rId4" Type="http://schemas.openxmlformats.org/officeDocument/2006/relationships/hyperlink" Target="https://dpi.wi.gov/wisedata/help/wisestaf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hyperlink" Target="https://dpi.wi.gov/cst/data-collections/data-errata"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hyperlink" Target="https://publicstaffreports.dpi.wi.gov/PubStaffReport/Public/PublicReport/AllStaffReport" TargetMode="External"/><Relationship Id="rId4" Type="http://schemas.openxmlformats.org/officeDocument/2006/relationships/hyperlink" Target="https://publicstaffreports.dpi.wi.gov/PubStaffReport/Public/PublicReport"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9.xml"/><Relationship Id="rId5" Type="http://schemas.openxmlformats.org/officeDocument/2006/relationships/hyperlink" Target="https://dpi.wi.gov/licensing/general/what-can-i-teach" TargetMode="External"/><Relationship Id="rId4" Type="http://schemas.openxmlformats.org/officeDocument/2006/relationships/hyperlink" Target="https://dpi.wi.gov/cst/data-collections/staff/data-collection/staf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dpi.wi.gov/wisedata/help/portal/wise-release-notes#wiseid-wisestaff" TargetMode="External"/><Relationship Id="rId13" Type="http://schemas.openxmlformats.org/officeDocument/2006/relationships/hyperlink" Target="https://dpidynamicsprd.powerappsportals.com/knowledgebase/article/KA-03143/en-us" TargetMode="External"/><Relationship Id="rId3" Type="http://schemas.openxmlformats.org/officeDocument/2006/relationships/notesSlide" Target="../notesSlides/notesSlide46.xml"/><Relationship Id="rId7" Type="http://schemas.openxmlformats.org/officeDocument/2006/relationships/hyperlink" Target="https://dpi.wi.gov/wise/data-elements?combined=&amp;tid_1=All&amp;tid_2=3551" TargetMode="External"/><Relationship Id="rId12" Type="http://schemas.openxmlformats.org/officeDocument/2006/relationships/hyperlink" Target="https://docs.google.com/spreadsheets/d/1tgMyIn2GSfi4aaiJlT5rgkb8IO7B77MvHYcSYmUP5jU/edit#gid=1356975027" TargetMode="Externa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hyperlink" Target="https://dpi.wi.gov/wisedata/help/wisestaff" TargetMode="External"/><Relationship Id="rId11" Type="http://schemas.openxmlformats.org/officeDocument/2006/relationships/hyperlink" Target="https://docs.google.com/document/d/1SidDwdn6IsJX3D6P9PcDZ0H4AV-bmzSDEsNKVeAJ65Y/edit?usp=sharing" TargetMode="External"/><Relationship Id="rId5" Type="http://schemas.openxmlformats.org/officeDocument/2006/relationships/hyperlink" Target="https://dpi.wi.gov/cst/data-collections/staff/data-collection/staff" TargetMode="External"/><Relationship Id="rId10" Type="http://schemas.openxmlformats.org/officeDocument/2006/relationships/hyperlink" Target="https://dpi.wi.gov/sites/default/files/imce/cst/pdf/pi_1202_tree.pdf" TargetMode="External"/><Relationship Id="rId4" Type="http://schemas.openxmlformats.org/officeDocument/2006/relationships/hyperlink" Target="https://dpi.wi.gov/wise/wisehome-info" TargetMode="External"/><Relationship Id="rId9" Type="http://schemas.openxmlformats.org/officeDocument/2006/relationships/hyperlink" Target="https://dpi.wi.gov/wisedata/events/month"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hyperlink" Target="https://feedback.dpi.wi.gov/forums/240855-wisestaff-collec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2.xml"/><Relationship Id="rId6" Type="http://schemas.openxmlformats.org/officeDocument/2006/relationships/hyperlink" Target="https://dpi.wi.gov/wisedash/help/ticket" TargetMode="External"/><Relationship Id="rId5" Type="http://schemas.openxmlformats.org/officeDocument/2006/relationships/hyperlink" Target="https://plus.google.com/communities/105431195558511570315/stream/b30ce39a-541b-4d07-b504-78bc6aad767c" TargetMode="External"/><Relationship Id="rId4" Type="http://schemas.openxmlformats.org/officeDocument/2006/relationships/hyperlink" Target="https://dpi.wi.gov/wisedata/events/upcoming?combine=wise+user+group"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hyperlink" Target="https://dpi.wi.gov/wisedata/events/month"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hyperlink" Target="https://dpi.wi.gov/licensing/au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900113" y="1320800"/>
            <a:ext cx="7280275" cy="13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ts val="382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rgbClr val="333399"/>
                </a:solidFill>
                <a:effectLst/>
                <a:uLnTx/>
                <a:uFillTx/>
                <a:latin typeface="Lato Black" panose="020F0A02020204030203" pitchFamily="34" charset="0"/>
                <a:ea typeface="+mn-ea"/>
                <a:cs typeface="+mn-cs"/>
              </a:rPr>
              <a:t>WISEstaff Final Certification</a:t>
            </a:r>
          </a:p>
        </p:txBody>
      </p:sp>
      <p:sp>
        <p:nvSpPr>
          <p:cNvPr id="3" name="Text Placeholder 2"/>
          <p:cNvSpPr>
            <a:spLocks noGrp="1"/>
          </p:cNvSpPr>
          <p:nvPr>
            <p:ph type="body" sz="quarter" idx="11"/>
          </p:nvPr>
        </p:nvSpPr>
        <p:spPr>
          <a:xfrm>
            <a:off x="5865020" y="3010180"/>
            <a:ext cx="2315360" cy="1068897"/>
          </a:xfrm>
        </p:spPr>
        <p:txBody>
          <a:bodyPr>
            <a:noAutofit/>
          </a:bodyPr>
          <a:lstStyle/>
          <a:p>
            <a:pPr>
              <a:lnSpc>
                <a:spcPts val="1182"/>
              </a:lnSpc>
              <a:spcAft>
                <a:spcPts val="1200"/>
              </a:spcAft>
            </a:pPr>
            <a:r>
              <a:rPr lang="en-US" sz="1318" dirty="0"/>
              <a:t>Jennifer Janik</a:t>
            </a:r>
          </a:p>
          <a:p>
            <a:pPr>
              <a:lnSpc>
                <a:spcPts val="1182"/>
              </a:lnSpc>
              <a:spcAft>
                <a:spcPts val="1200"/>
              </a:spcAft>
            </a:pPr>
            <a:r>
              <a:rPr lang="en-US" sz="1318" dirty="0"/>
              <a:t>Joshua Roy</a:t>
            </a:r>
          </a:p>
          <a:p>
            <a:pPr>
              <a:lnSpc>
                <a:spcPts val="1182"/>
              </a:lnSpc>
              <a:spcAft>
                <a:spcPts val="1200"/>
              </a:spcAft>
            </a:pPr>
            <a:r>
              <a:rPr lang="en-US" sz="1318" dirty="0"/>
              <a:t>Julie Hagen</a:t>
            </a:r>
          </a:p>
          <a:p>
            <a:pPr>
              <a:lnSpc>
                <a:spcPts val="1182"/>
              </a:lnSpc>
              <a:spcAft>
                <a:spcPts val="1200"/>
              </a:spcAft>
            </a:pPr>
            <a:r>
              <a:rPr lang="en-US" sz="1318" dirty="0"/>
              <a:t>3/6/24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- 3a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4)</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05" name="Google Shape;105;p16"/>
          <p:cNvSpPr txBox="1">
            <a:spLocks noGrp="1"/>
          </p:cNvSpPr>
          <p:nvPr>
            <p:ph type="body" idx="2"/>
          </p:nvPr>
        </p:nvSpPr>
        <p:spPr>
          <a:xfrm>
            <a:off x="474784" y="922338"/>
            <a:ext cx="8229601" cy="388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3a - Preliminary Audit Reports Ready</a:t>
            </a:r>
            <a:endParaRPr sz="1800" dirty="0"/>
          </a:p>
          <a:p>
            <a:pPr marL="457200" lvl="0" indent="-330200" algn="l" rtl="0">
              <a:lnSpc>
                <a:spcPct val="115000"/>
              </a:lnSpc>
              <a:spcBef>
                <a:spcPts val="439"/>
              </a:spcBef>
              <a:spcAft>
                <a:spcPts val="0"/>
              </a:spcAft>
              <a:buSzPct val="100000"/>
              <a:buFont typeface="Arial" panose="020B0604020202020204" pitchFamily="34" charset="0"/>
              <a:buChar char="•"/>
            </a:pPr>
            <a:r>
              <a:rPr lang="en-US" sz="1800" dirty="0"/>
              <a:t>Staff requiring licenses  </a:t>
            </a:r>
            <a:endParaRPr sz="1800" dirty="0"/>
          </a:p>
          <a:p>
            <a:pPr marL="914400" lvl="1" indent="-330200" algn="l" rtl="0">
              <a:lnSpc>
                <a:spcPct val="115000"/>
              </a:lnSpc>
              <a:spcBef>
                <a:spcPts val="439"/>
              </a:spcBef>
              <a:spcAft>
                <a:spcPts val="0"/>
              </a:spcAft>
              <a:buSzPts val="1600"/>
              <a:buChar char="○"/>
            </a:pPr>
            <a:r>
              <a:rPr lang="en-US" sz="1800" b="1" dirty="0"/>
              <a:t>Have educator submit license applications through ELO or follow up on outstanding items on active applications</a:t>
            </a:r>
            <a:endParaRPr sz="1800" b="1" dirty="0"/>
          </a:p>
          <a:p>
            <a:pPr marL="914400" lvl="1" indent="-330200" algn="l" rtl="0">
              <a:lnSpc>
                <a:spcPct val="115000"/>
              </a:lnSpc>
              <a:spcBef>
                <a:spcPts val="375"/>
              </a:spcBef>
              <a:spcAft>
                <a:spcPts val="0"/>
              </a:spcAft>
              <a:buSzPts val="1600"/>
              <a:buChar char="○"/>
            </a:pPr>
            <a:r>
              <a:rPr lang="en-US" sz="1800" b="1" dirty="0"/>
              <a:t>Ensure that all licensing errors are resolved before the final audit in May</a:t>
            </a:r>
            <a:endParaRPr sz="1800" b="1" dirty="0"/>
          </a:p>
          <a:p>
            <a:pPr marL="457200" lvl="0" indent="-330200" algn="l" rtl="0">
              <a:lnSpc>
                <a:spcPct val="115000"/>
              </a:lnSpc>
              <a:spcBef>
                <a:spcPts val="0"/>
              </a:spcBef>
              <a:spcAft>
                <a:spcPts val="0"/>
              </a:spcAft>
              <a:buSzPct val="100000"/>
              <a:buFont typeface="Arial" panose="020B0604020202020204" pitchFamily="34" charset="0"/>
              <a:buChar char="•"/>
            </a:pPr>
            <a:r>
              <a:rPr lang="en-US" sz="1800" dirty="0"/>
              <a:t>Staff requiring assignment modifications</a:t>
            </a:r>
            <a:endParaRPr sz="1800" dirty="0"/>
          </a:p>
          <a:p>
            <a:pPr marL="914400" lvl="1" indent="-330200" algn="l" rtl="0">
              <a:lnSpc>
                <a:spcPct val="115000"/>
              </a:lnSpc>
              <a:spcBef>
                <a:spcPts val="439"/>
              </a:spcBef>
              <a:spcAft>
                <a:spcPts val="0"/>
              </a:spcAft>
              <a:buSzPts val="1600"/>
              <a:buChar char="○"/>
            </a:pPr>
            <a:r>
              <a:rPr lang="en-US" sz="1800" b="1" dirty="0"/>
              <a:t>If a coding error is found with a staff assignment, make the correction in WISEstaff before final certification</a:t>
            </a:r>
            <a:endParaRPr sz="1800" b="1" dirty="0"/>
          </a:p>
          <a:p>
            <a:pPr marL="914400" lvl="1" indent="-330200" algn="l" rtl="0">
              <a:lnSpc>
                <a:spcPct val="115000"/>
              </a:lnSpc>
              <a:spcBef>
                <a:spcPts val="375"/>
              </a:spcBef>
              <a:spcAft>
                <a:spcPts val="0"/>
              </a:spcAft>
              <a:buSzPts val="1600"/>
              <a:buChar char="○"/>
            </a:pPr>
            <a:r>
              <a:rPr lang="en-US" sz="1800" b="1" dirty="0"/>
              <a:t>Corrections made by </a:t>
            </a:r>
            <a:r>
              <a:rPr lang="en-US" sz="1800" b="1" dirty="0">
                <a:highlight>
                  <a:schemeClr val="lt1"/>
                </a:highlight>
              </a:rPr>
              <a:t>March 21</a:t>
            </a:r>
            <a:r>
              <a:rPr lang="en-US" sz="1800" b="1" dirty="0"/>
              <a:t> will be included in the final licensing audit in May</a:t>
            </a:r>
            <a:endParaRPr sz="1800" b="1" dirty="0"/>
          </a:p>
          <a:p>
            <a:pPr marL="457200" lvl="0" indent="0" algn="l" rtl="0">
              <a:lnSpc>
                <a:spcPct val="150000"/>
              </a:lnSpc>
              <a:spcBef>
                <a:spcPts val="439"/>
              </a:spcBef>
              <a:spcAft>
                <a:spcPts val="439"/>
              </a:spcAft>
              <a:buSzPts val="2400"/>
              <a:buNone/>
            </a:pPr>
            <a:endParaRPr sz="16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- 3a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(3 of 4)</a:t>
            </a:r>
          </a:p>
        </p:txBody>
      </p:sp>
      <p:sp>
        <p:nvSpPr>
          <p:cNvPr id="111" name="Google Shape;111;p17"/>
          <p:cNvSpPr txBox="1">
            <a:spLocks noGrp="1"/>
          </p:cNvSpPr>
          <p:nvPr>
            <p:ph type="body" idx="2"/>
          </p:nvPr>
        </p:nvSpPr>
        <p:spPr>
          <a:xfrm>
            <a:off x="446175" y="922338"/>
            <a:ext cx="8251650" cy="1953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ct val="100000"/>
              <a:buNone/>
            </a:pPr>
            <a:r>
              <a:rPr lang="en-US" sz="1800" dirty="0"/>
              <a:t>3a - Preliminary Audit Reports Ready</a:t>
            </a:r>
            <a:endParaRPr sz="1800" dirty="0"/>
          </a:p>
          <a:p>
            <a:pPr marL="457200" lvl="0" indent="-330200" algn="l" rtl="0">
              <a:lnSpc>
                <a:spcPct val="115000"/>
              </a:lnSpc>
              <a:spcBef>
                <a:spcPts val="439"/>
              </a:spcBef>
              <a:spcAft>
                <a:spcPts val="0"/>
              </a:spcAft>
              <a:buSzPts val="1600"/>
              <a:buFont typeface="Arial" panose="020B0604020202020204" pitchFamily="34" charset="0"/>
              <a:buChar char="•"/>
            </a:pPr>
            <a:r>
              <a:rPr lang="en-US" sz="1800" dirty="0"/>
              <a:t>Staff not audited (missing Entity ID; assignment not entered) </a:t>
            </a:r>
            <a:endParaRPr sz="1800" dirty="0"/>
          </a:p>
          <a:p>
            <a:pPr marL="914400" lvl="1" indent="-330200" algn="l" rtl="0">
              <a:spcBef>
                <a:spcPts val="439"/>
              </a:spcBef>
              <a:spcAft>
                <a:spcPts val="0"/>
              </a:spcAft>
              <a:buSzPts val="1600"/>
              <a:buFont typeface="Courier New" panose="02070309020205020404" pitchFamily="49" charset="0"/>
              <a:buChar char="o"/>
            </a:pPr>
            <a:r>
              <a:rPr lang="en-US" sz="1800" b="1" dirty="0"/>
              <a:t>Obtain Entity ID, and then manually review qualifying licenses per assignment on the Edit Assignment page in WISEstaff.</a:t>
            </a:r>
            <a:endParaRPr sz="1800" b="1" dirty="0"/>
          </a:p>
          <a:p>
            <a:pPr marL="914400" lvl="1" indent="-330200" algn="l" rtl="0">
              <a:spcBef>
                <a:spcPts val="375"/>
              </a:spcBef>
              <a:spcAft>
                <a:spcPts val="0"/>
              </a:spcAft>
              <a:buSzPts val="1600"/>
              <a:buFont typeface="Courier New" panose="02070309020205020404" pitchFamily="49" charset="0"/>
              <a:buChar char="o"/>
            </a:pPr>
            <a:r>
              <a:rPr lang="en-US" sz="1800" b="1" u="sng" dirty="0">
                <a:solidFill>
                  <a:schemeClr val="hlink"/>
                </a:solidFill>
                <a:hlinkClick r:id="rId4"/>
              </a:rPr>
              <a:t>https://dpi.wi.gov/licensing/general/what-can-i-teach</a:t>
            </a:r>
            <a:endParaRPr sz="1800" b="1" dirty="0"/>
          </a:p>
          <a:p>
            <a:pPr marL="742950" lvl="0" indent="-285750" algn="l" rtl="0">
              <a:lnSpc>
                <a:spcPct val="115000"/>
              </a:lnSpc>
              <a:spcBef>
                <a:spcPts val="0"/>
              </a:spcBef>
              <a:spcAft>
                <a:spcPts val="0"/>
              </a:spcAft>
              <a:buFont typeface="Arial" panose="020B0604020202020204" pitchFamily="34" charset="0"/>
              <a:buChar char="•"/>
            </a:pPr>
            <a:endParaRPr sz="180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pic>
        <p:nvPicPr>
          <p:cNvPr id="112" name="Google Shape;112;p17" descr="Screenshot from the Edit Assignment screen in WISEstaff where you can manually review their qualifications. Below the assignment fields on the Edit Assignment page, there is a section called “View License Requirements for Selected Assignment” and one called “Licensing Information”. Click the arrow to expand each section to review the requirements for the assignment you’ve selected and compare them to the license information for that educator. &#10;"/>
          <p:cNvPicPr preferRelativeResize="0"/>
          <p:nvPr/>
        </p:nvPicPr>
        <p:blipFill>
          <a:blip r:embed="rId5">
            <a:alphaModFix/>
          </a:blip>
          <a:stretch>
            <a:fillRect/>
          </a:stretch>
        </p:blipFill>
        <p:spPr>
          <a:xfrm>
            <a:off x="446175" y="3066211"/>
            <a:ext cx="8251650" cy="97480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- 3a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(4 of 4)</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18" name="Google Shape;118;p18"/>
          <p:cNvSpPr txBox="1">
            <a:spLocks noGrp="1"/>
          </p:cNvSpPr>
          <p:nvPr>
            <p:ph type="body" idx="2"/>
          </p:nvPr>
        </p:nvSpPr>
        <p:spPr>
          <a:xfrm>
            <a:off x="474785" y="922338"/>
            <a:ext cx="8212015" cy="3821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3a - Preliminary Audit Reports Ready</a:t>
            </a:r>
            <a:endParaRPr sz="1800" dirty="0"/>
          </a:p>
          <a:p>
            <a:pPr marL="457200" lvl="0" indent="-330200" algn="l" rtl="0">
              <a:lnSpc>
                <a:spcPct val="115000"/>
              </a:lnSpc>
              <a:spcBef>
                <a:spcPts val="439"/>
              </a:spcBef>
              <a:spcAft>
                <a:spcPts val="0"/>
              </a:spcAft>
              <a:buSzPct val="100000"/>
              <a:buFont typeface="Arial" panose="020B0604020202020204" pitchFamily="34" charset="0"/>
              <a:buChar char="•"/>
            </a:pPr>
            <a:r>
              <a:rPr lang="en-US" sz="1800" dirty="0"/>
              <a:t>Consequences of improperly licensed staff on final licensing report:</a:t>
            </a:r>
            <a:endParaRPr sz="1800" dirty="0"/>
          </a:p>
          <a:p>
            <a:pPr marL="914400" lvl="1" indent="-330200" algn="l" rtl="0">
              <a:lnSpc>
                <a:spcPct val="115000"/>
              </a:lnSpc>
              <a:spcBef>
                <a:spcPts val="439"/>
              </a:spcBef>
              <a:spcAft>
                <a:spcPts val="0"/>
              </a:spcAft>
              <a:buSzPct val="100000"/>
              <a:buFont typeface="Courier New" panose="02070309020205020404" pitchFamily="49" charset="0"/>
              <a:buChar char="o"/>
            </a:pPr>
            <a:r>
              <a:rPr lang="en-US" sz="1800" b="1" dirty="0"/>
              <a:t>Public Reports: Ineffective / Inexperienced / Out of Field Teachers</a:t>
            </a:r>
            <a:endParaRPr sz="1800" b="1" dirty="0"/>
          </a:p>
          <a:p>
            <a:pPr marL="914400" lvl="1" indent="-330200" algn="l" rtl="0">
              <a:lnSpc>
                <a:spcPct val="115000"/>
              </a:lnSpc>
              <a:spcBef>
                <a:spcPts val="375"/>
              </a:spcBef>
              <a:spcAft>
                <a:spcPts val="0"/>
              </a:spcAft>
              <a:buSzPct val="100000"/>
              <a:buFont typeface="Courier New" panose="02070309020205020404" pitchFamily="49" charset="0"/>
              <a:buChar char="o"/>
            </a:pPr>
            <a:r>
              <a:rPr lang="en-US" sz="1800" b="1" dirty="0"/>
              <a:t>Staff funding streams are jeopardized when staff are not properly assigned / licensed  (Special Education, Grants and Title I funding)</a:t>
            </a:r>
            <a:endParaRPr sz="1800" b="1" dirty="0"/>
          </a:p>
          <a:p>
            <a:pPr marL="914400" lvl="1" indent="-330200" algn="l" rtl="0">
              <a:lnSpc>
                <a:spcPct val="115000"/>
              </a:lnSpc>
              <a:spcBef>
                <a:spcPts val="375"/>
              </a:spcBef>
              <a:spcAft>
                <a:spcPts val="0"/>
              </a:spcAft>
              <a:buSzPct val="100000"/>
              <a:buFont typeface="Courier New" panose="02070309020205020404" pitchFamily="49" charset="0"/>
              <a:buChar char="o"/>
            </a:pPr>
            <a:r>
              <a:rPr lang="en-US" sz="1800" b="1" dirty="0"/>
              <a:t>Implications for obtaining Lifetime License</a:t>
            </a:r>
            <a:endParaRPr sz="1800" b="1" dirty="0"/>
          </a:p>
          <a:p>
            <a:pPr marL="914400" lvl="0" indent="0" algn="l" rtl="0">
              <a:lnSpc>
                <a:spcPct val="115000"/>
              </a:lnSpc>
              <a:spcBef>
                <a:spcPts val="0"/>
              </a:spcBef>
              <a:spcAft>
                <a:spcPts val="0"/>
              </a:spcAft>
              <a:buNone/>
            </a:pPr>
            <a:endParaRPr sz="1600" dirty="0"/>
          </a:p>
          <a:p>
            <a:pPr marL="457200" lvl="0" indent="0" algn="l" rtl="0">
              <a:lnSpc>
                <a:spcPct val="115000"/>
              </a:lnSpc>
              <a:spcBef>
                <a:spcPts val="439"/>
              </a:spcBef>
              <a:spcAft>
                <a:spcPts val="0"/>
              </a:spcAft>
              <a:buNone/>
            </a:pPr>
            <a:endParaRPr sz="160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- 3b</a:t>
            </a:r>
          </a:p>
        </p:txBody>
      </p:sp>
      <p:sp>
        <p:nvSpPr>
          <p:cNvPr id="124" name="Google Shape;124;p19"/>
          <p:cNvSpPr txBox="1">
            <a:spLocks noGrp="1"/>
          </p:cNvSpPr>
          <p:nvPr>
            <p:ph type="body" idx="2"/>
          </p:nvPr>
        </p:nvSpPr>
        <p:spPr>
          <a:xfrm>
            <a:off x="465992" y="921600"/>
            <a:ext cx="8251651" cy="366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3b - Enter all missing Entity IDs</a:t>
            </a:r>
          </a:p>
          <a:p>
            <a:pPr marL="0" lvl="0" indent="0" algn="l" rtl="0">
              <a:lnSpc>
                <a:spcPct val="115000"/>
              </a:lnSpc>
              <a:spcAft>
                <a:spcPts val="0"/>
              </a:spcAft>
              <a:buNone/>
            </a:pPr>
            <a:endParaRPr lang="en-US" sz="1800" dirty="0"/>
          </a:p>
          <a:p>
            <a:pPr marL="457200" lvl="0" indent="-330200" algn="l" rtl="0">
              <a:lnSpc>
                <a:spcPct val="114000"/>
              </a:lnSpc>
              <a:spcAft>
                <a:spcPts val="0"/>
              </a:spcAft>
              <a:buSzPct val="100000"/>
              <a:buFont typeface="Arial" panose="020B0604020202020204" pitchFamily="34" charset="0"/>
              <a:buChar char="•"/>
            </a:pPr>
            <a:r>
              <a:rPr lang="en-US" sz="1800" dirty="0"/>
              <a:t>All staff in assignments requiring a license must have an Entity ID in WISEstaff</a:t>
            </a:r>
          </a:p>
          <a:p>
            <a:pPr marL="869950" lvl="1" indent="-285750" algn="l" rtl="0">
              <a:lnSpc>
                <a:spcPct val="114000"/>
              </a:lnSpc>
              <a:spcBef>
                <a:spcPts val="439"/>
              </a:spcBef>
              <a:spcAft>
                <a:spcPts val="0"/>
              </a:spcAft>
              <a:buSzPts val="1600"/>
              <a:buFont typeface="Courier New" panose="02070309020205020404" pitchFamily="49" charset="0"/>
              <a:buChar char="o"/>
            </a:pPr>
            <a:r>
              <a:rPr lang="en-US" sz="1800" b="1" dirty="0"/>
              <a:t>Dashboard shows # of missing Entity IDs </a:t>
            </a:r>
          </a:p>
          <a:p>
            <a:pPr marL="869950" lvl="1" indent="-285750" algn="l" rtl="0">
              <a:lnSpc>
                <a:spcPct val="114000"/>
              </a:lnSpc>
              <a:spcBef>
                <a:spcPts val="0"/>
              </a:spcBef>
              <a:spcAft>
                <a:spcPts val="0"/>
              </a:spcAft>
              <a:buSzPts val="1600"/>
              <a:buFont typeface="Courier New" panose="02070309020205020404" pitchFamily="49" charset="0"/>
              <a:buChar char="o"/>
            </a:pPr>
            <a:r>
              <a:rPr lang="en-US" sz="1800" b="1" dirty="0"/>
              <a:t>Enter Entity IDs in WISEstaff through April</a:t>
            </a:r>
          </a:p>
          <a:p>
            <a:pPr marL="869950" lvl="1" indent="-285750" algn="l" rtl="0">
              <a:lnSpc>
                <a:spcPct val="114000"/>
              </a:lnSpc>
              <a:spcBef>
                <a:spcPts val="0"/>
              </a:spcBef>
              <a:spcAft>
                <a:spcPts val="0"/>
              </a:spcAft>
              <a:buSzPts val="1600"/>
              <a:buFont typeface="Courier New" panose="02070309020205020404" pitchFamily="49" charset="0"/>
              <a:buChar char="o"/>
            </a:pPr>
            <a:r>
              <a:rPr lang="en-US" sz="1800" b="1" dirty="0"/>
              <a:t>Entity ID is issued when license application is submitted; follow up with staff who say they have applied but don’t have an Entity ID.</a:t>
            </a:r>
          </a:p>
          <a:p>
            <a:pPr marL="457200" lvl="0" indent="-330200" algn="l" rtl="0">
              <a:lnSpc>
                <a:spcPct val="114000"/>
              </a:lnSpc>
              <a:spcBef>
                <a:spcPts val="0"/>
              </a:spcBef>
              <a:spcAft>
                <a:spcPts val="0"/>
              </a:spcAft>
              <a:buSzPct val="100000"/>
              <a:buFont typeface="Arial" panose="020B0604020202020204" pitchFamily="34" charset="0"/>
              <a:buChar char="•"/>
            </a:pPr>
            <a:r>
              <a:rPr lang="en-US" sz="1800" dirty="0"/>
              <a:t>Entity IDs still missing in final license audit will prevent educators from being audited (automatic failure to be licensed).</a:t>
            </a:r>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pic>
        <p:nvPicPr>
          <p:cNvPr id="125" name="Google Shape;125;p19" descr="Screenshot of Step 3b from the Staff Collection Checklist: Preliminary Find Entity IDs for staff requiring licenses."/>
          <p:cNvPicPr preferRelativeResize="0"/>
          <p:nvPr/>
        </p:nvPicPr>
        <p:blipFill>
          <a:blip r:embed="rId4">
            <a:alphaModFix/>
          </a:blip>
          <a:stretch>
            <a:fillRect/>
          </a:stretch>
        </p:blipFill>
        <p:spPr>
          <a:xfrm>
            <a:off x="766127" y="1324119"/>
            <a:ext cx="2931750" cy="1949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3c</a:t>
            </a:r>
          </a:p>
        </p:txBody>
      </p:sp>
      <p:sp>
        <p:nvSpPr>
          <p:cNvPr id="131" name="Google Shape;131;p20"/>
          <p:cNvSpPr txBox="1">
            <a:spLocks noGrp="1"/>
          </p:cNvSpPr>
          <p:nvPr>
            <p:ph type="body" idx="2"/>
          </p:nvPr>
        </p:nvSpPr>
        <p:spPr>
          <a:xfrm>
            <a:off x="469050" y="921600"/>
            <a:ext cx="8205900" cy="366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3c – Load or Finalize Contract Data</a:t>
            </a:r>
            <a:endParaRPr sz="1800" dirty="0"/>
          </a:p>
          <a:p>
            <a:pPr marL="0" lvl="0" indent="0" algn="l" rtl="0">
              <a:lnSpc>
                <a:spcPct val="115000"/>
              </a:lnSpc>
              <a:spcBef>
                <a:spcPts val="439"/>
              </a:spcBef>
              <a:spcAft>
                <a:spcPts val="0"/>
              </a:spcAft>
              <a:buNone/>
            </a:pPr>
            <a:endParaRPr sz="1800" dirty="0"/>
          </a:p>
          <a:p>
            <a:pPr marL="0" lvl="0" indent="0" algn="l" rtl="0">
              <a:lnSpc>
                <a:spcPct val="115000"/>
              </a:lnSpc>
              <a:spcBef>
                <a:spcPts val="439"/>
              </a:spcBef>
              <a:spcAft>
                <a:spcPts val="0"/>
              </a:spcAft>
              <a:buNone/>
            </a:pPr>
            <a:endParaRPr sz="1800" dirty="0"/>
          </a:p>
          <a:p>
            <a:pPr marL="457200" lvl="0" indent="-330200" algn="l" rtl="0">
              <a:lnSpc>
                <a:spcPct val="115000"/>
              </a:lnSpc>
              <a:spcAft>
                <a:spcPts val="0"/>
              </a:spcAft>
              <a:buSzPct val="100000"/>
              <a:buFont typeface="Arial" panose="020B0604020202020204" pitchFamily="34" charset="0"/>
              <a:buChar char="•"/>
            </a:pPr>
            <a:r>
              <a:rPr lang="en-US" sz="1800" dirty="0"/>
              <a:t>If you haven’t, make sure to load WISEstaff Contract data for those with assignments that require it.  </a:t>
            </a:r>
          </a:p>
          <a:p>
            <a:pPr marL="457200" lvl="0" indent="-330200" algn="l" rtl="0">
              <a:lnSpc>
                <a:spcPct val="115000"/>
              </a:lnSpc>
              <a:spcAft>
                <a:spcPts val="0"/>
              </a:spcAft>
              <a:buSzPct val="100000"/>
              <a:buFont typeface="Arial" panose="020B0604020202020204" pitchFamily="34" charset="0"/>
              <a:buChar char="•"/>
            </a:pPr>
            <a:r>
              <a:rPr lang="en-US" sz="1800" dirty="0"/>
              <a:t>New this year, you were not required to enter the Contract data for the preliminary certification. However, you need to have this information complete for the final certification.</a:t>
            </a:r>
          </a:p>
          <a:p>
            <a:pPr marL="457200" lvl="0" indent="-330200" algn="l" rtl="0">
              <a:lnSpc>
                <a:spcPct val="115000"/>
              </a:lnSpc>
              <a:spcAft>
                <a:spcPts val="0"/>
              </a:spcAft>
              <a:buSzPct val="100000"/>
              <a:buFont typeface="Arial" panose="020B0604020202020204" pitchFamily="34" charset="0"/>
              <a:buChar char="•"/>
            </a:pPr>
            <a:r>
              <a:rPr lang="en-US" sz="1800" dirty="0"/>
              <a:t>New this year,  if your agency's WISEstaff Contract salary and fringe amounts are the correct final data for all staff in WISEstaff, click the button “Set All To Yes,” which updates all Contracts for your agency to Yes.</a:t>
            </a:r>
            <a:endParaRPr sz="1600" dirty="0"/>
          </a:p>
        </p:txBody>
      </p:sp>
      <p:pic>
        <p:nvPicPr>
          <p:cNvPr id="3" name="Picture 2" descr="Screenshot of Step 3c from the Staff Collection Checklist: Load or Finalize Contract Data.">
            <a:extLst>
              <a:ext uri="{FF2B5EF4-FFF2-40B4-BE49-F238E27FC236}">
                <a16:creationId xmlns:a16="http://schemas.microsoft.com/office/drawing/2014/main" id="{41B2F375-45A2-C466-044D-7D24B8F1E785}"/>
              </a:ext>
            </a:extLst>
          </p:cNvPr>
          <p:cNvPicPr>
            <a:picLocks noChangeAspect="1"/>
          </p:cNvPicPr>
          <p:nvPr/>
        </p:nvPicPr>
        <p:blipFill>
          <a:blip r:embed="rId4"/>
          <a:stretch>
            <a:fillRect/>
          </a:stretch>
        </p:blipFill>
        <p:spPr>
          <a:xfrm>
            <a:off x="538925" y="1366950"/>
            <a:ext cx="5362575" cy="476250"/>
          </a:xfrm>
          <a:prstGeom prst="rect">
            <a:avLst/>
          </a:prstGeom>
          <a:ln w="3175">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3d</a:t>
            </a:r>
          </a:p>
        </p:txBody>
      </p:sp>
      <p:sp>
        <p:nvSpPr>
          <p:cNvPr id="131" name="Google Shape;131;p20"/>
          <p:cNvSpPr txBox="1">
            <a:spLocks noGrp="1"/>
          </p:cNvSpPr>
          <p:nvPr>
            <p:ph type="body" idx="2"/>
          </p:nvPr>
        </p:nvSpPr>
        <p:spPr>
          <a:xfrm>
            <a:off x="469050" y="925996"/>
            <a:ext cx="8226542" cy="366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3d – Enter Aggregate Assignments (if applicable)</a:t>
            </a:r>
          </a:p>
          <a:p>
            <a:pPr marL="0" lvl="0" indent="0" algn="l" rtl="0">
              <a:lnSpc>
                <a:spcPct val="115000"/>
              </a:lnSpc>
              <a:spcBef>
                <a:spcPts val="0"/>
              </a:spcBef>
              <a:spcAft>
                <a:spcPts val="0"/>
              </a:spcAft>
              <a:buNone/>
            </a:pPr>
            <a:endParaRPr sz="1800" dirty="0"/>
          </a:p>
          <a:p>
            <a:pPr marL="285750" indent="-285750">
              <a:lnSpc>
                <a:spcPct val="115000"/>
              </a:lnSpc>
              <a:buSzPct val="100000"/>
            </a:pPr>
            <a:r>
              <a:rPr lang="en-US" sz="1800" dirty="0"/>
              <a:t>If you enter any assignments as Aggregate FTE for bus driver, plant and maintenance and operation personnel and/or cafeteria workers’ assignments, they should be entered for the final certification. </a:t>
            </a:r>
          </a:p>
          <a:p>
            <a:pPr marL="285750" indent="-285750">
              <a:lnSpc>
                <a:spcPct val="115000"/>
              </a:lnSpc>
              <a:buSzPct val="100000"/>
            </a:pPr>
            <a:r>
              <a:rPr lang="en-US" sz="1800" dirty="0"/>
              <a:t>Checkbox is not auto calculated, so click to add the green check mark once your data is complete.</a:t>
            </a:r>
            <a:endParaRPr sz="1800" dirty="0"/>
          </a:p>
          <a:p>
            <a:pPr marL="0" lvl="0" indent="0" algn="l" rtl="0">
              <a:lnSpc>
                <a:spcPct val="115000"/>
              </a:lnSpc>
              <a:spcBef>
                <a:spcPts val="439"/>
              </a:spcBef>
              <a:spcAft>
                <a:spcPts val="0"/>
              </a:spcAft>
              <a:buNone/>
            </a:pPr>
            <a:endParaRPr sz="1800" dirty="0"/>
          </a:p>
          <a:p>
            <a:pPr marL="0" lvl="0" indent="0" algn="l" rtl="0">
              <a:lnSpc>
                <a:spcPct val="115000"/>
              </a:lnSpc>
              <a:spcBef>
                <a:spcPts val="439"/>
              </a:spcBef>
              <a:spcAft>
                <a:spcPts val="0"/>
              </a:spcAft>
              <a:buNone/>
            </a:pPr>
            <a:endParaRPr sz="160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pic>
        <p:nvPicPr>
          <p:cNvPr id="3" name="Picture 2" descr="Screenshot of Step 3d from the Staff Collection Checklist: Enter Aggregate Assignments (if applicable). ">
            <a:extLst>
              <a:ext uri="{FF2B5EF4-FFF2-40B4-BE49-F238E27FC236}">
                <a16:creationId xmlns:a16="http://schemas.microsoft.com/office/drawing/2014/main" id="{80BA7A60-A991-CF5C-7A7C-AF41F701B147}"/>
              </a:ext>
            </a:extLst>
          </p:cNvPr>
          <p:cNvPicPr>
            <a:picLocks noChangeAspect="1"/>
          </p:cNvPicPr>
          <p:nvPr/>
        </p:nvPicPr>
        <p:blipFill>
          <a:blip r:embed="rId4"/>
          <a:stretch>
            <a:fillRect/>
          </a:stretch>
        </p:blipFill>
        <p:spPr>
          <a:xfrm>
            <a:off x="540360" y="1316379"/>
            <a:ext cx="3895725" cy="35242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24323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3e</a:t>
            </a:r>
          </a:p>
        </p:txBody>
      </p:sp>
      <p:sp>
        <p:nvSpPr>
          <p:cNvPr id="131" name="Google Shape;131;p20"/>
          <p:cNvSpPr txBox="1">
            <a:spLocks noGrp="1"/>
          </p:cNvSpPr>
          <p:nvPr>
            <p:ph type="body" idx="2"/>
          </p:nvPr>
        </p:nvSpPr>
        <p:spPr>
          <a:xfrm>
            <a:off x="467918" y="925996"/>
            <a:ext cx="8227674" cy="366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3e - Verify Data Quality</a:t>
            </a:r>
            <a:endParaRPr sz="1800" dirty="0"/>
          </a:p>
          <a:p>
            <a:pPr marL="285750" lvl="0" indent="-285750" algn="l" rtl="0">
              <a:lnSpc>
                <a:spcPct val="115000"/>
              </a:lnSpc>
              <a:spcBef>
                <a:spcPts val="439"/>
              </a:spcBef>
              <a:spcAft>
                <a:spcPts val="0"/>
              </a:spcAft>
              <a:buFont typeface="Arial" panose="020B0604020202020204" pitchFamily="34" charset="0"/>
              <a:buChar char="•"/>
            </a:pPr>
            <a:endParaRPr sz="1800" dirty="0"/>
          </a:p>
          <a:p>
            <a:pPr marL="285750" lvl="0" indent="-285750" algn="l" rtl="0">
              <a:lnSpc>
                <a:spcPct val="115000"/>
              </a:lnSpc>
              <a:spcBef>
                <a:spcPts val="439"/>
              </a:spcBef>
              <a:spcAft>
                <a:spcPts val="0"/>
              </a:spcAft>
              <a:buFont typeface="Arial" panose="020B0604020202020204" pitchFamily="34" charset="0"/>
              <a:buChar char="•"/>
            </a:pPr>
            <a:endParaRPr sz="1800" dirty="0"/>
          </a:p>
          <a:p>
            <a:pPr marL="285750" lvl="0" indent="-285750" algn="l" rtl="0">
              <a:lnSpc>
                <a:spcPct val="115000"/>
              </a:lnSpc>
              <a:spcBef>
                <a:spcPts val="439"/>
              </a:spcBef>
              <a:spcAft>
                <a:spcPts val="0"/>
              </a:spcAft>
              <a:buFont typeface="Arial" panose="020B0604020202020204" pitchFamily="34" charset="0"/>
              <a:buChar char="•"/>
            </a:pPr>
            <a:endParaRPr sz="1800" dirty="0"/>
          </a:p>
          <a:p>
            <a:pPr marL="457200" lvl="0" indent="-330200" algn="l" rtl="0">
              <a:lnSpc>
                <a:spcPct val="115000"/>
              </a:lnSpc>
              <a:spcBef>
                <a:spcPts val="439"/>
              </a:spcBef>
              <a:spcAft>
                <a:spcPts val="0"/>
              </a:spcAft>
              <a:buSzPts val="1600"/>
              <a:buFont typeface="Arial" panose="020B0604020202020204" pitchFamily="34" charset="0"/>
              <a:buChar char="•"/>
            </a:pPr>
            <a:endParaRPr lang="en-US" sz="1800" dirty="0"/>
          </a:p>
          <a:p>
            <a:pPr marL="457200" lvl="0" indent="-330200" algn="l" rtl="0">
              <a:lnSpc>
                <a:spcPct val="115000"/>
              </a:lnSpc>
              <a:spcBef>
                <a:spcPts val="439"/>
              </a:spcBef>
              <a:spcAft>
                <a:spcPts val="0"/>
              </a:spcAft>
              <a:buSzPts val="1600"/>
              <a:buFont typeface="Arial" panose="020B0604020202020204" pitchFamily="34" charset="0"/>
              <a:buChar char="•"/>
            </a:pPr>
            <a:r>
              <a:rPr lang="en-US" sz="1800" dirty="0"/>
              <a:t>The best tools for verifying data quality are listed in the task description with links to them.  Other tools under the Reports top menu are also useful.</a:t>
            </a:r>
            <a:endParaRPr sz="1800" dirty="0"/>
          </a:p>
          <a:p>
            <a:pPr marL="457200" lvl="0" indent="-330200" algn="l" rtl="0">
              <a:lnSpc>
                <a:spcPct val="115000"/>
              </a:lnSpc>
              <a:spcBef>
                <a:spcPts val="439"/>
              </a:spcBef>
              <a:spcAft>
                <a:spcPts val="0"/>
              </a:spcAft>
              <a:buSzPts val="1600"/>
              <a:buFont typeface="Arial" panose="020B0604020202020204" pitchFamily="34" charset="0"/>
              <a:buChar char="•"/>
            </a:pPr>
            <a:r>
              <a:rPr lang="en-US" sz="1800" dirty="0"/>
              <a:t>Click the Status checkbox               when you have completed verification of data quality, as it is not auto calculating.</a:t>
            </a:r>
            <a:endParaRPr sz="1800" dirty="0"/>
          </a:p>
          <a:p>
            <a:pPr marL="457200" lvl="0" indent="0" algn="l" rtl="0">
              <a:lnSpc>
                <a:spcPct val="150000"/>
              </a:lnSpc>
              <a:spcBef>
                <a:spcPts val="439"/>
              </a:spcBef>
              <a:spcAft>
                <a:spcPts val="439"/>
              </a:spcAft>
              <a:buSzPts val="2400"/>
              <a:buNone/>
            </a:pPr>
            <a:endParaRPr sz="1600" dirty="0"/>
          </a:p>
        </p:txBody>
      </p:sp>
      <p:pic>
        <p:nvPicPr>
          <p:cNvPr id="3" name="Picture 2" descr="Screenshot of Step 3e from the Staff Collection Checklist: Verify Quality Data: Data Quality Dashboard, Admin Salary and Fringe Report, Aggregate Staff Report and Salary, and Fringe Variance Report. ">
            <a:extLst>
              <a:ext uri="{FF2B5EF4-FFF2-40B4-BE49-F238E27FC236}">
                <a16:creationId xmlns:a16="http://schemas.microsoft.com/office/drawing/2014/main" id="{C31247E5-BDE4-6434-818A-D7F182699292}"/>
              </a:ext>
            </a:extLst>
          </p:cNvPr>
          <p:cNvPicPr>
            <a:picLocks noChangeAspect="1"/>
          </p:cNvPicPr>
          <p:nvPr/>
        </p:nvPicPr>
        <p:blipFill>
          <a:blip r:embed="rId4"/>
          <a:stretch>
            <a:fillRect/>
          </a:stretch>
        </p:blipFill>
        <p:spPr>
          <a:xfrm>
            <a:off x="467918" y="1323975"/>
            <a:ext cx="3457575" cy="1247775"/>
          </a:xfrm>
          <a:prstGeom prst="rect">
            <a:avLst/>
          </a:prstGeom>
          <a:ln w="3175">
            <a:solidFill>
              <a:schemeClr val="tx1">
                <a:lumMod val="50000"/>
                <a:lumOff val="50000"/>
              </a:schemeClr>
            </a:solidFill>
          </a:ln>
        </p:spPr>
      </p:pic>
      <p:pic>
        <p:nvPicPr>
          <p:cNvPr id="4" name="Picture 3">
            <a:extLst>
              <a:ext uri="{FF2B5EF4-FFF2-40B4-BE49-F238E27FC236}">
                <a16:creationId xmlns:a16="http://schemas.microsoft.com/office/drawing/2014/main" id="{D2E14D2A-90CF-4A8C-7719-28D2F8B8C8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9280" y="3821850"/>
            <a:ext cx="352425" cy="238125"/>
          </a:xfrm>
          <a:prstGeom prst="rect">
            <a:avLst/>
          </a:prstGeom>
        </p:spPr>
      </p:pic>
    </p:spTree>
    <p:custDataLst>
      <p:tags r:id="rId1"/>
    </p:custDataLst>
    <p:extLst>
      <p:ext uri="{BB962C8B-B14F-4D97-AF65-F5344CB8AC3E}">
        <p14:creationId xmlns:p14="http://schemas.microsoft.com/office/powerpoint/2010/main" val="250293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3f</a:t>
            </a:r>
          </a:p>
        </p:txBody>
      </p:sp>
      <p:sp>
        <p:nvSpPr>
          <p:cNvPr id="138" name="Google Shape;138;p21"/>
          <p:cNvSpPr txBox="1">
            <a:spLocks noGrp="1"/>
          </p:cNvSpPr>
          <p:nvPr>
            <p:ph type="body" idx="2"/>
          </p:nvPr>
        </p:nvSpPr>
        <p:spPr>
          <a:xfrm>
            <a:off x="406692" y="921600"/>
            <a:ext cx="8330615" cy="36687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sz="1800" dirty="0"/>
              <a:t>3f - Run Data Validation</a:t>
            </a:r>
            <a:endParaRPr sz="1800" dirty="0"/>
          </a:p>
          <a:p>
            <a:pPr marL="0" lvl="0" indent="0" algn="l" rtl="0">
              <a:lnSpc>
                <a:spcPct val="114000"/>
              </a:lnSpc>
              <a:spcBef>
                <a:spcPts val="439"/>
              </a:spcBef>
              <a:spcAft>
                <a:spcPts val="0"/>
              </a:spcAft>
              <a:buNone/>
            </a:pPr>
            <a:endParaRPr lang="en-US" sz="2800" dirty="0"/>
          </a:p>
          <a:p>
            <a:pPr marL="0" lvl="0" indent="0" algn="l" rtl="0">
              <a:lnSpc>
                <a:spcPct val="114000"/>
              </a:lnSpc>
              <a:spcBef>
                <a:spcPts val="439"/>
              </a:spcBef>
              <a:spcAft>
                <a:spcPts val="0"/>
              </a:spcAft>
              <a:buNone/>
            </a:pPr>
            <a:endParaRPr lang="en-US" sz="1600" dirty="0"/>
          </a:p>
          <a:p>
            <a:pPr marL="0" lvl="0" indent="0" algn="l" rtl="0">
              <a:lnSpc>
                <a:spcPct val="114000"/>
              </a:lnSpc>
              <a:spcBef>
                <a:spcPts val="439"/>
              </a:spcBef>
              <a:spcAft>
                <a:spcPts val="0"/>
              </a:spcAft>
              <a:buNone/>
            </a:pPr>
            <a:endParaRPr sz="1600" dirty="0"/>
          </a:p>
          <a:p>
            <a:pPr marL="457200" lvl="0" indent="-330200" algn="l" rtl="0">
              <a:lnSpc>
                <a:spcPct val="114000"/>
              </a:lnSpc>
              <a:spcBef>
                <a:spcPts val="439"/>
              </a:spcBef>
              <a:spcAft>
                <a:spcPts val="0"/>
              </a:spcAft>
              <a:buSzPct val="100000"/>
              <a:buFont typeface="Arial" panose="020B0604020202020204" pitchFamily="34" charset="0"/>
              <a:buChar char="•"/>
            </a:pPr>
            <a:r>
              <a:rPr lang="en-US" sz="1800" dirty="0"/>
              <a:t>Statewide data validation runs daily to look for missing / incomplete data and data outside expected thresholds and can be rerun manually for new updates.</a:t>
            </a:r>
            <a:endParaRPr sz="1800" dirty="0"/>
          </a:p>
          <a:p>
            <a:pPr marL="457200" lvl="0" indent="-330200" algn="l" rtl="0">
              <a:lnSpc>
                <a:spcPct val="114000"/>
              </a:lnSpc>
              <a:spcBef>
                <a:spcPts val="0"/>
              </a:spcBef>
              <a:spcAft>
                <a:spcPts val="0"/>
              </a:spcAft>
              <a:buSzPct val="100000"/>
              <a:buFont typeface="Arial" panose="020B0604020202020204" pitchFamily="34" charset="0"/>
              <a:buChar char="•"/>
            </a:pPr>
            <a:r>
              <a:rPr lang="en-US" sz="1800" dirty="0"/>
              <a:t>Three types of validations:</a:t>
            </a:r>
            <a:endParaRPr sz="1800" dirty="0"/>
          </a:p>
          <a:p>
            <a:pPr marL="914400" lvl="1" indent="-330200" algn="l" rtl="0">
              <a:lnSpc>
                <a:spcPct val="114000"/>
              </a:lnSpc>
              <a:spcBef>
                <a:spcPts val="439"/>
              </a:spcBef>
              <a:spcAft>
                <a:spcPts val="0"/>
              </a:spcAft>
              <a:buSzPct val="100000"/>
              <a:buFont typeface="Courier New" panose="02070309020205020404" pitchFamily="49" charset="0"/>
              <a:buChar char="o"/>
            </a:pPr>
            <a:r>
              <a:rPr lang="en-US" sz="1800" b="1" dirty="0"/>
              <a:t>Errors - must be resolved to certify</a:t>
            </a:r>
            <a:endParaRPr sz="1800" b="1" dirty="0"/>
          </a:p>
          <a:p>
            <a:pPr marL="914400" lvl="1" indent="-330200" algn="l" rtl="0">
              <a:lnSpc>
                <a:spcPct val="114000"/>
              </a:lnSpc>
              <a:spcBef>
                <a:spcPts val="0"/>
              </a:spcBef>
              <a:spcAft>
                <a:spcPts val="0"/>
              </a:spcAft>
              <a:buSzPct val="100000"/>
              <a:buFont typeface="Courier New" panose="02070309020205020404" pitchFamily="49" charset="0"/>
              <a:buChar char="o"/>
            </a:pPr>
            <a:r>
              <a:rPr lang="en-US" sz="1800" b="1" dirty="0"/>
              <a:t>Warnings - must be resolved or acknowledged to certify</a:t>
            </a:r>
            <a:endParaRPr sz="1800" b="1" dirty="0"/>
          </a:p>
          <a:p>
            <a:pPr marL="914400" lvl="1" indent="-330200" algn="l" rtl="0">
              <a:lnSpc>
                <a:spcPct val="114000"/>
              </a:lnSpc>
              <a:spcBef>
                <a:spcPts val="0"/>
              </a:spcBef>
              <a:spcAft>
                <a:spcPts val="0"/>
              </a:spcAft>
              <a:buSzPct val="100000"/>
              <a:buFont typeface="Courier New" panose="02070309020205020404" pitchFamily="49" charset="0"/>
              <a:buChar char="o"/>
            </a:pPr>
            <a:r>
              <a:rPr lang="en-US" sz="1800" b="1" dirty="0"/>
              <a:t>Info Messages - review message; may not require any action; system will clear them before snapshot is generated</a:t>
            </a:r>
          </a:p>
        </p:txBody>
      </p:sp>
      <p:pic>
        <p:nvPicPr>
          <p:cNvPr id="7" name="Picture 6" descr="Screenshot of Step 3f from the Staff Collection Checklist: Run Data Validation: Resolve Errors, Resolve or Acknowledge Warnings (enter comments when acknowledging), and Verify and Clear Messages.  ">
            <a:extLst>
              <a:ext uri="{FF2B5EF4-FFF2-40B4-BE49-F238E27FC236}">
                <a16:creationId xmlns:a16="http://schemas.microsoft.com/office/drawing/2014/main" id="{165C303A-6107-C01F-3AE0-ABE7A97010AA}"/>
              </a:ext>
            </a:extLst>
          </p:cNvPr>
          <p:cNvPicPr>
            <a:picLocks noChangeAspect="1"/>
          </p:cNvPicPr>
          <p:nvPr/>
        </p:nvPicPr>
        <p:blipFill>
          <a:blip r:embed="rId4"/>
          <a:stretch>
            <a:fillRect/>
          </a:stretch>
        </p:blipFill>
        <p:spPr>
          <a:xfrm>
            <a:off x="406692" y="1378425"/>
            <a:ext cx="5810250" cy="1104900"/>
          </a:xfrm>
          <a:prstGeom prst="rect">
            <a:avLst/>
          </a:prstGeom>
          <a:ln w="3175">
            <a:solidFill>
              <a:schemeClr val="tx1">
                <a:lumMod val="50000"/>
                <a:lumOff val="50000"/>
              </a:schemeClr>
            </a:solidFill>
          </a:ln>
        </p:spPr>
      </p:pic>
      <p:pic>
        <p:nvPicPr>
          <p:cNvPr id="9" name="Picture 8">
            <a:extLst>
              <a:ext uri="{FF2B5EF4-FFF2-40B4-BE49-F238E27FC236}">
                <a16:creationId xmlns:a16="http://schemas.microsoft.com/office/drawing/2014/main" id="{A20AD445-0D81-1465-C4A8-033D86A9FC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16942" y="1654650"/>
            <a:ext cx="628650" cy="828675"/>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3g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2)</a:t>
            </a:r>
          </a:p>
        </p:txBody>
      </p:sp>
      <p:sp>
        <p:nvSpPr>
          <p:cNvPr id="145" name="Google Shape;145;p22"/>
          <p:cNvSpPr txBox="1">
            <a:spLocks noGrp="1"/>
          </p:cNvSpPr>
          <p:nvPr>
            <p:ph type="body" idx="2"/>
          </p:nvPr>
        </p:nvSpPr>
        <p:spPr>
          <a:xfrm>
            <a:off x="480380" y="921600"/>
            <a:ext cx="8183239" cy="36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2400"/>
              </a:spcAft>
              <a:buNone/>
            </a:pPr>
            <a:r>
              <a:rPr lang="en-US" sz="1800" dirty="0"/>
              <a:t>3g – Complete Final Agency Certification</a:t>
            </a:r>
            <a:endParaRPr sz="1800" dirty="0"/>
          </a:p>
          <a:p>
            <a:pPr marL="457200" lvl="0" indent="-330200" algn="l" rtl="0">
              <a:spcBef>
                <a:spcPts val="439"/>
              </a:spcBef>
              <a:spcAft>
                <a:spcPts val="0"/>
              </a:spcAft>
              <a:buSzPct val="100000"/>
              <a:buFont typeface="Arial" panose="020B0604020202020204" pitchFamily="34" charset="0"/>
              <a:buChar char="•"/>
            </a:pPr>
            <a:r>
              <a:rPr lang="en-US" sz="1800" dirty="0"/>
              <a:t>Final Certification due end-of-day </a:t>
            </a:r>
            <a:r>
              <a:rPr lang="en-US" sz="1800" dirty="0">
                <a:highlight>
                  <a:schemeClr val="lt1"/>
                </a:highlight>
              </a:rPr>
              <a:t>March 21</a:t>
            </a:r>
            <a:endParaRPr sz="1800" dirty="0">
              <a:highlight>
                <a:schemeClr val="lt1"/>
              </a:highlight>
            </a:endParaRPr>
          </a:p>
          <a:p>
            <a:pPr marL="914400" lvl="1" indent="-330200" algn="l" rtl="0">
              <a:spcBef>
                <a:spcPts val="439"/>
              </a:spcBef>
              <a:spcAft>
                <a:spcPts val="0"/>
              </a:spcAft>
              <a:buSzPct val="100000"/>
              <a:buFont typeface="Courier New" panose="02070309020205020404" pitchFamily="49" charset="0"/>
              <a:buChar char="o"/>
            </a:pPr>
            <a:r>
              <a:rPr lang="en-US" sz="1800" b="1" dirty="0"/>
              <a:t>All errors must be resolved and warnings resolved or acknowledged in order to certify.</a:t>
            </a:r>
            <a:endParaRPr sz="1800" b="1" dirty="0"/>
          </a:p>
          <a:p>
            <a:pPr marL="914400" lvl="1" indent="-330200" algn="l" rtl="0">
              <a:spcBef>
                <a:spcPts val="0"/>
              </a:spcBef>
              <a:spcAft>
                <a:spcPts val="0"/>
              </a:spcAft>
              <a:buSzPct val="100000"/>
              <a:buFont typeface="Courier New" panose="02070309020205020404" pitchFamily="49" charset="0"/>
              <a:buChar char="o"/>
            </a:pPr>
            <a:r>
              <a:rPr lang="en-US" sz="1800" b="1" dirty="0"/>
              <a:t>Review hiring agency counts (same as Dashboard).</a:t>
            </a:r>
            <a:endParaRPr sz="1800" b="1" dirty="0"/>
          </a:p>
          <a:p>
            <a:pPr marL="914400" lvl="1" indent="-330200" algn="l" rtl="0">
              <a:spcBef>
                <a:spcPts val="0"/>
              </a:spcBef>
              <a:spcAft>
                <a:spcPts val="0"/>
              </a:spcAft>
              <a:buSzPct val="100000"/>
              <a:buFont typeface="Courier New" panose="02070309020205020404" pitchFamily="49" charset="0"/>
              <a:buChar char="o"/>
            </a:pPr>
            <a:r>
              <a:rPr lang="en-US" sz="1800" b="1" dirty="0"/>
              <a:t>If you did not complete the Preliminary Certification in January, complete that step before doing Final Certification.</a:t>
            </a:r>
            <a:endParaRPr sz="1800" b="1" dirty="0"/>
          </a:p>
          <a:p>
            <a:pPr marL="914400" lvl="1" indent="-330200" algn="l" rtl="0">
              <a:spcBef>
                <a:spcPts val="0"/>
              </a:spcBef>
              <a:spcAft>
                <a:spcPts val="0"/>
              </a:spcAft>
              <a:buSzPct val="100000"/>
              <a:buFont typeface="Courier New" panose="02070309020205020404" pitchFamily="49" charset="0"/>
              <a:buChar char="o"/>
            </a:pPr>
            <a:r>
              <a:rPr lang="en-US" sz="1800" b="1" dirty="0"/>
              <a:t>Submit Final Certification.</a:t>
            </a:r>
            <a:endParaRPr sz="1800" b="1" dirty="0"/>
          </a:p>
        </p:txBody>
      </p:sp>
      <p:pic>
        <p:nvPicPr>
          <p:cNvPr id="3" name="Picture 2" descr="Screenshot of Step 3g from the Staff Collection Checklist: Complete Final Agency Certification (available as of date displays here as well). ">
            <a:extLst>
              <a:ext uri="{FF2B5EF4-FFF2-40B4-BE49-F238E27FC236}">
                <a16:creationId xmlns:a16="http://schemas.microsoft.com/office/drawing/2014/main" id="{38AE7D2B-0DFA-8386-6606-3279C8AB1BD6}"/>
              </a:ext>
            </a:extLst>
          </p:cNvPr>
          <p:cNvPicPr>
            <a:picLocks noChangeAspect="1"/>
          </p:cNvPicPr>
          <p:nvPr/>
        </p:nvPicPr>
        <p:blipFill>
          <a:blip r:embed="rId4"/>
          <a:stretch>
            <a:fillRect/>
          </a:stretch>
        </p:blipFill>
        <p:spPr>
          <a:xfrm>
            <a:off x="480381" y="1380072"/>
            <a:ext cx="4514850" cy="26670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3g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2)</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45" name="Google Shape;145;p22"/>
          <p:cNvSpPr txBox="1">
            <a:spLocks noGrp="1"/>
          </p:cNvSpPr>
          <p:nvPr>
            <p:ph type="body" idx="2"/>
          </p:nvPr>
        </p:nvSpPr>
        <p:spPr>
          <a:xfrm>
            <a:off x="480381" y="921600"/>
            <a:ext cx="8183238" cy="36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2400"/>
              </a:spcAft>
              <a:buNone/>
            </a:pPr>
            <a:r>
              <a:rPr lang="en-US" sz="1800" dirty="0"/>
              <a:t>3g – Complete Final Agency Certification</a:t>
            </a:r>
            <a:endParaRPr sz="1800" dirty="0"/>
          </a:p>
          <a:p>
            <a:pPr marL="457200" lvl="0" indent="-330200" algn="l" rtl="0">
              <a:spcBef>
                <a:spcPts val="0"/>
              </a:spcBef>
              <a:spcAft>
                <a:spcPts val="0"/>
              </a:spcAft>
              <a:buSzPct val="100000"/>
              <a:buFont typeface="Arial" panose="020B0604020202020204" pitchFamily="34" charset="0"/>
              <a:buChar char="•"/>
            </a:pPr>
            <a:r>
              <a:rPr lang="en-US" sz="1800" dirty="0"/>
              <a:t>This step is important for DPI to track which LEAs are finished and which may need assistance. Data edits after clicking, but prior to snapshot you don’t need re-click.</a:t>
            </a:r>
            <a:endParaRPr sz="1800" dirty="0"/>
          </a:p>
          <a:p>
            <a:pPr marL="457200" lvl="0" indent="0" algn="l" rtl="0">
              <a:lnSpc>
                <a:spcPct val="150000"/>
              </a:lnSpc>
              <a:spcBef>
                <a:spcPts val="439"/>
              </a:spcBef>
              <a:spcAft>
                <a:spcPts val="439"/>
              </a:spcAft>
              <a:buSzPts val="2400"/>
              <a:buNone/>
            </a:pPr>
            <a:endParaRPr sz="1600" dirty="0"/>
          </a:p>
        </p:txBody>
      </p:sp>
      <p:pic>
        <p:nvPicPr>
          <p:cNvPr id="3" name="Picture 2" descr="Screenshot of Step 3g from the Staff Collection Checklist: Complete Final Agency Certification (available as of date displays here as well). ">
            <a:extLst>
              <a:ext uri="{FF2B5EF4-FFF2-40B4-BE49-F238E27FC236}">
                <a16:creationId xmlns:a16="http://schemas.microsoft.com/office/drawing/2014/main" id="{38AE7D2B-0DFA-8386-6606-3279C8AB1BD6}"/>
              </a:ext>
            </a:extLst>
          </p:cNvPr>
          <p:cNvPicPr>
            <a:picLocks noChangeAspect="1"/>
          </p:cNvPicPr>
          <p:nvPr/>
        </p:nvPicPr>
        <p:blipFill>
          <a:blip r:embed="rId4"/>
          <a:stretch>
            <a:fillRect/>
          </a:stretch>
        </p:blipFill>
        <p:spPr>
          <a:xfrm>
            <a:off x="480381" y="1380072"/>
            <a:ext cx="4514850" cy="26670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69283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idx="4294967295"/>
          </p:nvPr>
        </p:nvSpPr>
        <p:spPr>
          <a:xfrm>
            <a:off x="0" y="25523"/>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Introduction</a:t>
            </a:r>
          </a:p>
        </p:txBody>
      </p:sp>
      <p:sp>
        <p:nvSpPr>
          <p:cNvPr id="44" name="Google Shape;44;p8"/>
          <p:cNvSpPr txBox="1">
            <a:spLocks noGrp="1"/>
          </p:cNvSpPr>
          <p:nvPr>
            <p:ph type="body" idx="2"/>
          </p:nvPr>
        </p:nvSpPr>
        <p:spPr>
          <a:xfrm>
            <a:off x="287250" y="947861"/>
            <a:ext cx="8569500" cy="3596329"/>
          </a:xfrm>
          <a:prstGeom prst="rect">
            <a:avLst/>
          </a:prstGeom>
        </p:spPr>
        <p:txBody>
          <a:bodyPr spcFirstLastPara="1" wrap="square" lIns="91425" tIns="45700" rIns="91425" bIns="45700" anchor="t" anchorCtr="0">
            <a:spAutoFit/>
          </a:bodyPr>
          <a:lstStyle/>
          <a:p>
            <a:pPr marL="457200" lvl="0" indent="-342900" algn="l" rtl="0">
              <a:lnSpc>
                <a:spcPct val="115000"/>
              </a:lnSpc>
              <a:spcBef>
                <a:spcPts val="0"/>
              </a:spcBef>
              <a:spcAft>
                <a:spcPts val="0"/>
              </a:spcAft>
              <a:buSzPts val="1800"/>
              <a:buChar char="•"/>
            </a:pPr>
            <a:r>
              <a:rPr lang="en-US" sz="1800" dirty="0"/>
              <a:t>Information about the WISEstaff data collection</a:t>
            </a:r>
            <a:endParaRPr sz="1800" dirty="0"/>
          </a:p>
          <a:p>
            <a:pPr marL="457200" lvl="0" indent="-342900" algn="l" rtl="0">
              <a:lnSpc>
                <a:spcPct val="115000"/>
              </a:lnSpc>
              <a:spcBef>
                <a:spcPts val="0"/>
              </a:spcBef>
              <a:spcAft>
                <a:spcPts val="0"/>
              </a:spcAft>
              <a:buSzPts val="1800"/>
              <a:buChar char="•"/>
            </a:pPr>
            <a:r>
              <a:rPr lang="en-US" sz="1800" dirty="0"/>
              <a:t>Final Certification process for the final annual staff license audit</a:t>
            </a:r>
            <a:endParaRPr sz="1800"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Cover steps 3 and 4 of the Staff Collection Checklist</a:t>
            </a:r>
            <a:endParaRPr sz="1800" b="1"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Completing the Final Certification</a:t>
            </a:r>
            <a:endParaRPr sz="1800" b="1"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How to troubleshoot incorrect reporting or reporting errors</a:t>
            </a:r>
            <a:endParaRPr sz="1800" b="1" dirty="0"/>
          </a:p>
          <a:p>
            <a:pPr marL="457200" lvl="0" indent="-342900" algn="l" rtl="0">
              <a:lnSpc>
                <a:spcPct val="115000"/>
              </a:lnSpc>
              <a:spcBef>
                <a:spcPts val="0"/>
              </a:spcBef>
              <a:spcAft>
                <a:spcPts val="0"/>
              </a:spcAft>
              <a:buSzPts val="1800"/>
              <a:buChar char="•"/>
            </a:pPr>
            <a:r>
              <a:rPr lang="en-US" sz="1800" dirty="0"/>
              <a:t>Data Quality Goals</a:t>
            </a:r>
            <a:endParaRPr sz="1800"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What should you be looking for?</a:t>
            </a:r>
            <a:endParaRPr sz="1800" b="1"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Why should data quality be important to you?</a:t>
            </a:r>
            <a:endParaRPr sz="1800" b="1" dirty="0"/>
          </a:p>
          <a:p>
            <a:pPr marL="457200" lvl="0" indent="-342900" algn="l" rtl="0">
              <a:lnSpc>
                <a:spcPct val="115000"/>
              </a:lnSpc>
              <a:spcBef>
                <a:spcPts val="0"/>
              </a:spcBef>
              <a:spcAft>
                <a:spcPts val="0"/>
              </a:spcAft>
              <a:buSzPts val="1800"/>
              <a:buChar char="•"/>
            </a:pPr>
            <a:r>
              <a:rPr lang="en-US" sz="1800" dirty="0"/>
              <a:t>What’s next after deadline?</a:t>
            </a:r>
            <a:endParaRPr sz="1800"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Data errata process</a:t>
            </a:r>
            <a:endParaRPr sz="1800" b="1" dirty="0"/>
          </a:p>
          <a:p>
            <a:pPr marL="971550" lvl="1" indent="-285750" algn="l" rtl="0">
              <a:lnSpc>
                <a:spcPct val="115000"/>
              </a:lnSpc>
              <a:spcBef>
                <a:spcPts val="0"/>
              </a:spcBef>
              <a:spcAft>
                <a:spcPts val="0"/>
              </a:spcAft>
              <a:buSzPts val="1800"/>
              <a:buFont typeface="Courier New" panose="02070309020205020404" pitchFamily="49" charset="0"/>
              <a:buChar char="o"/>
            </a:pPr>
            <a:r>
              <a:rPr lang="en-US" sz="1800" b="1" dirty="0"/>
              <a:t>Public Staff Reports</a:t>
            </a:r>
            <a:endParaRPr sz="2100" b="1"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3h</a:t>
            </a:r>
            <a:r>
              <a:rPr kumimoji="0" lang="en-US" sz="3600" b="1" i="1" u="none" strike="noStrike" kern="1200" cap="none" spc="0" normalizeH="0" baseline="0" noProof="0" dirty="0">
                <a:ln>
                  <a:noFill/>
                </a:ln>
                <a:solidFill>
                  <a:schemeClr val="lt1"/>
                </a:solidFill>
                <a:effectLst/>
                <a:uLnTx/>
                <a:uFillTx/>
                <a:latin typeface="Lato Black"/>
                <a:ea typeface="Lato Black"/>
                <a:cs typeface="Lato Black"/>
                <a:sym typeface="Lato Black"/>
              </a:rPr>
              <a:t>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2)</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52" name="Google Shape;152;p23"/>
          <p:cNvSpPr txBox="1">
            <a:spLocks noGrp="1"/>
          </p:cNvSpPr>
          <p:nvPr>
            <p:ph type="body" idx="2"/>
          </p:nvPr>
        </p:nvSpPr>
        <p:spPr>
          <a:xfrm>
            <a:off x="465992" y="921600"/>
            <a:ext cx="8238393" cy="349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3h - Final Data Snapshot Complete</a:t>
            </a:r>
            <a:endParaRPr sz="1800" dirty="0"/>
          </a:p>
          <a:p>
            <a:pPr lvl="0" indent="-330200" algn="l" rtl="0">
              <a:lnSpc>
                <a:spcPct val="114000"/>
              </a:lnSpc>
              <a:spcBef>
                <a:spcPts val="439"/>
              </a:spcBef>
              <a:spcAft>
                <a:spcPts val="0"/>
              </a:spcAft>
              <a:buSzPts val="1600"/>
              <a:buChar char="●"/>
            </a:pPr>
            <a:r>
              <a:rPr lang="en-US" sz="1800" dirty="0"/>
              <a:t>Final Snapshot takes a picture of all staff data to be used for reporting and final licensing audit.</a:t>
            </a:r>
            <a:endParaRPr sz="1800" dirty="0"/>
          </a:p>
          <a:p>
            <a:pPr marL="914400" lvl="2" indent="-330200">
              <a:lnSpc>
                <a:spcPct val="114000"/>
              </a:lnSpc>
              <a:buSzPts val="1600"/>
              <a:buChar char="○"/>
            </a:pPr>
            <a:r>
              <a:rPr lang="en-US" sz="1800" b="1" dirty="0">
                <a:latin typeface="Lato" panose="020F0502020204030203" pitchFamily="34" charset="0"/>
              </a:rPr>
              <a:t>Access to making changes in WISEstaff will be disabled, and snapshot will be taken on </a:t>
            </a:r>
            <a:r>
              <a:rPr lang="en-US" sz="1800" b="1" dirty="0">
                <a:highlight>
                  <a:schemeClr val="lt1"/>
                </a:highlight>
                <a:latin typeface="Lato" panose="020F0502020204030203" pitchFamily="34" charset="0"/>
              </a:rPr>
              <a:t>March 21</a:t>
            </a:r>
            <a:r>
              <a:rPr lang="en-US" sz="1800" b="1" baseline="30000" dirty="0">
                <a:highlight>
                  <a:schemeClr val="lt1"/>
                </a:highlight>
                <a:latin typeface="Lato" panose="020F0502020204030203" pitchFamily="34" charset="0"/>
              </a:rPr>
              <a:t>st</a:t>
            </a:r>
            <a:r>
              <a:rPr lang="en-US" sz="1800" b="1" dirty="0">
                <a:highlight>
                  <a:schemeClr val="lt1"/>
                </a:highlight>
                <a:latin typeface="Lato" panose="020F0502020204030203" pitchFamily="34" charset="0"/>
              </a:rPr>
              <a:t>. No changes after that.</a:t>
            </a:r>
            <a:endParaRPr sz="1800" b="1" dirty="0">
              <a:highlight>
                <a:schemeClr val="lt1"/>
              </a:highlight>
              <a:latin typeface="Lato" panose="020F0502020204030203" pitchFamily="34" charset="0"/>
            </a:endParaRPr>
          </a:p>
          <a:p>
            <a:pPr lvl="0" indent="-330200" algn="l" rtl="0">
              <a:lnSpc>
                <a:spcPct val="114000"/>
              </a:lnSpc>
              <a:spcBef>
                <a:spcPts val="439"/>
              </a:spcBef>
              <a:spcAft>
                <a:spcPts val="0"/>
              </a:spcAft>
              <a:buSzPts val="1600"/>
              <a:buChar char="●"/>
            </a:pPr>
            <a:r>
              <a:rPr lang="en-US" sz="1800" dirty="0"/>
              <a:t>Enter missing Entity IDs through April, if needed (only data in WISEstaff you can update after the snapshot that will be included for the final audit).</a:t>
            </a:r>
            <a:endParaRPr sz="1800" dirty="0"/>
          </a:p>
          <a:p>
            <a:pPr lvl="0" indent="-330200" algn="l" rtl="0">
              <a:lnSpc>
                <a:spcPct val="114000"/>
              </a:lnSpc>
              <a:spcBef>
                <a:spcPts val="439"/>
              </a:spcBef>
              <a:spcAft>
                <a:spcPts val="0"/>
              </a:spcAft>
              <a:buSzPts val="1600"/>
              <a:buChar char="●"/>
            </a:pPr>
            <a:r>
              <a:rPr lang="en-US" sz="1800" dirty="0"/>
              <a:t>Encourage staff without necessary licenses to get licensed by May, so they will pass the final license audit.</a:t>
            </a:r>
            <a:endParaRPr sz="180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3h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2)</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58" name="Google Shape;158;p24"/>
          <p:cNvSpPr txBox="1">
            <a:spLocks noGrp="1"/>
          </p:cNvSpPr>
          <p:nvPr>
            <p:ph type="body" idx="2"/>
          </p:nvPr>
        </p:nvSpPr>
        <p:spPr>
          <a:xfrm>
            <a:off x="333750" y="916520"/>
            <a:ext cx="8476500" cy="486900"/>
          </a:xfrm>
          <a:prstGeom prst="rect">
            <a:avLst/>
          </a:prstGeom>
          <a:noFill/>
          <a:ln>
            <a:noFill/>
          </a:ln>
        </p:spPr>
        <p:txBody>
          <a:bodyPr spcFirstLastPara="1" wrap="square" lIns="91425" tIns="45700" rIns="91425" bIns="45700" anchor="t" anchorCtr="0">
            <a:noAutofit/>
          </a:bodyPr>
          <a:lstStyle/>
          <a:p>
            <a:pPr marL="285750" indent="-285750">
              <a:buSzPct val="100000"/>
            </a:pPr>
            <a:r>
              <a:rPr lang="en-US" sz="1600" dirty="0"/>
              <a:t>Recommend reviewing all reports in the Reports submenu before the snapshot</a:t>
            </a:r>
            <a:endParaRPr sz="1600" dirty="0"/>
          </a:p>
          <a:p>
            <a:pPr marL="457200" lvl="0" indent="0" algn="ctr" rtl="0">
              <a:lnSpc>
                <a:spcPct val="150000"/>
              </a:lnSpc>
              <a:spcBef>
                <a:spcPts val="439"/>
              </a:spcBef>
              <a:spcAft>
                <a:spcPts val="439"/>
              </a:spcAft>
              <a:buSzPts val="2400"/>
              <a:buNone/>
            </a:pPr>
            <a:endParaRPr sz="1600" dirty="0"/>
          </a:p>
        </p:txBody>
      </p:sp>
      <p:pic>
        <p:nvPicPr>
          <p:cNvPr id="3" name="Picture 2" descr="Screenshot of the Reports submenu in WISEstaff. ">
            <a:extLst>
              <a:ext uri="{FF2B5EF4-FFF2-40B4-BE49-F238E27FC236}">
                <a16:creationId xmlns:a16="http://schemas.microsoft.com/office/drawing/2014/main" id="{6555E5F1-55BF-6D4F-7C4D-B23828E1EF5E}"/>
              </a:ext>
            </a:extLst>
          </p:cNvPr>
          <p:cNvPicPr>
            <a:picLocks noChangeAspect="1"/>
          </p:cNvPicPr>
          <p:nvPr/>
        </p:nvPicPr>
        <p:blipFill>
          <a:blip r:embed="rId4"/>
          <a:stretch>
            <a:fillRect/>
          </a:stretch>
        </p:blipFill>
        <p:spPr>
          <a:xfrm>
            <a:off x="914400" y="1368790"/>
            <a:ext cx="7315200" cy="3436064"/>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a:t>
            </a:r>
          </a:p>
        </p:txBody>
      </p:sp>
      <p:sp>
        <p:nvSpPr>
          <p:cNvPr id="165" name="Google Shape;165;p25"/>
          <p:cNvSpPr txBox="1">
            <a:spLocks noGrp="1"/>
          </p:cNvSpPr>
          <p:nvPr>
            <p:ph type="body" idx="2"/>
          </p:nvPr>
        </p:nvSpPr>
        <p:spPr>
          <a:xfrm>
            <a:off x="465992" y="921600"/>
            <a:ext cx="8229600"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How to use WISEstaff tools to verify data quality:</a:t>
            </a:r>
            <a:endParaRPr sz="1800" dirty="0"/>
          </a:p>
          <a:p>
            <a:pPr marL="457200" lvl="0" indent="-330200" algn="l" rtl="0">
              <a:lnSpc>
                <a:spcPct val="100000"/>
              </a:lnSpc>
              <a:spcBef>
                <a:spcPts val="439"/>
              </a:spcBef>
              <a:spcAft>
                <a:spcPts val="0"/>
              </a:spcAft>
              <a:buSzPts val="1600"/>
              <a:buFont typeface="Arial" panose="020B0604020202020204" pitchFamily="34" charset="0"/>
              <a:buChar char="•"/>
            </a:pPr>
            <a:r>
              <a:rPr lang="en-US" sz="1800" dirty="0"/>
              <a:t>Data Quality Dashboard</a:t>
            </a:r>
            <a:endParaRPr sz="1800" dirty="0"/>
          </a:p>
          <a:p>
            <a:pPr marL="914400" lvl="1" indent="-330200" algn="l" rtl="0">
              <a:lnSpc>
                <a:spcPct val="100000"/>
              </a:lnSpc>
              <a:spcBef>
                <a:spcPts val="0"/>
              </a:spcBef>
              <a:spcAft>
                <a:spcPts val="0"/>
              </a:spcAft>
              <a:buSzPts val="1600"/>
              <a:buFont typeface="Courier New" panose="02070309020205020404" pitchFamily="49" charset="0"/>
              <a:buChar char="o"/>
            </a:pPr>
            <a:r>
              <a:rPr lang="en-US" sz="1800" b="1" dirty="0"/>
              <a:t>District-wide totals for contracts, assignments, staff FTE</a:t>
            </a:r>
          </a:p>
          <a:p>
            <a:pPr marL="742950" indent="-285750">
              <a:lnSpc>
                <a:spcPct val="100000"/>
              </a:lnSpc>
              <a:buFont typeface="Arial" panose="020B0604020202020204" pitchFamily="34" charset="0"/>
              <a:buChar char="•"/>
            </a:pPr>
            <a:endParaRPr lang="en-US" sz="1800" dirty="0"/>
          </a:p>
          <a:p>
            <a:pPr marL="457200" lvl="0" indent="-330200" algn="l" rtl="0">
              <a:lnSpc>
                <a:spcPct val="100000"/>
              </a:lnSpc>
              <a:spcBef>
                <a:spcPts val="439"/>
              </a:spcBef>
              <a:spcAft>
                <a:spcPts val="0"/>
              </a:spcAft>
              <a:buSzPts val="1600"/>
              <a:buFont typeface="Arial" panose="020B0604020202020204" pitchFamily="34" charset="0"/>
              <a:buChar char="•"/>
            </a:pPr>
            <a:r>
              <a:rPr lang="en-US" sz="1800" dirty="0"/>
              <a:t>Staff Reports</a:t>
            </a:r>
            <a:endParaRPr sz="1800" dirty="0"/>
          </a:p>
          <a:p>
            <a:pPr marL="914400" lvl="1" indent="-330200" algn="l" rtl="0">
              <a:lnSpc>
                <a:spcPct val="100000"/>
              </a:lnSpc>
              <a:spcBef>
                <a:spcPts val="0"/>
              </a:spcBef>
              <a:spcAft>
                <a:spcPts val="0"/>
              </a:spcAft>
              <a:buSzPts val="1600"/>
              <a:buFont typeface="Courier New" panose="02070309020205020404" pitchFamily="49" charset="0"/>
              <a:buChar char="o"/>
            </a:pPr>
            <a:r>
              <a:rPr lang="en-US" sz="1800" b="1" dirty="0"/>
              <a:t>Focus on staff-specific contract and assignment details</a:t>
            </a:r>
            <a:endParaRPr sz="1800" b="1" dirty="0"/>
          </a:p>
          <a:p>
            <a:pPr marL="914400" lvl="1" indent="-330200" algn="l" rtl="0">
              <a:lnSpc>
                <a:spcPct val="100000"/>
              </a:lnSpc>
              <a:spcBef>
                <a:spcPts val="0"/>
              </a:spcBef>
              <a:spcAft>
                <a:spcPts val="0"/>
              </a:spcAft>
              <a:buSzPts val="1600"/>
              <a:buFont typeface="Courier New" panose="02070309020205020404" pitchFamily="49" charset="0"/>
              <a:buChar char="o"/>
            </a:pPr>
            <a:r>
              <a:rPr lang="en-US" sz="1800" b="1" dirty="0"/>
              <a:t>FTE Summary is aggregated by position classification</a:t>
            </a:r>
            <a:endParaRPr sz="1800" b="1" dirty="0"/>
          </a:p>
          <a:p>
            <a:pPr marL="742950" indent="-285750">
              <a:lnSpc>
                <a:spcPct val="100000"/>
              </a:lnSpc>
              <a:buFont typeface="Arial" panose="020B0604020202020204" pitchFamily="34" charset="0"/>
              <a:buChar char="•"/>
            </a:pPr>
            <a:endParaRPr sz="1800" dirty="0"/>
          </a:p>
          <a:p>
            <a:pPr marL="457200" lvl="0" indent="-330200" algn="l" rtl="0">
              <a:lnSpc>
                <a:spcPct val="100000"/>
              </a:lnSpc>
              <a:spcBef>
                <a:spcPts val="439"/>
              </a:spcBef>
              <a:spcAft>
                <a:spcPts val="0"/>
              </a:spcAft>
              <a:buSzPts val="1600"/>
              <a:buFont typeface="Arial" panose="020B0604020202020204" pitchFamily="34" charset="0"/>
              <a:buChar char="•"/>
            </a:pPr>
            <a:r>
              <a:rPr lang="en-US" sz="1800" dirty="0"/>
              <a:t>Validation Errors and Warnings</a:t>
            </a:r>
            <a:endParaRPr sz="1800" dirty="0"/>
          </a:p>
          <a:p>
            <a:pPr marL="914400" lvl="1" indent="-330200" algn="l" rtl="0">
              <a:lnSpc>
                <a:spcPct val="100000"/>
              </a:lnSpc>
              <a:spcBef>
                <a:spcPts val="0"/>
              </a:spcBef>
              <a:spcAft>
                <a:spcPts val="0"/>
              </a:spcAft>
              <a:buSzPts val="1600"/>
              <a:buFont typeface="Courier New" panose="02070309020205020404" pitchFamily="49" charset="0"/>
              <a:buChar char="o"/>
            </a:pPr>
            <a:r>
              <a:rPr lang="en-US" sz="1800" b="1" dirty="0"/>
              <a:t>System alerts that indicate data is missing or questionable</a:t>
            </a:r>
            <a:endParaRPr sz="1800" b="1" dirty="0"/>
          </a:p>
          <a:p>
            <a:pPr marL="1200150" indent="-285750">
              <a:lnSpc>
                <a:spcPct val="100000"/>
              </a:lnSpc>
              <a:buFont typeface="Courier New" panose="02070309020205020404" pitchFamily="49" charset="0"/>
              <a:buChar char="o"/>
            </a:pPr>
            <a:endParaRPr sz="1800" dirty="0"/>
          </a:p>
          <a:p>
            <a:pPr marL="457200" lvl="0" indent="-330200" algn="l" rtl="0">
              <a:lnSpc>
                <a:spcPct val="100000"/>
              </a:lnSpc>
              <a:spcBef>
                <a:spcPts val="439"/>
              </a:spcBef>
              <a:spcAft>
                <a:spcPts val="0"/>
              </a:spcAft>
              <a:buSzPts val="1600"/>
              <a:buFont typeface="Arial" panose="020B0604020202020204" pitchFamily="34" charset="0"/>
              <a:buChar char="•"/>
            </a:pPr>
            <a:r>
              <a:rPr lang="en-US" sz="1800" dirty="0"/>
              <a:t>Customer Services Outreach</a:t>
            </a:r>
            <a:endParaRPr sz="1800" dirty="0"/>
          </a:p>
          <a:p>
            <a:pPr marL="914400" lvl="0" indent="0" algn="l" rtl="0">
              <a:lnSpc>
                <a:spcPct val="100000"/>
              </a:lnSpc>
              <a:spcBef>
                <a:spcPts val="0"/>
              </a:spcBef>
              <a:spcAft>
                <a:spcPts val="0"/>
              </a:spcAft>
              <a:buNone/>
            </a:pPr>
            <a:endParaRPr sz="2000" b="0" dirty="0"/>
          </a:p>
          <a:p>
            <a:pPr marL="0" lvl="0" indent="0" algn="l" rtl="0">
              <a:lnSpc>
                <a:spcPct val="150000"/>
              </a:lnSpc>
              <a:spcBef>
                <a:spcPts val="439"/>
              </a:spcBef>
              <a:spcAft>
                <a:spcPts val="439"/>
              </a:spcAft>
              <a:buSzPts val="2400"/>
              <a:buNone/>
            </a:pPr>
            <a:endParaRPr sz="2000" b="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Dashboard</a:t>
            </a:r>
          </a:p>
        </p:txBody>
      </p:sp>
      <p:sp>
        <p:nvSpPr>
          <p:cNvPr id="171" name="Google Shape;171;p26"/>
          <p:cNvSpPr txBox="1">
            <a:spLocks noGrp="1"/>
          </p:cNvSpPr>
          <p:nvPr>
            <p:ph type="body" idx="2"/>
          </p:nvPr>
        </p:nvSpPr>
        <p:spPr>
          <a:xfrm>
            <a:off x="465993" y="921600"/>
            <a:ext cx="8229600"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Use the Data Quality Dashboard to review specific metrics</a:t>
            </a:r>
            <a:endParaRPr sz="1800" dirty="0"/>
          </a:p>
          <a:p>
            <a:pPr marL="457200" lvl="0" indent="-330200" algn="l" rtl="0">
              <a:lnSpc>
                <a:spcPct val="114000"/>
              </a:lnSpc>
              <a:spcBef>
                <a:spcPts val="439"/>
              </a:spcBef>
              <a:spcAft>
                <a:spcPts val="0"/>
              </a:spcAft>
              <a:buSzPts val="1600"/>
              <a:buFont typeface="Arial" panose="020B0604020202020204" pitchFamily="34" charset="0"/>
              <a:buChar char="•"/>
            </a:pPr>
            <a:r>
              <a:rPr lang="en-US" sz="1800" dirty="0"/>
              <a:t>Find it in the Home menu / Data Quality Dashboard</a:t>
            </a:r>
            <a:endParaRPr sz="1800" dirty="0"/>
          </a:p>
          <a:p>
            <a:pPr indent="-330200">
              <a:lnSpc>
                <a:spcPct val="114000"/>
              </a:lnSpc>
              <a:buSzPts val="1600"/>
              <a:buFont typeface="Arial" panose="020B0604020202020204" pitchFamily="34" charset="0"/>
              <a:buChar char="•"/>
            </a:pPr>
            <a:r>
              <a:rPr lang="en-US" sz="1800" dirty="0">
                <a:latin typeface="Lato" panose="020F0502020204030203" pitchFamily="34" charset="0"/>
              </a:rPr>
              <a:t>Hiring Agency Counts</a:t>
            </a:r>
            <a:endParaRPr sz="1800" dirty="0">
              <a:latin typeface="Lato" panose="020F0502020204030203" pitchFamily="34" charset="0"/>
            </a:endParaRPr>
          </a:p>
          <a:p>
            <a:pPr>
              <a:lnSpc>
                <a:spcPct val="114000"/>
              </a:lnSpc>
              <a:buSzPts val="1600"/>
            </a:pPr>
            <a:r>
              <a:rPr lang="en-US" sz="1800" b="1" dirty="0">
                <a:latin typeface="Lato" panose="020F0502020204030203" pitchFamily="34" charset="0"/>
              </a:rPr>
              <a:t>Compare current year to previous years</a:t>
            </a:r>
            <a:endParaRPr lang="en-US" sz="1800" dirty="0"/>
          </a:p>
          <a:p>
            <a:pPr>
              <a:lnSpc>
                <a:spcPct val="114000"/>
              </a:lnSpc>
              <a:buSzPts val="1600"/>
            </a:pPr>
            <a:r>
              <a:rPr lang="en-US" sz="1800" b="1" dirty="0">
                <a:latin typeface="Lato" panose="020F0502020204030203" pitchFamily="34" charset="0"/>
              </a:rPr>
              <a:t>Review total count, numeric change, percentage change, direction change</a:t>
            </a:r>
            <a:endParaRPr sz="1800" b="1" dirty="0">
              <a:latin typeface="Lato" panose="020F0502020204030203" pitchFamily="34" charset="0"/>
            </a:endParaRPr>
          </a:p>
          <a:p>
            <a:pPr>
              <a:lnSpc>
                <a:spcPct val="114000"/>
              </a:lnSpc>
              <a:buSzPts val="1600"/>
            </a:pPr>
            <a:r>
              <a:rPr lang="en-US" sz="1800" b="1" dirty="0">
                <a:latin typeface="Lato" panose="020F0502020204030203" pitchFamily="34" charset="0"/>
              </a:rPr>
              <a:t>Click any of the counts to view a full list of staff for that metric</a:t>
            </a:r>
            <a:endParaRPr sz="1800" b="1" dirty="0">
              <a:latin typeface="Lato" panose="020F0502020204030203" pitchFamily="34" charset="0"/>
            </a:endParaRPr>
          </a:p>
          <a:p>
            <a:pPr>
              <a:lnSpc>
                <a:spcPct val="114000"/>
              </a:lnSpc>
              <a:buSzPts val="1600"/>
            </a:pPr>
            <a:r>
              <a:rPr lang="en-US" sz="1800" b="1" dirty="0">
                <a:latin typeface="Lato" panose="020F0502020204030203" pitchFamily="34" charset="0"/>
              </a:rPr>
              <a:t>Counts in </a:t>
            </a:r>
            <a:r>
              <a:rPr lang="en-US" sz="1800" b="1" dirty="0">
                <a:solidFill>
                  <a:srgbClr val="FF0000"/>
                </a:solidFill>
                <a:latin typeface="Lato" panose="020F0502020204030203" pitchFamily="34" charset="0"/>
              </a:rPr>
              <a:t>red</a:t>
            </a:r>
            <a:r>
              <a:rPr lang="en-US" sz="1800" b="1" dirty="0">
                <a:latin typeface="Lato" panose="020F0502020204030203" pitchFamily="34" charset="0"/>
              </a:rPr>
              <a:t> indicate a variance exceeding standard thresholds</a:t>
            </a:r>
            <a:endParaRPr lang="en-US" sz="1800" dirty="0"/>
          </a:p>
          <a:p>
            <a:pPr>
              <a:lnSpc>
                <a:spcPct val="114000"/>
              </a:lnSpc>
              <a:buSzPts val="1600"/>
            </a:pPr>
            <a:r>
              <a:rPr lang="en-US" sz="1800" b="1" dirty="0">
                <a:latin typeface="Lato" panose="020F0502020204030203" pitchFamily="34" charset="0"/>
              </a:rPr>
              <a:t>Not necessarily an error, just something to review more closely</a:t>
            </a:r>
            <a:endParaRPr sz="1800" b="1" dirty="0">
              <a:latin typeface="Lato" panose="020F0502020204030203" pitchFamily="34" charset="0"/>
            </a:endParaRPr>
          </a:p>
          <a:p>
            <a:pPr marL="457200" lvl="0" indent="0" algn="l" rtl="0">
              <a:lnSpc>
                <a:spcPct val="100000"/>
              </a:lnSpc>
              <a:spcBef>
                <a:spcPts val="0"/>
              </a:spcBef>
              <a:spcAft>
                <a:spcPts val="0"/>
              </a:spcAft>
              <a:buSzPts val="2400"/>
              <a:buNone/>
            </a:pPr>
            <a:endParaRPr sz="1800" dirty="0"/>
          </a:p>
          <a:p>
            <a:pPr marL="0" lvl="0" indent="0" algn="l" rtl="0">
              <a:lnSpc>
                <a:spcPct val="150000"/>
              </a:lnSpc>
              <a:spcBef>
                <a:spcPts val="439"/>
              </a:spcBef>
              <a:spcAft>
                <a:spcPts val="439"/>
              </a:spcAft>
              <a:buSzPts val="2400"/>
              <a:buNone/>
            </a:pPr>
            <a:endParaRPr sz="2000" b="0" dirty="0"/>
          </a:p>
        </p:txBody>
      </p:sp>
      <p:pic>
        <p:nvPicPr>
          <p:cNvPr id="172" name="Google Shape;172;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82952" y="1346135"/>
            <a:ext cx="2258775" cy="654200"/>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pic>
        <p:nvPicPr>
          <p:cNvPr id="3" name="Picture 2">
            <a:extLst>
              <a:ext uri="{FF2B5EF4-FFF2-40B4-BE49-F238E27FC236}">
                <a16:creationId xmlns:a16="http://schemas.microsoft.com/office/drawing/2014/main" id="{9AA7368B-AC86-8739-6102-F853F6C0C2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7562" y="3476112"/>
            <a:ext cx="2286000" cy="61595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Dashboard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3)</a:t>
            </a:r>
          </a:p>
        </p:txBody>
      </p:sp>
      <p:sp>
        <p:nvSpPr>
          <p:cNvPr id="179" name="Google Shape;179;p27"/>
          <p:cNvSpPr txBox="1">
            <a:spLocks noGrp="1"/>
          </p:cNvSpPr>
          <p:nvPr>
            <p:ph type="body" idx="2"/>
          </p:nvPr>
        </p:nvSpPr>
        <p:spPr>
          <a:xfrm>
            <a:off x="281225" y="1147100"/>
            <a:ext cx="8688600"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Compare these</a:t>
            </a:r>
            <a:endParaRPr sz="1800" dirty="0"/>
          </a:p>
          <a:p>
            <a:pPr marL="0" lvl="0" indent="0" algn="l" rtl="0">
              <a:lnSpc>
                <a:spcPct val="100000"/>
              </a:lnSpc>
              <a:spcBef>
                <a:spcPts val="439"/>
              </a:spcBef>
              <a:spcAft>
                <a:spcPts val="0"/>
              </a:spcAft>
              <a:buSzPts val="2400"/>
              <a:buNone/>
            </a:pPr>
            <a:r>
              <a:rPr lang="en-US" sz="1800" dirty="0"/>
              <a:t>two dashboards:</a:t>
            </a:r>
            <a:endParaRPr sz="1800" dirty="0"/>
          </a:p>
          <a:p>
            <a:pPr marL="0" lvl="0" indent="0" algn="l" rtl="0">
              <a:lnSpc>
                <a:spcPct val="150000"/>
              </a:lnSpc>
              <a:spcBef>
                <a:spcPts val="439"/>
              </a:spcBef>
              <a:spcAft>
                <a:spcPts val="0"/>
              </a:spcAft>
              <a:buSzPts val="2400"/>
              <a:buNone/>
            </a:pPr>
            <a:endParaRPr sz="2000" b="0" dirty="0"/>
          </a:p>
          <a:p>
            <a:pPr marL="0" lvl="0" indent="0" algn="l" rtl="0">
              <a:lnSpc>
                <a:spcPct val="150000"/>
              </a:lnSpc>
              <a:spcBef>
                <a:spcPts val="439"/>
              </a:spcBef>
              <a:spcAft>
                <a:spcPts val="0"/>
              </a:spcAft>
              <a:buSzPts val="2400"/>
              <a:buNone/>
            </a:pPr>
            <a:endParaRPr sz="2000" b="0" dirty="0"/>
          </a:p>
          <a:p>
            <a:pPr marL="0" lvl="0" indent="0" algn="l" rtl="0">
              <a:lnSpc>
                <a:spcPct val="100000"/>
              </a:lnSpc>
              <a:spcBef>
                <a:spcPts val="439"/>
              </a:spcBef>
              <a:spcAft>
                <a:spcPts val="0"/>
              </a:spcAft>
              <a:buSzPts val="2400"/>
              <a:buNone/>
            </a:pPr>
            <a:r>
              <a:rPr lang="en-US" sz="1800" dirty="0"/>
              <a:t>Some counts </a:t>
            </a:r>
          </a:p>
          <a:p>
            <a:pPr marL="0" lvl="0" indent="0" algn="l" rtl="0">
              <a:lnSpc>
                <a:spcPct val="100000"/>
              </a:lnSpc>
              <a:spcBef>
                <a:spcPts val="439"/>
              </a:spcBef>
              <a:spcAft>
                <a:spcPts val="0"/>
              </a:spcAft>
              <a:buSzPts val="2400"/>
              <a:buNone/>
            </a:pPr>
            <a:r>
              <a:rPr lang="en-US" sz="1800" dirty="0"/>
              <a:t>exceed standard </a:t>
            </a:r>
          </a:p>
          <a:p>
            <a:pPr marL="0" lvl="0" indent="0" algn="l" rtl="0">
              <a:lnSpc>
                <a:spcPct val="100000"/>
              </a:lnSpc>
              <a:spcBef>
                <a:spcPts val="439"/>
              </a:spcBef>
              <a:spcAft>
                <a:spcPts val="0"/>
              </a:spcAft>
              <a:buSzPts val="2400"/>
              <a:buNone/>
            </a:pPr>
            <a:r>
              <a:rPr lang="en-US" sz="1800" dirty="0"/>
              <a:t>variance:</a:t>
            </a:r>
          </a:p>
          <a:p>
            <a:pPr marL="0" lvl="0" indent="0" algn="l" rtl="0">
              <a:lnSpc>
                <a:spcPct val="100000"/>
              </a:lnSpc>
              <a:spcBef>
                <a:spcPts val="439"/>
              </a:spcBef>
              <a:spcAft>
                <a:spcPts val="0"/>
              </a:spcAft>
              <a:buSzPts val="2400"/>
              <a:buNone/>
            </a:pPr>
            <a:r>
              <a:rPr lang="en-US" sz="2000" b="0" dirty="0"/>
              <a:t>																	</a:t>
            </a:r>
            <a:endParaRPr sz="2000" b="0" dirty="0"/>
          </a:p>
          <a:p>
            <a:pPr marL="0" lvl="0" indent="0" algn="l" rtl="0">
              <a:lnSpc>
                <a:spcPct val="150000"/>
              </a:lnSpc>
              <a:spcBef>
                <a:spcPts val="439"/>
              </a:spcBef>
              <a:spcAft>
                <a:spcPts val="439"/>
              </a:spcAft>
              <a:buSzPts val="2400"/>
              <a:buNone/>
            </a:pPr>
            <a:r>
              <a:rPr lang="en-US" sz="2000" b="0" dirty="0"/>
              <a:t>														     </a:t>
            </a:r>
            <a:r>
              <a:rPr lang="en-US" sz="2000" dirty="0">
                <a:solidFill>
                  <a:srgbClr val="FF0000"/>
                </a:solidFill>
              </a:rPr>
              <a:t>					</a:t>
            </a:r>
            <a:endParaRPr sz="1600" dirty="0">
              <a:solidFill>
                <a:srgbClr val="FF0000"/>
              </a:solidFill>
            </a:endParaRPr>
          </a:p>
        </p:txBody>
      </p:sp>
      <p:pic>
        <p:nvPicPr>
          <p:cNvPr id="3" name="Picture 2" descr="Screenshot of the Data Quality Dashboard displaying tiles for Contract Count, Assignment Count and the Licensed Assignment Count for the CURRENT school year. This should be compared to the Previous school year amounts. ">
            <a:extLst>
              <a:ext uri="{FF2B5EF4-FFF2-40B4-BE49-F238E27FC236}">
                <a16:creationId xmlns:a16="http://schemas.microsoft.com/office/drawing/2014/main" id="{E6FE1478-CCA2-1D11-FCEA-9107F1E67A7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330548" y="1147100"/>
            <a:ext cx="6400800" cy="940099"/>
          </a:xfrm>
          <a:prstGeom prst="rect">
            <a:avLst/>
          </a:prstGeom>
          <a:ln w="3175">
            <a:solidFill>
              <a:schemeClr val="tx1">
                <a:lumMod val="50000"/>
                <a:lumOff val="50000"/>
              </a:schemeClr>
            </a:solidFill>
          </a:ln>
        </p:spPr>
      </p:pic>
      <p:pic>
        <p:nvPicPr>
          <p:cNvPr id="5" name="Picture 4" descr="Screenshot of the Data Quality Dashboard displaying tiles for Contract Count, Assignment Count and the Licensed Assignment Count for the PREVIOUS school  year. This should be compared to the Current school year amounts. Pay attention to numbers in red, as they exceed standard variance. ">
            <a:extLst>
              <a:ext uri="{FF2B5EF4-FFF2-40B4-BE49-F238E27FC236}">
                <a16:creationId xmlns:a16="http://schemas.microsoft.com/office/drawing/2014/main" id="{3A424CAD-6ACD-808F-20FB-BC964583ABBD}"/>
              </a:ext>
            </a:extLst>
          </p:cNvPr>
          <p:cNvPicPr>
            <a:picLocks noChangeAspect="1"/>
          </p:cNvPicPr>
          <p:nvPr/>
        </p:nvPicPr>
        <p:blipFill>
          <a:blip r:embed="rId5"/>
          <a:stretch>
            <a:fillRect/>
          </a:stretch>
        </p:blipFill>
        <p:spPr>
          <a:xfrm>
            <a:off x="2330548" y="2990150"/>
            <a:ext cx="6400800" cy="91102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lvl="0">
              <a:lnSpc>
                <a:spcPct val="100000"/>
              </a:lnSpc>
              <a:spcBef>
                <a:spcPts val="0"/>
              </a:spcBef>
              <a:buClr>
                <a:schemeClr val="lt1"/>
              </a:buClr>
              <a:buSzPts val="3600"/>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Dashboard </a:t>
            </a:r>
            <a:r>
              <a:rPr lang="en-US" sz="1600" b="1" i="1" dirty="0">
                <a:solidFill>
                  <a:schemeClr val="lt1"/>
                </a:solidFill>
                <a:latin typeface="Lato Black"/>
                <a:ea typeface="Lato Black"/>
                <a:cs typeface="Lato Black"/>
                <a:sym typeface="Lato Black"/>
              </a:rPr>
              <a:t>(2 of 3)</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86" name="Google Shape;186;p28"/>
          <p:cNvSpPr txBox="1">
            <a:spLocks noGrp="1"/>
          </p:cNvSpPr>
          <p:nvPr>
            <p:ph type="body" idx="2"/>
          </p:nvPr>
        </p:nvSpPr>
        <p:spPr>
          <a:xfrm>
            <a:off x="465992" y="1047050"/>
            <a:ext cx="8229600" cy="378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b="0" dirty="0"/>
              <a:t>Teacher Salaries </a:t>
            </a:r>
            <a:endParaRPr sz="1800" b="0" dirty="0"/>
          </a:p>
          <a:p>
            <a:pPr marL="457200" lvl="0" indent="-330200" algn="l" rtl="0">
              <a:lnSpc>
                <a:spcPct val="100000"/>
              </a:lnSpc>
              <a:spcBef>
                <a:spcPts val="439"/>
              </a:spcBef>
              <a:spcAft>
                <a:spcPts val="0"/>
              </a:spcAft>
              <a:buSzPts val="1600"/>
              <a:buChar char="●"/>
            </a:pPr>
            <a:r>
              <a:rPr lang="en-US" sz="1800" b="0" dirty="0"/>
              <a:t>Review district-wide average salary compared to statewide average for current and previous years</a:t>
            </a:r>
            <a:endParaRPr sz="1800" b="0" dirty="0"/>
          </a:p>
          <a:p>
            <a:pPr marL="914400" lvl="1" indent="-330200" algn="l" rtl="0">
              <a:lnSpc>
                <a:spcPct val="100000"/>
              </a:lnSpc>
              <a:spcBef>
                <a:spcPts val="0"/>
              </a:spcBef>
              <a:spcAft>
                <a:spcPts val="0"/>
              </a:spcAft>
              <a:buSzPts val="1600"/>
              <a:buChar char="○"/>
            </a:pPr>
            <a:r>
              <a:rPr lang="en-US" sz="1800" dirty="0"/>
              <a:t>How does yearly change in your district compare to the statewide average? </a:t>
            </a:r>
            <a:endParaRPr sz="1800" dirty="0"/>
          </a:p>
          <a:p>
            <a:pPr marL="457200" lvl="0" indent="0" algn="l" rtl="0">
              <a:lnSpc>
                <a:spcPct val="100000"/>
              </a:lnSpc>
              <a:spcBef>
                <a:spcPts val="0"/>
              </a:spcBef>
              <a:spcAft>
                <a:spcPts val="0"/>
              </a:spcAft>
              <a:buSzPts val="2400"/>
              <a:buNone/>
            </a:pPr>
            <a:endParaRPr sz="1600" b="0" dirty="0"/>
          </a:p>
          <a:p>
            <a:pPr marL="914400" lvl="0" indent="0" algn="l" rtl="0">
              <a:lnSpc>
                <a:spcPct val="100000"/>
              </a:lnSpc>
              <a:spcBef>
                <a:spcPts val="439"/>
              </a:spcBef>
              <a:spcAft>
                <a:spcPts val="0"/>
              </a:spcAft>
              <a:buSzPts val="2400"/>
              <a:buNone/>
            </a:pPr>
            <a:endParaRPr sz="1600" b="0" dirty="0"/>
          </a:p>
          <a:p>
            <a:pPr marL="0" lvl="0" indent="0" algn="l" rtl="0">
              <a:lnSpc>
                <a:spcPct val="100000"/>
              </a:lnSpc>
              <a:spcBef>
                <a:spcPts val="439"/>
              </a:spcBef>
              <a:spcAft>
                <a:spcPts val="0"/>
              </a:spcAft>
              <a:buSzPts val="2400"/>
              <a:buNone/>
            </a:pPr>
            <a:endParaRPr sz="2000" b="0" dirty="0"/>
          </a:p>
          <a:p>
            <a:pPr marL="0" lvl="0" indent="0" algn="l" rtl="0">
              <a:lnSpc>
                <a:spcPct val="150000"/>
              </a:lnSpc>
              <a:spcBef>
                <a:spcPts val="439"/>
              </a:spcBef>
              <a:spcAft>
                <a:spcPts val="439"/>
              </a:spcAft>
              <a:buSzPts val="2400"/>
              <a:buNone/>
            </a:pPr>
            <a:endParaRPr sz="2000" b="0" dirty="0"/>
          </a:p>
        </p:txBody>
      </p:sp>
      <p:pic>
        <p:nvPicPr>
          <p:cNvPr id="5" name="Picture 4" descr="Screenshot of Teachers Salaries section of the Data Quality dashboard. ">
            <a:extLst>
              <a:ext uri="{FF2B5EF4-FFF2-40B4-BE49-F238E27FC236}">
                <a16:creationId xmlns:a16="http://schemas.microsoft.com/office/drawing/2014/main" id="{31043AD9-B18A-05DB-F4F2-ED7D06871DFD}"/>
              </a:ext>
            </a:extLst>
          </p:cNvPr>
          <p:cNvPicPr>
            <a:picLocks noChangeAspect="1"/>
          </p:cNvPicPr>
          <p:nvPr/>
        </p:nvPicPr>
        <p:blipFill>
          <a:blip r:embed="rId4"/>
          <a:stretch>
            <a:fillRect/>
          </a:stretch>
        </p:blipFill>
        <p:spPr>
          <a:xfrm>
            <a:off x="2664689" y="2320725"/>
            <a:ext cx="3814621" cy="2512625"/>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lvl="0">
              <a:lnSpc>
                <a:spcPct val="100000"/>
              </a:lnSpc>
              <a:spcBef>
                <a:spcPts val="0"/>
              </a:spcBef>
              <a:buClr>
                <a:schemeClr val="lt1"/>
              </a:buClr>
              <a:buSzPts val="3600"/>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Dashboard </a:t>
            </a:r>
            <a:r>
              <a:rPr lang="en-US" sz="1600" b="1" i="1" dirty="0">
                <a:solidFill>
                  <a:schemeClr val="lt1"/>
                </a:solidFill>
                <a:latin typeface="Lato Black"/>
                <a:ea typeface="Lato Black"/>
                <a:cs typeface="Lato Black"/>
                <a:sym typeface="Lato Black"/>
              </a:rPr>
              <a:t>(3 of 3)</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93" name="Google Shape;193;p29"/>
          <p:cNvSpPr txBox="1">
            <a:spLocks noGrp="1"/>
          </p:cNvSpPr>
          <p:nvPr>
            <p:ph type="body" idx="2"/>
          </p:nvPr>
        </p:nvSpPr>
        <p:spPr>
          <a:xfrm>
            <a:off x="457201" y="921600"/>
            <a:ext cx="8229600" cy="252574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2400"/>
              <a:buNone/>
            </a:pPr>
            <a:r>
              <a:rPr lang="en-US" sz="1800" dirty="0"/>
              <a:t>Teacher Salaries </a:t>
            </a:r>
            <a:endParaRPr sz="1800" dirty="0"/>
          </a:p>
          <a:p>
            <a:pPr marL="457200" lvl="0" indent="-330200" rtl="0">
              <a:lnSpc>
                <a:spcPct val="100000"/>
              </a:lnSpc>
              <a:spcBef>
                <a:spcPts val="0"/>
              </a:spcBef>
              <a:spcAft>
                <a:spcPts val="0"/>
              </a:spcAft>
              <a:buSzPts val="1600"/>
              <a:buChar char="●"/>
            </a:pPr>
            <a:r>
              <a:rPr lang="en-US" sz="1800" dirty="0"/>
              <a:t>Review high and low salary and fringe amounts; do they look correct?</a:t>
            </a:r>
            <a:endParaRPr sz="1800" dirty="0"/>
          </a:p>
          <a:p>
            <a:pPr marL="914400" lvl="1" indent="-330200" rtl="0">
              <a:lnSpc>
                <a:spcPct val="100000"/>
              </a:lnSpc>
              <a:spcBef>
                <a:spcPts val="0"/>
              </a:spcBef>
              <a:spcAft>
                <a:spcPts val="0"/>
              </a:spcAft>
              <a:buSzPts val="1600"/>
              <a:buChar char="○"/>
            </a:pPr>
            <a:r>
              <a:rPr lang="en-US" sz="1800" b="1" dirty="0"/>
              <a:t>If a dollar amount looks wrong, hover over it to view the staff person with that salary or fringe amount</a:t>
            </a:r>
            <a:endParaRPr sz="1800" b="1" dirty="0"/>
          </a:p>
          <a:p>
            <a:pPr marL="914400" lvl="1" indent="-330200" rtl="0">
              <a:lnSpc>
                <a:spcPct val="100000"/>
              </a:lnSpc>
              <a:spcBef>
                <a:spcPts val="0"/>
              </a:spcBef>
              <a:spcAft>
                <a:spcPts val="0"/>
              </a:spcAft>
              <a:buSzPts val="1600"/>
              <a:buChar char="○"/>
            </a:pPr>
            <a:r>
              <a:rPr lang="en-US" sz="1800" b="1" dirty="0"/>
              <a:t>Any staff with very low or high salaries? </a:t>
            </a:r>
            <a:endParaRPr sz="1800" b="1" dirty="0"/>
          </a:p>
          <a:p>
            <a:pPr marL="457200" lvl="0" indent="0" rtl="0">
              <a:lnSpc>
                <a:spcPct val="100000"/>
              </a:lnSpc>
              <a:spcBef>
                <a:spcPts val="0"/>
              </a:spcBef>
              <a:spcAft>
                <a:spcPts val="0"/>
              </a:spcAft>
              <a:buSzPts val="2400"/>
              <a:buNone/>
            </a:pPr>
            <a:endParaRPr sz="1800" dirty="0"/>
          </a:p>
          <a:p>
            <a:pPr marL="457200" lvl="0" indent="-330200" rtl="0">
              <a:lnSpc>
                <a:spcPct val="100000"/>
              </a:lnSpc>
              <a:spcBef>
                <a:spcPts val="0"/>
              </a:spcBef>
              <a:spcAft>
                <a:spcPts val="0"/>
              </a:spcAft>
              <a:buSzPts val="1600"/>
              <a:buChar char="●"/>
            </a:pPr>
            <a:r>
              <a:rPr lang="en-US" sz="1800" dirty="0"/>
              <a:t>Salaries are counted for staff meeting these criteria:</a:t>
            </a:r>
            <a:endParaRPr sz="1800" dirty="0"/>
          </a:p>
          <a:p>
            <a:pPr marL="914400" lvl="1" indent="-330200" rtl="0">
              <a:lnSpc>
                <a:spcPct val="100000"/>
              </a:lnSpc>
              <a:spcBef>
                <a:spcPts val="0"/>
              </a:spcBef>
              <a:spcAft>
                <a:spcPts val="0"/>
              </a:spcAft>
              <a:buSzPts val="1600"/>
              <a:buChar char="○"/>
            </a:pPr>
            <a:r>
              <a:rPr lang="en-US" sz="1800" b="1" dirty="0"/>
              <a:t>Position Code = 53, omitting interns, subcontracted staff, staff hired by a CESA</a:t>
            </a:r>
            <a:endParaRPr sz="1800" b="1" dirty="0"/>
          </a:p>
          <a:p>
            <a:pPr marL="914400" lvl="1" indent="-330200" rtl="0">
              <a:lnSpc>
                <a:spcPct val="100000"/>
              </a:lnSpc>
              <a:spcBef>
                <a:spcPts val="0"/>
              </a:spcBef>
              <a:spcAft>
                <a:spcPts val="0"/>
              </a:spcAft>
              <a:buSzPts val="1600"/>
              <a:buChar char="○"/>
            </a:pPr>
            <a:r>
              <a:rPr lang="en-US" sz="1800" b="1" dirty="0"/>
              <a:t>FTE for 53- assignments is .95 or greater</a:t>
            </a:r>
            <a:endParaRPr sz="1800" b="1" dirty="0"/>
          </a:p>
          <a:p>
            <a:pPr marL="914400" lvl="1" indent="-330200" rtl="0">
              <a:lnSpc>
                <a:spcPct val="100000"/>
              </a:lnSpc>
              <a:spcBef>
                <a:spcPts val="0"/>
              </a:spcBef>
              <a:spcAft>
                <a:spcPts val="0"/>
              </a:spcAft>
              <a:buSzPts val="1600"/>
              <a:buChar char="○"/>
            </a:pPr>
            <a:r>
              <a:rPr lang="en-US" sz="1800" b="1" dirty="0"/>
              <a:t>Contract days of 160 or greater </a:t>
            </a:r>
            <a:endParaRPr sz="1800" b="1" dirty="0"/>
          </a:p>
          <a:p>
            <a:pPr marL="457200" lvl="0" indent="0" rtl="0">
              <a:lnSpc>
                <a:spcPct val="100000"/>
              </a:lnSpc>
              <a:spcBef>
                <a:spcPts val="0"/>
              </a:spcBef>
              <a:spcAft>
                <a:spcPts val="0"/>
              </a:spcAft>
              <a:buSzPts val="2400"/>
              <a:buNone/>
            </a:pPr>
            <a:endParaRPr sz="1600" b="0" dirty="0"/>
          </a:p>
          <a:p>
            <a:pPr marL="914400" lvl="0" indent="0" rtl="0">
              <a:lnSpc>
                <a:spcPct val="100000"/>
              </a:lnSpc>
              <a:spcBef>
                <a:spcPts val="439"/>
              </a:spcBef>
              <a:spcAft>
                <a:spcPts val="0"/>
              </a:spcAft>
              <a:buSzPts val="2400"/>
              <a:buNone/>
            </a:pPr>
            <a:endParaRPr sz="1600" b="0" dirty="0"/>
          </a:p>
          <a:p>
            <a:pPr marL="0" lvl="0" indent="0" rtl="0">
              <a:lnSpc>
                <a:spcPct val="100000"/>
              </a:lnSpc>
              <a:spcBef>
                <a:spcPts val="439"/>
              </a:spcBef>
              <a:spcAft>
                <a:spcPts val="0"/>
              </a:spcAft>
              <a:buSzPts val="2400"/>
              <a:buNone/>
            </a:pPr>
            <a:endParaRPr sz="2000" b="0" dirty="0"/>
          </a:p>
          <a:p>
            <a:pPr marL="0" lvl="0" indent="0" rtl="0">
              <a:lnSpc>
                <a:spcPct val="150000"/>
              </a:lnSpc>
              <a:spcBef>
                <a:spcPts val="439"/>
              </a:spcBef>
              <a:spcAft>
                <a:spcPts val="439"/>
              </a:spcAft>
              <a:buSzPts val="2400"/>
              <a:buNone/>
            </a:pPr>
            <a:endParaRPr sz="2000" b="0" dirty="0"/>
          </a:p>
        </p:txBody>
      </p:sp>
      <p:pic>
        <p:nvPicPr>
          <p:cNvPr id="3" name="Picture 2" descr="Screenshot of the Current Year Teacher Salaries. This section displays current year low and high salaries, as well as current year low and high fringe.">
            <a:extLst>
              <a:ext uri="{FF2B5EF4-FFF2-40B4-BE49-F238E27FC236}">
                <a16:creationId xmlns:a16="http://schemas.microsoft.com/office/drawing/2014/main" id="{B457F3BF-8A9A-FBFD-0227-4AA751C20103}"/>
              </a:ext>
            </a:extLst>
          </p:cNvPr>
          <p:cNvPicPr>
            <a:picLocks noChangeAspect="1"/>
          </p:cNvPicPr>
          <p:nvPr/>
        </p:nvPicPr>
        <p:blipFill>
          <a:blip r:embed="rId4"/>
          <a:stretch>
            <a:fillRect/>
          </a:stretch>
        </p:blipFill>
        <p:spPr>
          <a:xfrm>
            <a:off x="1449814" y="4022153"/>
            <a:ext cx="6244371" cy="1051302"/>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Reports</a:t>
            </a:r>
            <a:endPar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00" name="Google Shape;200;p30"/>
          <p:cNvSpPr txBox="1">
            <a:spLocks noGrp="1"/>
          </p:cNvSpPr>
          <p:nvPr>
            <p:ph type="body" idx="2"/>
          </p:nvPr>
        </p:nvSpPr>
        <p:spPr>
          <a:xfrm>
            <a:off x="465992" y="921600"/>
            <a:ext cx="8229600"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Use Staff Reports to review staff data summaries and to drill-in to details</a:t>
            </a:r>
          </a:p>
          <a:p>
            <a:pPr marL="0" lvl="0" indent="0" algn="l" rtl="0">
              <a:lnSpc>
                <a:spcPct val="100000"/>
              </a:lnSpc>
              <a:spcBef>
                <a:spcPts val="0"/>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Staff Reports Overview</a:t>
            </a:r>
            <a:endParaRPr sz="1800" dirty="0"/>
          </a:p>
          <a:p>
            <a:pPr marL="914400" lvl="1" indent="-330200" algn="l" rtl="0">
              <a:lnSpc>
                <a:spcPct val="100000"/>
              </a:lnSpc>
              <a:spcBef>
                <a:spcPts val="0"/>
              </a:spcBef>
              <a:spcAft>
                <a:spcPts val="0"/>
              </a:spcAft>
              <a:buSzPts val="1600"/>
              <a:buChar char="○"/>
            </a:pPr>
            <a:r>
              <a:rPr lang="en-US" sz="1800" b="1" dirty="0"/>
              <a:t>Overview page contains a summary of each report; click on report name to open that report page.</a:t>
            </a:r>
            <a:endParaRPr sz="1800" dirty="0"/>
          </a:p>
          <a:p>
            <a:pPr marL="457200" lvl="0" indent="-330200" algn="l" rtl="0">
              <a:lnSpc>
                <a:spcPct val="100000"/>
              </a:lnSpc>
              <a:spcBef>
                <a:spcPts val="439"/>
              </a:spcBef>
              <a:spcAft>
                <a:spcPts val="0"/>
              </a:spcAft>
              <a:buSzPts val="1600"/>
              <a:buChar char="●"/>
            </a:pPr>
            <a:r>
              <a:rPr lang="en-US" sz="1800" dirty="0"/>
              <a:t>Report styles: some show all data, others call out variances</a:t>
            </a:r>
            <a:endParaRPr sz="1800" dirty="0"/>
          </a:p>
          <a:p>
            <a:pPr marL="914400" lvl="1" indent="-330200" algn="l" rtl="0">
              <a:lnSpc>
                <a:spcPct val="100000"/>
              </a:lnSpc>
              <a:spcBef>
                <a:spcPts val="0"/>
              </a:spcBef>
              <a:spcAft>
                <a:spcPts val="0"/>
              </a:spcAft>
              <a:buSzPts val="1600"/>
              <a:buChar char="○"/>
            </a:pPr>
            <a:r>
              <a:rPr lang="en-US" sz="1800" b="1" dirty="0"/>
              <a:t>Summary reports: All Staff, Staff Corrections Form, Staff List</a:t>
            </a:r>
            <a:endParaRPr sz="1800" b="1" dirty="0"/>
          </a:p>
          <a:p>
            <a:pPr marL="914400" lvl="1" indent="-330200" algn="l" rtl="0">
              <a:lnSpc>
                <a:spcPct val="100000"/>
              </a:lnSpc>
              <a:spcBef>
                <a:spcPts val="0"/>
              </a:spcBef>
              <a:spcAft>
                <a:spcPts val="0"/>
              </a:spcAft>
              <a:buSzPts val="1600"/>
              <a:buChar char="○"/>
            </a:pPr>
            <a:r>
              <a:rPr lang="en-US" sz="1800" b="1" dirty="0"/>
              <a:t>Detailed reports: Salary Report, Admin Salary/Fringe, Salary/Fringe Variance, Aggregate Staff, FTE Summary</a:t>
            </a:r>
            <a:endParaRPr sz="1800" dirty="0"/>
          </a:p>
          <a:p>
            <a:pPr marL="457200" lvl="0" indent="-330200" algn="l" rtl="0">
              <a:lnSpc>
                <a:spcPct val="100000"/>
              </a:lnSpc>
              <a:spcBef>
                <a:spcPts val="439"/>
              </a:spcBef>
              <a:spcAft>
                <a:spcPts val="0"/>
              </a:spcAft>
              <a:buSzPts val="1600"/>
              <a:buChar char="●"/>
            </a:pPr>
            <a:r>
              <a:rPr lang="en-US" sz="1800" dirty="0"/>
              <a:t>Protecting personal information</a:t>
            </a:r>
            <a:endParaRPr sz="1800" dirty="0"/>
          </a:p>
          <a:p>
            <a:pPr marL="914400" lvl="1" indent="-330200" algn="l" rtl="0">
              <a:lnSpc>
                <a:spcPct val="100000"/>
              </a:lnSpc>
              <a:spcBef>
                <a:spcPts val="0"/>
              </a:spcBef>
              <a:spcAft>
                <a:spcPts val="0"/>
              </a:spcAft>
              <a:buSzPts val="1600"/>
              <a:buChar char="○"/>
            </a:pPr>
            <a:r>
              <a:rPr lang="en-US" sz="1800" b="1" dirty="0"/>
              <a:t>Use caution when emailing / printing reports</a:t>
            </a:r>
            <a:endParaRPr sz="1800" dirty="0"/>
          </a:p>
          <a:p>
            <a:pPr marL="457200" lvl="0" indent="-330200" algn="l" rtl="0">
              <a:lnSpc>
                <a:spcPct val="100000"/>
              </a:lnSpc>
              <a:spcBef>
                <a:spcPts val="439"/>
              </a:spcBef>
              <a:spcAft>
                <a:spcPts val="0"/>
              </a:spcAft>
              <a:buSzPts val="1600"/>
              <a:buChar char="●"/>
            </a:pPr>
            <a:r>
              <a:rPr lang="en-US" sz="1800" dirty="0"/>
              <a:t>What else would be helpful to have? </a:t>
            </a:r>
            <a:endParaRPr sz="2000" b="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Summary Reports, All Staff</a:t>
            </a:r>
          </a:p>
        </p:txBody>
      </p:sp>
      <p:sp>
        <p:nvSpPr>
          <p:cNvPr id="206" name="Google Shape;206;p31"/>
          <p:cNvSpPr txBox="1">
            <a:spLocks noGrp="1"/>
          </p:cNvSpPr>
          <p:nvPr>
            <p:ph type="body" idx="2"/>
          </p:nvPr>
        </p:nvSpPr>
        <p:spPr>
          <a:xfrm>
            <a:off x="465992" y="921600"/>
            <a:ext cx="8220808" cy="273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Summary Reports - All Staff Report and Staff Corrections Form</a:t>
            </a:r>
            <a:endParaRPr sz="1800" dirty="0"/>
          </a:p>
          <a:p>
            <a:pPr marL="457200" lvl="0" indent="-330200" algn="l" rtl="0">
              <a:lnSpc>
                <a:spcPct val="100000"/>
              </a:lnSpc>
              <a:spcBef>
                <a:spcPts val="439"/>
              </a:spcBef>
              <a:spcAft>
                <a:spcPts val="0"/>
              </a:spcAft>
              <a:buSzPts val="1600"/>
              <a:buChar char="●"/>
            </a:pPr>
            <a:r>
              <a:rPr lang="en-US" sz="1800" dirty="0"/>
              <a:t>All Staff Report includes all contract, assignment, and demographic data for staff with an assignment.</a:t>
            </a:r>
            <a:endParaRPr sz="1800" dirty="0"/>
          </a:p>
          <a:p>
            <a:pPr marL="914400" lvl="1" indent="-330200" algn="l" rtl="0">
              <a:lnSpc>
                <a:spcPct val="100000"/>
              </a:lnSpc>
              <a:spcBef>
                <a:spcPts val="0"/>
              </a:spcBef>
              <a:spcAft>
                <a:spcPts val="0"/>
              </a:spcAft>
              <a:buSzPts val="1600"/>
              <a:buChar char="○"/>
            </a:pPr>
            <a:r>
              <a:rPr lang="en-US" sz="1800" b="1" dirty="0"/>
              <a:t>For smaller districts, this report might work well to see a full picture of each staff person and compare against HR data.</a:t>
            </a:r>
            <a:endParaRPr sz="1800" b="1" dirty="0"/>
          </a:p>
          <a:p>
            <a:pPr marL="457200" lvl="0" indent="0" algn="l" rtl="0">
              <a:lnSpc>
                <a:spcPct val="100000"/>
              </a:lnSpc>
              <a:spcBef>
                <a:spcPts val="0"/>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New to All Staff is the ability to filter results by one or more schools, after selecting a Working Agency, if you want each to review their own staff.</a:t>
            </a:r>
            <a:endParaRPr sz="1800" dirty="0"/>
          </a:p>
          <a:p>
            <a:pPr marL="0" lvl="0" indent="0" algn="l" rtl="0">
              <a:lnSpc>
                <a:spcPct val="150000"/>
              </a:lnSpc>
              <a:spcBef>
                <a:spcPts val="439"/>
              </a:spcBef>
              <a:spcAft>
                <a:spcPts val="439"/>
              </a:spcAft>
              <a:buSzPts val="2400"/>
              <a:buNone/>
            </a:pPr>
            <a:endParaRPr sz="2000" b="0" dirty="0"/>
          </a:p>
        </p:txBody>
      </p:sp>
      <p:pic>
        <p:nvPicPr>
          <p:cNvPr id="207" name="Google Shape;207;p31" descr="Screenshot of the All Staff Report and Staff Corrections Form. This can be filtered to view one school at a time. "/>
          <p:cNvPicPr preferRelativeResize="0"/>
          <p:nvPr/>
        </p:nvPicPr>
        <p:blipFill rotWithShape="1">
          <a:blip r:embed="rId4">
            <a:alphaModFix/>
          </a:blip>
          <a:srcRect/>
          <a:stretch/>
        </p:blipFill>
        <p:spPr>
          <a:xfrm>
            <a:off x="2757769" y="3359362"/>
            <a:ext cx="3628462" cy="1366775"/>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Summary Reports, Staff List</a:t>
            </a:r>
          </a:p>
        </p:txBody>
      </p:sp>
      <p:sp>
        <p:nvSpPr>
          <p:cNvPr id="213" name="Google Shape;213;p32"/>
          <p:cNvSpPr txBox="1">
            <a:spLocks noGrp="1"/>
          </p:cNvSpPr>
          <p:nvPr>
            <p:ph type="body" idx="2"/>
          </p:nvPr>
        </p:nvSpPr>
        <p:spPr>
          <a:xfrm>
            <a:off x="465992" y="921600"/>
            <a:ext cx="8238393"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Summary Reports - Staff List</a:t>
            </a:r>
            <a:endParaRPr sz="1800" dirty="0"/>
          </a:p>
          <a:p>
            <a:pPr marL="457200" lvl="0" indent="-330200" algn="l" rtl="0">
              <a:lnSpc>
                <a:spcPct val="100000"/>
              </a:lnSpc>
              <a:spcBef>
                <a:spcPts val="439"/>
              </a:spcBef>
              <a:spcAft>
                <a:spcPts val="0"/>
              </a:spcAft>
              <a:buSzPts val="1600"/>
              <a:buChar char="●"/>
            </a:pPr>
            <a:r>
              <a:rPr lang="en-US" sz="1800" dirty="0"/>
              <a:t>Includes all staff with an assignment or contract</a:t>
            </a:r>
            <a:endParaRPr sz="1800" dirty="0"/>
          </a:p>
          <a:p>
            <a:pPr marL="457200" lvl="0" indent="-330200" algn="l" rtl="0">
              <a:lnSpc>
                <a:spcPct val="100000"/>
              </a:lnSpc>
              <a:spcBef>
                <a:spcPts val="0"/>
              </a:spcBef>
              <a:spcAft>
                <a:spcPts val="0"/>
              </a:spcAft>
              <a:buSzPts val="1600"/>
              <a:buChar char="●"/>
            </a:pPr>
            <a:r>
              <a:rPr lang="en-US" sz="1800" dirty="0"/>
              <a:t>From Staff List, you can open individual staff records to view their assignment and contract.</a:t>
            </a:r>
            <a:endParaRPr sz="1800" dirty="0"/>
          </a:p>
          <a:p>
            <a:pPr marL="457200" lvl="0" indent="-330200" algn="l" rtl="0">
              <a:lnSpc>
                <a:spcPct val="100000"/>
              </a:lnSpc>
              <a:spcBef>
                <a:spcPts val="0"/>
              </a:spcBef>
              <a:spcAft>
                <a:spcPts val="0"/>
              </a:spcAft>
              <a:buSzPts val="1600"/>
              <a:buChar char="●"/>
            </a:pPr>
            <a:r>
              <a:rPr lang="en-US" sz="1800" dirty="0"/>
              <a:t>You can also delete your district’s assignments and contracts for a specific person from Staff List.</a:t>
            </a:r>
            <a:endParaRPr sz="1800" dirty="0"/>
          </a:p>
          <a:p>
            <a:pPr marL="0" lvl="0" indent="0" algn="l" rtl="0">
              <a:lnSpc>
                <a:spcPct val="150000"/>
              </a:lnSpc>
              <a:spcBef>
                <a:spcPts val="439"/>
              </a:spcBef>
              <a:spcAft>
                <a:spcPts val="439"/>
              </a:spcAft>
              <a:buSzPts val="2400"/>
              <a:buNone/>
            </a:pPr>
            <a:endParaRPr sz="2000" b="0" dirty="0"/>
          </a:p>
        </p:txBody>
      </p:sp>
      <p:pic>
        <p:nvPicPr>
          <p:cNvPr id="214" name="Google Shape;214;p32" descr="Screenshot of the Summary Reports - Staff List from the WISEstaff Reports menu. "/>
          <p:cNvPicPr preferRelativeResize="0"/>
          <p:nvPr/>
        </p:nvPicPr>
        <p:blipFill rotWithShape="1">
          <a:blip r:embed="rId4">
            <a:alphaModFix/>
          </a:blip>
          <a:srcRect/>
          <a:stretch/>
        </p:blipFill>
        <p:spPr>
          <a:xfrm>
            <a:off x="2177150" y="2764650"/>
            <a:ext cx="4789699" cy="2101525"/>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p:nvPr/>
        </p:nvSpPr>
        <p:spPr>
          <a:xfrm>
            <a:off x="195650" y="914399"/>
            <a:ext cx="8781300" cy="4009200"/>
          </a:xfrm>
          <a:prstGeom prst="rect">
            <a:avLst/>
          </a:prstGeom>
          <a:noFill/>
          <a:ln>
            <a:noFill/>
          </a:ln>
        </p:spPr>
        <p:txBody>
          <a:bodyPr spcFirstLastPara="1" wrap="square" lIns="91425" tIns="45700" rIns="91425" bIns="45700" anchor="t" anchorCtr="0">
            <a:noAutofit/>
          </a:bodyPr>
          <a:lstStyle/>
          <a:p>
            <a:pPr marR="0" lvl="0" algn="l" rtl="0">
              <a:lnSpc>
                <a:spcPct val="114000"/>
              </a:lnSpc>
              <a:spcBef>
                <a:spcPts val="0"/>
              </a:spcBef>
              <a:spcAft>
                <a:spcPts val="0"/>
              </a:spcAft>
            </a:pPr>
            <a:r>
              <a:rPr lang="en-US" sz="1800" b="1" i="0" u="none" strike="noStrike" cap="none" dirty="0">
                <a:solidFill>
                  <a:schemeClr val="dk1"/>
                </a:solidFill>
                <a:latin typeface="Lato"/>
                <a:ea typeface="Lato"/>
                <a:cs typeface="Lato"/>
                <a:sym typeface="Lato"/>
              </a:rPr>
              <a:t>WISEstaff facilitates the collection of agency staff demographic, contract, and assignment data.</a:t>
            </a:r>
            <a:endParaRPr sz="1800" b="1" i="0" u="none" strike="noStrike" cap="none" dirty="0">
              <a:solidFill>
                <a:schemeClr val="dk1"/>
              </a:solidFill>
              <a:latin typeface="Lato"/>
              <a:ea typeface="Lato"/>
              <a:cs typeface="Lato"/>
              <a:sym typeface="Lato"/>
            </a:endParaRPr>
          </a:p>
          <a:p>
            <a:pPr marL="457200" lvl="0" indent="-355600" algn="l" rtl="0">
              <a:lnSpc>
                <a:spcPct val="114000"/>
              </a:lnSpc>
              <a:spcBef>
                <a:spcPts val="1000"/>
              </a:spcBef>
              <a:spcAft>
                <a:spcPts val="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It is a </a:t>
            </a:r>
            <a:r>
              <a:rPr lang="en-US" sz="1800" b="1" u="sng" dirty="0">
                <a:solidFill>
                  <a:schemeClr val="dk1"/>
                </a:solidFill>
                <a:latin typeface="Lato"/>
                <a:ea typeface="Lato"/>
                <a:cs typeface="Lato"/>
                <a:sym typeface="Lato"/>
              </a:rPr>
              <a:t>point in time</a:t>
            </a:r>
            <a:r>
              <a:rPr lang="en-US" sz="1800" b="1" dirty="0">
                <a:solidFill>
                  <a:schemeClr val="dk1"/>
                </a:solidFill>
                <a:latin typeface="Lato"/>
                <a:ea typeface="Lato"/>
                <a:cs typeface="Lato"/>
                <a:sym typeface="Lato"/>
              </a:rPr>
              <a:t>  data collection of all staff members in public schools as of the </a:t>
            </a:r>
            <a:r>
              <a:rPr lang="en-US" sz="1800" b="1" u="sng" dirty="0">
                <a:solidFill>
                  <a:schemeClr val="dk1"/>
                </a:solidFill>
                <a:latin typeface="Lato"/>
                <a:ea typeface="Lato"/>
                <a:cs typeface="Lato"/>
                <a:sym typeface="Lato"/>
              </a:rPr>
              <a:t>Third Friday of September</a:t>
            </a:r>
            <a:r>
              <a:rPr lang="en-US" sz="1800" b="1" dirty="0">
                <a:solidFill>
                  <a:schemeClr val="dk1"/>
                </a:solidFill>
                <a:latin typeface="Lato"/>
                <a:ea typeface="Lato"/>
                <a:cs typeface="Lato"/>
                <a:sym typeface="Lato"/>
              </a:rPr>
              <a:t> and includes known assignments as of that date for the entire regular school year.</a:t>
            </a:r>
            <a:endParaRPr sz="1800" b="1" dirty="0">
              <a:solidFill>
                <a:schemeClr val="dk1"/>
              </a:solidFill>
              <a:latin typeface="Lato"/>
              <a:ea typeface="Lato"/>
              <a:cs typeface="Lato"/>
              <a:sym typeface="Lato"/>
            </a:endParaRPr>
          </a:p>
          <a:p>
            <a:pPr marL="457200" lvl="0" indent="-355600" algn="l" rtl="0">
              <a:lnSpc>
                <a:spcPct val="114000"/>
              </a:lnSpc>
              <a:spcBef>
                <a:spcPts val="0"/>
              </a:spcBef>
              <a:spcAft>
                <a:spcPts val="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Does NOT include summer school staff</a:t>
            </a:r>
            <a:endParaRPr sz="1800" b="1" dirty="0">
              <a:solidFill>
                <a:schemeClr val="dk1"/>
              </a:solidFill>
              <a:latin typeface="Lato"/>
              <a:ea typeface="Lato"/>
              <a:cs typeface="Lato"/>
              <a:sym typeface="Lato"/>
            </a:endParaRPr>
          </a:p>
          <a:p>
            <a:pPr marL="457200" lvl="0" indent="-355600" algn="l" rtl="0">
              <a:lnSpc>
                <a:spcPct val="114000"/>
              </a:lnSpc>
              <a:spcBef>
                <a:spcPts val="0"/>
              </a:spcBef>
              <a:spcAft>
                <a:spcPts val="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For convenience, you don’t need to include reporting turnover you didn’t know of on the Third Friday of September. If you do, you must prorate WISEstaff Contract and Assignment FTE.</a:t>
            </a:r>
            <a:endParaRPr sz="1800" b="1" dirty="0">
              <a:solidFill>
                <a:schemeClr val="dk1"/>
              </a:solidFill>
              <a:latin typeface="Lato"/>
              <a:ea typeface="Lato"/>
              <a:cs typeface="Lato"/>
              <a:sym typeface="Lato"/>
            </a:endParaRPr>
          </a:p>
          <a:p>
            <a:pPr marL="0" lvl="0" indent="0" algn="l" rtl="0">
              <a:spcBef>
                <a:spcPts val="1000"/>
              </a:spcBef>
              <a:spcAft>
                <a:spcPts val="1000"/>
              </a:spcAft>
              <a:buNone/>
            </a:pPr>
            <a:endParaRPr sz="2000" dirty="0">
              <a:solidFill>
                <a:schemeClr val="dk1"/>
              </a:solidFill>
              <a:latin typeface="Lato"/>
              <a:ea typeface="Lato"/>
              <a:cs typeface="Lato"/>
              <a:sym typeface="Lato"/>
            </a:endParaRPr>
          </a:p>
        </p:txBody>
      </p:sp>
      <p:sp>
        <p:nvSpPr>
          <p:cNvPr id="50" name="Google Shape;50;p9"/>
          <p:cNvSpPr txBox="1">
            <a:spLocks noGrp="1"/>
          </p:cNvSpPr>
          <p:nvPr>
            <p:ph type="title"/>
          </p:nvPr>
        </p:nvSpPr>
        <p:spPr>
          <a:xfrm>
            <a:off x="50" y="0"/>
            <a:ext cx="9144000" cy="9144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Font typeface="Arial"/>
              <a:buNone/>
            </a:pPr>
            <a:r>
              <a:rPr lang="en-US" b="1" dirty="0">
                <a:latin typeface="Lato Black" panose="020F0A02020204030203" pitchFamily="34" charset="0"/>
              </a:rPr>
              <a:t>WISEstaff Data Collection Includes?</a:t>
            </a:r>
            <a:endParaRPr b="1" dirty="0">
              <a:latin typeface="Lato Black" panose="020F0A02020204030203"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Salary Report</a:t>
            </a:r>
          </a:p>
        </p:txBody>
      </p:sp>
      <p:sp>
        <p:nvSpPr>
          <p:cNvPr id="220" name="Google Shape;220;p33"/>
          <p:cNvSpPr txBox="1">
            <a:spLocks noGrp="1"/>
          </p:cNvSpPr>
          <p:nvPr>
            <p:ph type="body" idx="2"/>
          </p:nvPr>
        </p:nvSpPr>
        <p:spPr>
          <a:xfrm>
            <a:off x="465992" y="921600"/>
            <a:ext cx="8220808" cy="2345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Salary Report</a:t>
            </a:r>
            <a:endParaRPr sz="1800" dirty="0"/>
          </a:p>
          <a:p>
            <a:pPr marL="457200" lvl="0" indent="-330200" algn="l" rtl="0">
              <a:lnSpc>
                <a:spcPct val="100000"/>
              </a:lnSpc>
              <a:spcBef>
                <a:spcPts val="439"/>
              </a:spcBef>
              <a:spcAft>
                <a:spcPts val="0"/>
              </a:spcAft>
              <a:buSzPts val="1600"/>
              <a:buChar char="●"/>
            </a:pPr>
            <a:r>
              <a:rPr lang="en-US" sz="1800" dirty="0"/>
              <a:t>Includes contract data, FTE, and demographic data for all staff with assignments</a:t>
            </a:r>
            <a:endParaRPr sz="1800" dirty="0"/>
          </a:p>
          <a:p>
            <a:pPr marL="457200" lvl="0" indent="-330200" algn="l" rtl="0">
              <a:lnSpc>
                <a:spcPct val="100000"/>
              </a:lnSpc>
              <a:spcBef>
                <a:spcPts val="0"/>
              </a:spcBef>
              <a:spcAft>
                <a:spcPts val="0"/>
              </a:spcAft>
              <a:buSzPts val="1600"/>
              <a:buChar char="●"/>
            </a:pPr>
            <a:r>
              <a:rPr lang="en-US" sz="1800" dirty="0"/>
              <a:t>Useful for comparing to HR data to verify accuracy</a:t>
            </a:r>
            <a:endParaRPr sz="1800" dirty="0"/>
          </a:p>
          <a:p>
            <a:pPr marL="457200" lvl="0" indent="-330200" algn="l" rtl="0">
              <a:lnSpc>
                <a:spcPct val="100000"/>
              </a:lnSpc>
              <a:spcBef>
                <a:spcPts val="0"/>
              </a:spcBef>
              <a:spcAft>
                <a:spcPts val="0"/>
              </a:spcAft>
              <a:buSzPts val="1600"/>
              <a:buChar char="●"/>
            </a:pPr>
            <a:r>
              <a:rPr lang="en-US" sz="1800" dirty="0"/>
              <a:t>Staff can be filtered by position classification and position, if desired</a:t>
            </a:r>
            <a:endParaRPr sz="1800" dirty="0"/>
          </a:p>
          <a:p>
            <a:pPr marL="457200" lvl="0" indent="-330200" algn="l" rtl="0">
              <a:lnSpc>
                <a:spcPct val="100000"/>
              </a:lnSpc>
              <a:spcBef>
                <a:spcPts val="0"/>
              </a:spcBef>
              <a:spcAft>
                <a:spcPts val="0"/>
              </a:spcAft>
              <a:buSzPts val="1600"/>
              <a:buChar char="●"/>
            </a:pPr>
            <a:r>
              <a:rPr lang="en-US" sz="1800" dirty="0"/>
              <a:t>View page by page in WISEstaff or download to Excel</a:t>
            </a:r>
            <a:endParaRPr sz="1800" dirty="0"/>
          </a:p>
          <a:p>
            <a:pPr marL="457200" lvl="0" indent="-330200" algn="l" rtl="0">
              <a:lnSpc>
                <a:spcPct val="100000"/>
              </a:lnSpc>
              <a:spcBef>
                <a:spcPts val="0"/>
              </a:spcBef>
              <a:spcAft>
                <a:spcPts val="0"/>
              </a:spcAft>
              <a:buSzPts val="1600"/>
              <a:buChar char="●"/>
            </a:pPr>
            <a:r>
              <a:rPr lang="en-US" sz="1800" dirty="0"/>
              <a:t>Pulls from live staff data: re-run the report to view changes made </a:t>
            </a:r>
            <a:endParaRPr sz="1800" dirty="0"/>
          </a:p>
          <a:p>
            <a:pPr marL="0" lvl="0" indent="0" algn="l" rtl="0">
              <a:lnSpc>
                <a:spcPct val="150000"/>
              </a:lnSpc>
              <a:spcBef>
                <a:spcPts val="439"/>
              </a:spcBef>
              <a:spcAft>
                <a:spcPts val="439"/>
              </a:spcAft>
              <a:buSzPts val="2400"/>
              <a:buNone/>
            </a:pPr>
            <a:endParaRPr sz="2000" b="0" dirty="0"/>
          </a:p>
        </p:txBody>
      </p:sp>
      <p:pic>
        <p:nvPicPr>
          <p:cNvPr id="221" name="Google Shape;221;p33" descr="Screenshot of the Summary Reports - Salary from the WISEstaff Reports menu. "/>
          <p:cNvPicPr preferRelativeResize="0"/>
          <p:nvPr/>
        </p:nvPicPr>
        <p:blipFill>
          <a:blip r:embed="rId4">
            <a:alphaModFix/>
          </a:blip>
          <a:stretch>
            <a:fillRect/>
          </a:stretch>
        </p:blipFill>
        <p:spPr>
          <a:xfrm>
            <a:off x="2405062" y="3099288"/>
            <a:ext cx="4333875" cy="18097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28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Admin Salary/Fringe</a:t>
            </a:r>
          </a:p>
        </p:txBody>
      </p:sp>
      <p:sp>
        <p:nvSpPr>
          <p:cNvPr id="227" name="Google Shape;227;p34"/>
          <p:cNvSpPr txBox="1">
            <a:spLocks noGrp="1"/>
          </p:cNvSpPr>
          <p:nvPr>
            <p:ph type="body" idx="2"/>
          </p:nvPr>
        </p:nvSpPr>
        <p:spPr>
          <a:xfrm>
            <a:off x="465992" y="921600"/>
            <a:ext cx="8229600"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Admin Salary/Fringe Report</a:t>
            </a:r>
            <a:endParaRPr sz="1800" dirty="0"/>
          </a:p>
          <a:p>
            <a:pPr marL="457200" lvl="0" indent="-330200" algn="l" rtl="0">
              <a:lnSpc>
                <a:spcPct val="100000"/>
              </a:lnSpc>
              <a:spcBef>
                <a:spcPts val="439"/>
              </a:spcBef>
              <a:spcAft>
                <a:spcPts val="0"/>
              </a:spcAft>
              <a:buSzPts val="1600"/>
              <a:buChar char="●"/>
            </a:pPr>
            <a:r>
              <a:rPr lang="en-US" sz="1800" dirty="0"/>
              <a:t>Includes contract and assignment data for staff with administrative assignments; staff can be filtered by position</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Shows current and previous year salary and fringe; % change</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View page by page in WISEstaff or download to Excel</a:t>
            </a:r>
            <a:endParaRPr sz="1800" dirty="0"/>
          </a:p>
          <a:p>
            <a:pPr marL="457200" lvl="0" indent="0" algn="l" rtl="0">
              <a:lnSpc>
                <a:spcPct val="100000"/>
              </a:lnSpc>
              <a:spcBef>
                <a:spcPts val="439"/>
              </a:spcBef>
              <a:spcAft>
                <a:spcPts val="0"/>
              </a:spcAft>
              <a:buSzPts val="2400"/>
              <a:buNone/>
            </a:pPr>
            <a:endParaRPr sz="1600" b="0" dirty="0"/>
          </a:p>
          <a:p>
            <a:pPr marL="457200" lvl="0" indent="0" algn="l" rtl="0">
              <a:lnSpc>
                <a:spcPct val="100000"/>
              </a:lnSpc>
              <a:spcBef>
                <a:spcPts val="439"/>
              </a:spcBef>
              <a:spcAft>
                <a:spcPts val="0"/>
              </a:spcAft>
              <a:buSzPts val="2400"/>
              <a:buNone/>
            </a:pPr>
            <a:endParaRPr sz="2000" b="0" dirty="0"/>
          </a:p>
        </p:txBody>
      </p:sp>
      <p:pic>
        <p:nvPicPr>
          <p:cNvPr id="228" name="Google Shape;228;p34" descr="Screenshot of details from the Summary Reports - Salary Report highlighting salary percent change and fringe benefit percentage change from the WISEstaff Reports menu. "/>
          <p:cNvPicPr preferRelativeResize="0"/>
          <p:nvPr/>
        </p:nvPicPr>
        <p:blipFill rotWithShape="1">
          <a:blip r:embed="rId4">
            <a:alphaModFix/>
          </a:blip>
          <a:srcRect/>
          <a:stretch/>
        </p:blipFill>
        <p:spPr>
          <a:xfrm>
            <a:off x="73508" y="3344250"/>
            <a:ext cx="9014567" cy="877650"/>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28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Salary/Fringe Variance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2)</a:t>
            </a:r>
          </a:p>
        </p:txBody>
      </p:sp>
      <p:sp>
        <p:nvSpPr>
          <p:cNvPr id="234" name="Google Shape;234;p35"/>
          <p:cNvSpPr txBox="1">
            <a:spLocks noGrp="1"/>
          </p:cNvSpPr>
          <p:nvPr>
            <p:ph type="body" idx="2"/>
          </p:nvPr>
        </p:nvSpPr>
        <p:spPr>
          <a:xfrm>
            <a:off x="465991" y="921600"/>
            <a:ext cx="8238393"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Salary/Fringe Variance Report</a:t>
            </a:r>
            <a:endParaRPr sz="1800" dirty="0"/>
          </a:p>
          <a:p>
            <a:pPr marL="457200" lvl="0" indent="-330200" algn="l" rtl="0">
              <a:lnSpc>
                <a:spcPct val="100000"/>
              </a:lnSpc>
              <a:spcBef>
                <a:spcPts val="439"/>
              </a:spcBef>
              <a:spcAft>
                <a:spcPts val="0"/>
              </a:spcAft>
              <a:buSzPts val="1600"/>
              <a:buChar char="●"/>
            </a:pPr>
            <a:r>
              <a:rPr lang="en-US" sz="1800" dirty="0"/>
              <a:t>Includes contract data plus FTE for all staff with contracts</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Purpose of report is to highlight significant variances in salary or fringe benefits from year to year</a:t>
            </a:r>
            <a:endParaRPr sz="1800" dirty="0"/>
          </a:p>
          <a:p>
            <a:pPr marL="914400" lvl="1" indent="-330200" algn="l" rtl="0">
              <a:lnSpc>
                <a:spcPct val="100000"/>
              </a:lnSpc>
              <a:spcBef>
                <a:spcPts val="0"/>
              </a:spcBef>
              <a:spcAft>
                <a:spcPts val="0"/>
              </a:spcAft>
              <a:buSzPts val="1600"/>
              <a:buChar char="○"/>
            </a:pPr>
            <a:r>
              <a:rPr lang="en-US" sz="1800" b="1" dirty="0"/>
              <a:t>Adjust report filters to fit your desired view</a:t>
            </a:r>
            <a:endParaRPr sz="1800" b="1" dirty="0"/>
          </a:p>
          <a:p>
            <a:pPr marL="457200" lvl="0" indent="0" algn="l" rtl="0">
              <a:lnSpc>
                <a:spcPct val="100000"/>
              </a:lnSpc>
              <a:spcBef>
                <a:spcPts val="0"/>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View page by page in WISEstaff or download to Excel</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Pulls from live staff data: re-run the report to view changes made </a:t>
            </a:r>
            <a:endParaRPr sz="1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28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Salary/Fringe Variance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2)</a:t>
            </a:r>
          </a:p>
        </p:txBody>
      </p:sp>
      <p:sp>
        <p:nvSpPr>
          <p:cNvPr id="240" name="Google Shape;240;p36"/>
          <p:cNvSpPr txBox="1">
            <a:spLocks noGrp="1"/>
          </p:cNvSpPr>
          <p:nvPr>
            <p:ph type="body" idx="2"/>
          </p:nvPr>
        </p:nvSpPr>
        <p:spPr>
          <a:xfrm>
            <a:off x="465991" y="921600"/>
            <a:ext cx="8238393" cy="45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Salary/Fringe Variance Report</a:t>
            </a:r>
            <a:endParaRPr sz="1800" dirty="0"/>
          </a:p>
          <a:p>
            <a:pPr marL="0" lvl="0" indent="0" algn="l" rtl="0">
              <a:lnSpc>
                <a:spcPct val="100000"/>
              </a:lnSpc>
              <a:spcBef>
                <a:spcPts val="439"/>
              </a:spcBef>
              <a:spcAft>
                <a:spcPts val="439"/>
              </a:spcAft>
              <a:buSzPts val="2400"/>
              <a:buNone/>
            </a:pPr>
            <a:endParaRPr sz="2000" b="0" dirty="0"/>
          </a:p>
        </p:txBody>
      </p:sp>
      <p:pic>
        <p:nvPicPr>
          <p:cNvPr id="241" name="Google Shape;241;p36" descr="Screenshot of the Salary/Fringe Variance Reports from the WISEstaff Reports menu. "/>
          <p:cNvPicPr preferRelativeResize="0"/>
          <p:nvPr/>
        </p:nvPicPr>
        <p:blipFill rotWithShape="1">
          <a:blip r:embed="rId4">
            <a:alphaModFix/>
          </a:blip>
          <a:srcRect/>
          <a:stretch/>
        </p:blipFill>
        <p:spPr>
          <a:xfrm>
            <a:off x="1347074" y="1371600"/>
            <a:ext cx="6476226" cy="3410501"/>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2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Aggregate Staff</a:t>
            </a:r>
          </a:p>
        </p:txBody>
      </p:sp>
      <p:sp>
        <p:nvSpPr>
          <p:cNvPr id="247" name="Google Shape;247;p37"/>
          <p:cNvSpPr txBox="1">
            <a:spLocks noGrp="1"/>
          </p:cNvSpPr>
          <p:nvPr>
            <p:ph type="body" idx="2"/>
          </p:nvPr>
        </p:nvSpPr>
        <p:spPr>
          <a:xfrm>
            <a:off x="465991" y="921600"/>
            <a:ext cx="8238393"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Aggregate Staff Report</a:t>
            </a:r>
            <a:endParaRPr sz="1800" dirty="0"/>
          </a:p>
          <a:p>
            <a:pPr marL="457200" lvl="0" indent="-330200" algn="l" rtl="0">
              <a:lnSpc>
                <a:spcPct val="100000"/>
              </a:lnSpc>
              <a:spcBef>
                <a:spcPts val="439"/>
              </a:spcBef>
              <a:spcAft>
                <a:spcPts val="0"/>
              </a:spcAft>
              <a:buSzPts val="1600"/>
              <a:buChar char="●"/>
            </a:pPr>
            <a:r>
              <a:rPr lang="en-US" sz="1800" dirty="0"/>
              <a:t>Shows FTE totals for all aggregate assignments entered; used only when staff are subcontracted through a third party for limited assignments:</a:t>
            </a:r>
            <a:endParaRPr sz="1800" dirty="0"/>
          </a:p>
          <a:p>
            <a:pPr marL="914400" lvl="1" indent="-330200" algn="l" rtl="0">
              <a:lnSpc>
                <a:spcPct val="100000"/>
              </a:lnSpc>
              <a:spcBef>
                <a:spcPts val="0"/>
              </a:spcBef>
              <a:spcAft>
                <a:spcPts val="0"/>
              </a:spcAft>
              <a:buSzPts val="1600"/>
              <a:buChar char="○"/>
            </a:pPr>
            <a:r>
              <a:rPr lang="en-US" sz="1800" b="1" dirty="0"/>
              <a:t>Bus driver / Special Education bus driver</a:t>
            </a:r>
            <a:endParaRPr sz="1800" b="1" dirty="0"/>
          </a:p>
          <a:p>
            <a:pPr marL="914400" lvl="1" indent="-330200" algn="l" rtl="0">
              <a:lnSpc>
                <a:spcPct val="100000"/>
              </a:lnSpc>
              <a:spcBef>
                <a:spcPts val="0"/>
              </a:spcBef>
              <a:spcAft>
                <a:spcPts val="0"/>
              </a:spcAft>
              <a:buSzPts val="1600"/>
              <a:buChar char="○"/>
            </a:pPr>
            <a:r>
              <a:rPr lang="en-US" sz="1800" b="1" dirty="0"/>
              <a:t>Cafeteria Worker</a:t>
            </a:r>
            <a:endParaRPr sz="1800" b="1" dirty="0"/>
          </a:p>
          <a:p>
            <a:pPr marL="914400" lvl="1" indent="-330200" algn="l" rtl="0">
              <a:lnSpc>
                <a:spcPct val="100000"/>
              </a:lnSpc>
              <a:spcBef>
                <a:spcPts val="0"/>
              </a:spcBef>
              <a:spcAft>
                <a:spcPts val="0"/>
              </a:spcAft>
              <a:buSzPts val="1600"/>
              <a:buChar char="○"/>
            </a:pPr>
            <a:r>
              <a:rPr lang="en-US" sz="1800" b="1" dirty="0"/>
              <a:t>Plant Maintenance and Operation Personnel</a:t>
            </a:r>
            <a:endParaRPr sz="1800" b="1" dirty="0"/>
          </a:p>
          <a:p>
            <a:pPr marL="457200" lvl="0" indent="0" algn="l" rtl="0">
              <a:lnSpc>
                <a:spcPct val="100000"/>
              </a:lnSpc>
              <a:spcBef>
                <a:spcPts val="0"/>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Even more useful is the Enter Aggregate Staff FTE screen itself</a:t>
            </a:r>
            <a:endParaRPr sz="1800" dirty="0"/>
          </a:p>
          <a:p>
            <a:pPr marL="914400" lvl="1" indent="-330200" algn="l" rtl="0">
              <a:lnSpc>
                <a:spcPct val="100000"/>
              </a:lnSpc>
              <a:spcBef>
                <a:spcPts val="0"/>
              </a:spcBef>
              <a:spcAft>
                <a:spcPts val="0"/>
              </a:spcAft>
              <a:buSzPts val="1600"/>
              <a:buChar char="○"/>
            </a:pPr>
            <a:r>
              <a:rPr lang="en-US" sz="1800" b="1" dirty="0"/>
              <a:t>Shows current year’s FTE and last year’s - good for comparison</a:t>
            </a:r>
            <a:endParaRPr sz="1800" b="1" dirty="0"/>
          </a:p>
          <a:p>
            <a:pPr marL="0" lvl="0" indent="0" algn="l" rtl="0">
              <a:lnSpc>
                <a:spcPct val="100000"/>
              </a:lnSpc>
              <a:spcBef>
                <a:spcPts val="0"/>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28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Enter Aggregate Staff FTE</a:t>
            </a:r>
          </a:p>
        </p:txBody>
      </p:sp>
      <p:sp>
        <p:nvSpPr>
          <p:cNvPr id="253" name="Google Shape;253;p38"/>
          <p:cNvSpPr txBox="1">
            <a:spLocks noGrp="1"/>
          </p:cNvSpPr>
          <p:nvPr>
            <p:ph type="body" idx="2"/>
          </p:nvPr>
        </p:nvSpPr>
        <p:spPr>
          <a:xfrm>
            <a:off x="452804" y="921600"/>
            <a:ext cx="8238392" cy="7753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Enter Aggregate Staff FTE (Aggregate Staff Report)</a:t>
            </a:r>
            <a:endParaRPr sz="1800" dirty="0"/>
          </a:p>
          <a:p>
            <a:pPr marL="0" lvl="0" indent="0" algn="l" rtl="0">
              <a:lnSpc>
                <a:spcPct val="100000"/>
              </a:lnSpc>
              <a:spcBef>
                <a:spcPts val="439"/>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pic>
        <p:nvPicPr>
          <p:cNvPr id="254" name="Google Shape;254;p38" descr="Screenshot of the Enter Aggregate Staff FTE Reports from the WISEstaff Reports menu. "/>
          <p:cNvPicPr preferRelativeResize="0"/>
          <p:nvPr/>
        </p:nvPicPr>
        <p:blipFill rotWithShape="1">
          <a:blip r:embed="rId4">
            <a:alphaModFix/>
          </a:blip>
          <a:srcRect/>
          <a:stretch/>
        </p:blipFill>
        <p:spPr>
          <a:xfrm>
            <a:off x="1295737" y="1460760"/>
            <a:ext cx="6552526" cy="2632150"/>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DQ Tools: Detailed Reports, FTE Summary</a:t>
            </a:r>
          </a:p>
        </p:txBody>
      </p:sp>
      <p:sp>
        <p:nvSpPr>
          <p:cNvPr id="260" name="Google Shape;260;p39"/>
          <p:cNvSpPr txBox="1">
            <a:spLocks noGrp="1"/>
          </p:cNvSpPr>
          <p:nvPr>
            <p:ph type="body" idx="2"/>
          </p:nvPr>
        </p:nvSpPr>
        <p:spPr>
          <a:xfrm>
            <a:off x="474785" y="921600"/>
            <a:ext cx="8212015"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Detailed Reports - FTE Summary Report</a:t>
            </a:r>
            <a:endParaRPr sz="1800" dirty="0"/>
          </a:p>
          <a:p>
            <a:pPr marL="457200" lvl="0" indent="-330200" algn="l" rtl="0">
              <a:lnSpc>
                <a:spcPct val="100000"/>
              </a:lnSpc>
              <a:spcBef>
                <a:spcPts val="439"/>
              </a:spcBef>
              <a:spcAft>
                <a:spcPts val="0"/>
              </a:spcAft>
              <a:buSzPts val="1600"/>
              <a:buChar char="●"/>
            </a:pPr>
            <a:r>
              <a:rPr lang="en-US" sz="1800" dirty="0"/>
              <a:t>FTE Summary report sums FTE by position classification and breaks it down by demographic characteristics: gender and race/ethnicity</a:t>
            </a:r>
            <a:endParaRPr sz="1800" dirty="0"/>
          </a:p>
          <a:p>
            <a:pPr marL="914400" lvl="1" indent="-330200" algn="l" rtl="0">
              <a:lnSpc>
                <a:spcPct val="100000"/>
              </a:lnSpc>
              <a:spcBef>
                <a:spcPts val="0"/>
              </a:spcBef>
              <a:spcAft>
                <a:spcPts val="0"/>
              </a:spcAft>
              <a:buSzPts val="1600"/>
              <a:buChar char="○"/>
            </a:pPr>
            <a:r>
              <a:rPr lang="en-US" sz="1800" b="1" dirty="0"/>
              <a:t>FTE Demographic data is available to the public as the Public Staff FTE by Ethnicity and Gender report</a:t>
            </a:r>
            <a:endParaRPr sz="1800" b="1" dirty="0"/>
          </a:p>
          <a:p>
            <a:pPr marL="914400" lvl="1" indent="-330200" algn="l" rtl="0">
              <a:lnSpc>
                <a:spcPct val="100000"/>
              </a:lnSpc>
              <a:spcBef>
                <a:spcPts val="0"/>
              </a:spcBef>
              <a:spcAft>
                <a:spcPts val="0"/>
              </a:spcAft>
              <a:buSzPts val="1600"/>
              <a:buChar char="○"/>
            </a:pPr>
            <a:r>
              <a:rPr lang="en-US" sz="1800" b="1" dirty="0"/>
              <a:t>Use FTE Summary Report to review assignment totals by gender and ethnicity </a:t>
            </a:r>
            <a:endParaRPr sz="1800" b="1" dirty="0"/>
          </a:p>
          <a:p>
            <a:pPr marL="457200" lvl="0" indent="0" algn="l" rtl="0">
              <a:lnSpc>
                <a:spcPct val="100000"/>
              </a:lnSpc>
              <a:spcBef>
                <a:spcPts val="0"/>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Useful for reviewing FTE totals by position type, e.g., Teacher, Support Staff, Program Coordinator</a:t>
            </a:r>
            <a:endParaRPr sz="1800"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Validations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5)</a:t>
            </a:r>
          </a:p>
        </p:txBody>
      </p:sp>
      <p:sp>
        <p:nvSpPr>
          <p:cNvPr id="266" name="Google Shape;266;p40"/>
          <p:cNvSpPr txBox="1">
            <a:spLocks noGrp="1"/>
          </p:cNvSpPr>
          <p:nvPr>
            <p:ph type="body" idx="2"/>
          </p:nvPr>
        </p:nvSpPr>
        <p:spPr>
          <a:xfrm>
            <a:off x="457199" y="921600"/>
            <a:ext cx="8247185"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Validation Errors and Warnings</a:t>
            </a:r>
            <a:endParaRPr sz="1800" dirty="0"/>
          </a:p>
          <a:p>
            <a:pPr marL="457200" lvl="0" indent="-330200" algn="l" rtl="0">
              <a:lnSpc>
                <a:spcPct val="100000"/>
              </a:lnSpc>
              <a:spcBef>
                <a:spcPts val="439"/>
              </a:spcBef>
              <a:spcAft>
                <a:spcPts val="0"/>
              </a:spcAft>
              <a:buSzPts val="1600"/>
              <a:buChar char="●"/>
            </a:pPr>
            <a:r>
              <a:rPr lang="en-US" sz="1800" dirty="0"/>
              <a:t>A nightly process runs to check statewide staff data and identify certain missing values</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Critical issues are reported as errors; other important issues are reported as warnings. Minor issues are reported as info messages.</a:t>
            </a:r>
            <a:endParaRPr sz="1800" dirty="0"/>
          </a:p>
          <a:p>
            <a:pPr marL="457200" lvl="0" indent="0" algn="l" rtl="0">
              <a:lnSpc>
                <a:spcPct val="100000"/>
              </a:lnSpc>
              <a:spcBef>
                <a:spcPts val="439"/>
              </a:spcBef>
              <a:spcAft>
                <a:spcPts val="0"/>
              </a:spcAft>
              <a:buSzPts val="2400"/>
              <a:buNone/>
            </a:pPr>
            <a:endParaRPr sz="1800" dirty="0"/>
          </a:p>
          <a:p>
            <a:pPr marL="457200" lvl="0" indent="-330200" algn="l" rtl="0">
              <a:lnSpc>
                <a:spcPct val="100000"/>
              </a:lnSpc>
              <a:spcBef>
                <a:spcPts val="439"/>
              </a:spcBef>
              <a:spcAft>
                <a:spcPts val="0"/>
              </a:spcAft>
              <a:buSzPts val="1600"/>
              <a:buChar char="●"/>
            </a:pPr>
            <a:r>
              <a:rPr lang="en-US" sz="1800" dirty="0"/>
              <a:t>Requirements for final certification:</a:t>
            </a:r>
            <a:endParaRPr sz="1800" dirty="0"/>
          </a:p>
          <a:p>
            <a:pPr marL="914400" lvl="1" indent="-330200" algn="l" rtl="0">
              <a:lnSpc>
                <a:spcPct val="100000"/>
              </a:lnSpc>
              <a:spcBef>
                <a:spcPts val="0"/>
              </a:spcBef>
              <a:spcAft>
                <a:spcPts val="0"/>
              </a:spcAft>
              <a:buSzPts val="1600"/>
              <a:buChar char="○"/>
            </a:pPr>
            <a:r>
              <a:rPr lang="en-US" sz="1800" b="1" dirty="0"/>
              <a:t>All errors must be resolved.</a:t>
            </a:r>
            <a:endParaRPr sz="1800" b="1" dirty="0"/>
          </a:p>
          <a:p>
            <a:pPr marL="914400" lvl="1" indent="-330200" algn="l" rtl="0">
              <a:lnSpc>
                <a:spcPct val="100000"/>
              </a:lnSpc>
              <a:spcBef>
                <a:spcPts val="0"/>
              </a:spcBef>
              <a:spcAft>
                <a:spcPts val="0"/>
              </a:spcAft>
              <a:buSzPts val="1600"/>
              <a:buChar char="○"/>
            </a:pPr>
            <a:r>
              <a:rPr lang="en-US" sz="1800" b="1" dirty="0"/>
              <a:t>All warnings must be resolved or acknowledged.</a:t>
            </a:r>
            <a:endParaRPr sz="1800" b="1" dirty="0"/>
          </a:p>
          <a:p>
            <a:pPr marL="914400" lvl="1" indent="-330200" algn="l" rtl="0">
              <a:lnSpc>
                <a:spcPct val="100000"/>
              </a:lnSpc>
              <a:spcBef>
                <a:spcPts val="0"/>
              </a:spcBef>
              <a:spcAft>
                <a:spcPts val="0"/>
              </a:spcAft>
              <a:buSzPts val="1600"/>
              <a:buChar char="○"/>
            </a:pPr>
            <a:r>
              <a:rPr lang="en-US" sz="1800" b="1" dirty="0"/>
              <a:t>Info messages should be read; system will remove them before the snapshot. </a:t>
            </a:r>
            <a:endParaRPr sz="1800" b="1" dirty="0"/>
          </a:p>
          <a:p>
            <a:pPr marL="0" lvl="0" indent="0" algn="l" rtl="0">
              <a:lnSpc>
                <a:spcPct val="100000"/>
              </a:lnSpc>
              <a:spcBef>
                <a:spcPts val="0"/>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Validations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5)</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72" name="Google Shape;272;p41"/>
          <p:cNvSpPr txBox="1">
            <a:spLocks noGrp="1"/>
          </p:cNvSpPr>
          <p:nvPr>
            <p:ph type="body" idx="2"/>
          </p:nvPr>
        </p:nvSpPr>
        <p:spPr>
          <a:xfrm>
            <a:off x="457200" y="925996"/>
            <a:ext cx="8229600" cy="142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Validation Errors and Warnings</a:t>
            </a:r>
            <a:endParaRPr sz="1800" dirty="0"/>
          </a:p>
          <a:p>
            <a:pPr marL="457200" lvl="0" indent="-330200" algn="l" rtl="0">
              <a:lnSpc>
                <a:spcPct val="100000"/>
              </a:lnSpc>
              <a:spcBef>
                <a:spcPts val="439"/>
              </a:spcBef>
              <a:spcAft>
                <a:spcPts val="0"/>
              </a:spcAft>
              <a:buSzPts val="1600"/>
              <a:buChar char="●"/>
            </a:pPr>
            <a:r>
              <a:rPr lang="en-US" sz="1800" dirty="0"/>
              <a:t>Counts of validation errors and warnings can be found on the Staff Collection Checklist.</a:t>
            </a:r>
            <a:endParaRPr sz="1800" dirty="0"/>
          </a:p>
          <a:p>
            <a:pPr marL="457200" lvl="0" indent="-330200" algn="l" rtl="0">
              <a:lnSpc>
                <a:spcPct val="100000"/>
              </a:lnSpc>
              <a:spcBef>
                <a:spcPts val="0"/>
              </a:spcBef>
              <a:spcAft>
                <a:spcPts val="0"/>
              </a:spcAft>
              <a:buSzPts val="1600"/>
              <a:buChar char="●"/>
            </a:pPr>
            <a:r>
              <a:rPr lang="en-US" sz="1800" dirty="0"/>
              <a:t>Click </a:t>
            </a:r>
            <a:r>
              <a:rPr lang="en-US" sz="1800" dirty="0">
                <a:solidFill>
                  <a:srgbClr val="4A86E8"/>
                </a:solidFill>
              </a:rPr>
              <a:t>Run Data Validation</a:t>
            </a:r>
            <a:r>
              <a:rPr lang="en-US" sz="1800" dirty="0"/>
              <a:t> to view details of the validation messages.</a:t>
            </a:r>
            <a:endParaRPr sz="1800" dirty="0"/>
          </a:p>
          <a:p>
            <a:pPr marL="0" lvl="0" indent="0" algn="l" rtl="0">
              <a:lnSpc>
                <a:spcPct val="100000"/>
              </a:lnSpc>
              <a:spcBef>
                <a:spcPts val="439"/>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pic>
        <p:nvPicPr>
          <p:cNvPr id="273" name="Google Shape;273;p41" descr="Screenshot of Step 3d from the Staff Collection Checklist: Run Data Validation."/>
          <p:cNvPicPr preferRelativeResize="0"/>
          <p:nvPr/>
        </p:nvPicPr>
        <p:blipFill>
          <a:blip r:embed="rId4">
            <a:alphaModFix/>
          </a:blip>
          <a:stretch>
            <a:fillRect/>
          </a:stretch>
        </p:blipFill>
        <p:spPr>
          <a:xfrm>
            <a:off x="1381125" y="2350646"/>
            <a:ext cx="6381750" cy="1076325"/>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Validations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(3 of 5)</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79" name="Google Shape;279;p42"/>
          <p:cNvSpPr txBox="1">
            <a:spLocks noGrp="1"/>
          </p:cNvSpPr>
          <p:nvPr>
            <p:ph type="body" idx="2"/>
          </p:nvPr>
        </p:nvSpPr>
        <p:spPr>
          <a:xfrm>
            <a:off x="457200" y="921600"/>
            <a:ext cx="8229600" cy="1666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Validation Errors and Warnings</a:t>
            </a:r>
            <a:endParaRPr sz="1800" dirty="0"/>
          </a:p>
          <a:p>
            <a:pPr marL="457200" lvl="0" indent="-330200" algn="l" rtl="0">
              <a:lnSpc>
                <a:spcPct val="100000"/>
              </a:lnSpc>
              <a:spcBef>
                <a:spcPts val="439"/>
              </a:spcBef>
              <a:spcAft>
                <a:spcPts val="0"/>
              </a:spcAft>
              <a:buSzPts val="1600"/>
              <a:buChar char="●"/>
            </a:pPr>
            <a:r>
              <a:rPr lang="en-US" sz="1800" dirty="0"/>
              <a:t>Details of validation errors and warnings can be found on the Validate Staff Data page.</a:t>
            </a:r>
            <a:endParaRPr sz="1800" dirty="0"/>
          </a:p>
          <a:p>
            <a:pPr marL="914400" lvl="1" indent="-330200" algn="l" rtl="0">
              <a:lnSpc>
                <a:spcPct val="100000"/>
              </a:lnSpc>
              <a:spcBef>
                <a:spcPts val="0"/>
              </a:spcBef>
              <a:spcAft>
                <a:spcPts val="0"/>
              </a:spcAft>
              <a:buSzPts val="1600"/>
              <a:buChar char="○"/>
            </a:pPr>
            <a:r>
              <a:rPr lang="en-US" sz="1800" b="1" dirty="0"/>
              <a:t>Also accessible in the Manage Staff Data menu</a:t>
            </a:r>
            <a:endParaRPr sz="1800" b="1" dirty="0"/>
          </a:p>
          <a:p>
            <a:pPr marL="914400" lvl="0" indent="0" algn="l" rtl="0">
              <a:lnSpc>
                <a:spcPct val="100000"/>
              </a:lnSpc>
              <a:spcBef>
                <a:spcPts val="0"/>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pic>
        <p:nvPicPr>
          <p:cNvPr id="280" name="Google Shape;280;p42" descr="Screenshot of the screens available from the Manage Staff Data menu in WISEstaff: Overview, Certify Data, Copy Staff Files, Enter Aggregate Staff FTE, Licensing Download, Staff Download, Upload Staff Data, Validate Staff Data, View Upload Results. "/>
          <p:cNvPicPr preferRelativeResize="0"/>
          <p:nvPr/>
        </p:nvPicPr>
        <p:blipFill rotWithShape="1">
          <a:blip r:embed="rId4">
            <a:alphaModFix/>
          </a:blip>
          <a:srcRect/>
          <a:stretch/>
        </p:blipFill>
        <p:spPr>
          <a:xfrm>
            <a:off x="3869750" y="2238700"/>
            <a:ext cx="1404500" cy="1983200"/>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Important Dates</a:t>
            </a:r>
            <a:endParaRPr kumimoji="0" lang="en-US" sz="3600" b="1" i="0" u="none" strike="noStrike" kern="1200" cap="none" spc="0" normalizeH="0" baseline="0" noProof="0" dirty="0">
              <a:ln>
                <a:noFill/>
              </a:ln>
              <a:solidFill>
                <a:schemeClr val="lt1"/>
              </a:solidFill>
              <a:effectLst/>
              <a:uLnTx/>
              <a:uFillTx/>
              <a:latin typeface="Lato"/>
              <a:ea typeface="Lato"/>
              <a:cs typeface="Lato"/>
              <a:sym typeface="Lato"/>
            </a:endParaRPr>
          </a:p>
        </p:txBody>
      </p:sp>
      <p:graphicFrame>
        <p:nvGraphicFramePr>
          <p:cNvPr id="56" name="Google Shape;56;p10"/>
          <p:cNvGraphicFramePr/>
          <p:nvPr>
            <p:extLst>
              <p:ext uri="{D42A27DB-BD31-4B8C-83A1-F6EECF244321}">
                <p14:modId xmlns:p14="http://schemas.microsoft.com/office/powerpoint/2010/main" val="3350850981"/>
              </p:ext>
            </p:extLst>
          </p:nvPr>
        </p:nvGraphicFramePr>
        <p:xfrm>
          <a:off x="492370" y="1085850"/>
          <a:ext cx="8410782" cy="3291660"/>
        </p:xfrm>
        <a:graphic>
          <a:graphicData uri="http://schemas.openxmlformats.org/drawingml/2006/table">
            <a:tbl>
              <a:tblPr firstRow="1">
                <a:noFill/>
              </a:tblPr>
              <a:tblGrid>
                <a:gridCol w="1669830">
                  <a:extLst>
                    <a:ext uri="{9D8B030D-6E8A-4147-A177-3AD203B41FA5}">
                      <a16:colId xmlns:a16="http://schemas.microsoft.com/office/drawing/2014/main" val="20000"/>
                    </a:ext>
                  </a:extLst>
                </a:gridCol>
                <a:gridCol w="6740952">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600" b="1" dirty="0">
                          <a:latin typeface="Lato" panose="020F0502020204030203" pitchFamily="34" charset="0"/>
                          <a:ea typeface="Lato"/>
                          <a:cs typeface="Lato"/>
                          <a:sym typeface="Lato"/>
                        </a:rPr>
                        <a:t>Date</a:t>
                      </a:r>
                      <a:endParaRPr sz="1600" b="1" dirty="0">
                        <a:latin typeface="Lato" panose="020F0502020204030203" pitchFamily="34" charset="0"/>
                        <a:ea typeface="Lato"/>
                        <a:cs typeface="Lato"/>
                        <a:sym typeface="Lato"/>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ea typeface="Lato"/>
                          <a:cs typeface="Lato"/>
                          <a:sym typeface="Lato"/>
                        </a:rPr>
                        <a:t>Description</a:t>
                      </a:r>
                      <a:endParaRPr sz="1600" b="1" dirty="0">
                        <a:latin typeface="Lato" panose="020F0502020204030203" pitchFamily="34" charset="0"/>
                        <a:ea typeface="Lato"/>
                        <a:cs typeface="Lato"/>
                        <a:sym typeface="La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b="1" dirty="0">
                          <a:latin typeface="Lato" panose="020F0502020204030203" pitchFamily="34" charset="0"/>
                        </a:rPr>
                        <a:t>March 7, 2024</a:t>
                      </a:r>
                      <a:endParaRPr sz="1600" b="1" dirty="0">
                        <a:latin typeface="Lato" panose="020F0502020204030203" pitchFamily="34" charset="0"/>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rPr>
                        <a:t>Final Agency Certification window opens</a:t>
                      </a:r>
                      <a:endParaRPr sz="1600" b="1" dirty="0">
                        <a:latin typeface="Lato" panose="020F0502020204030203" pitchFamily="34" charset="0"/>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b="1" dirty="0">
                          <a:latin typeface="Lato" panose="020F0502020204030203" pitchFamily="34" charset="0"/>
                        </a:rPr>
                        <a:t>March 21, 2024</a:t>
                      </a:r>
                      <a:endParaRPr sz="1600" b="1" dirty="0">
                        <a:latin typeface="Lato" panose="020F0502020204030203" pitchFamily="34" charset="0"/>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rPr>
                        <a:t>Agencies must have completed any final corrections in WISEstaff, passed validations, reviewed all staff reports in WISEstaff and indicated that they are certified for the Final Agency Certification</a:t>
                      </a:r>
                      <a:endParaRPr sz="1600" b="1" dirty="0">
                        <a:latin typeface="Lato" panose="020F0502020204030203" pitchFamily="34" charset="0"/>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b="1" dirty="0">
                          <a:latin typeface="Lato" panose="020F0502020204030203" pitchFamily="34" charset="0"/>
                        </a:rPr>
                        <a:t>April, May 2024</a:t>
                      </a:r>
                      <a:endParaRPr sz="1600" b="1" dirty="0">
                        <a:latin typeface="Lato" panose="020F0502020204030203" pitchFamily="34" charset="0"/>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rPr>
                        <a:t>Public WISEstaff Reports for 2023-24 are available</a:t>
                      </a:r>
                      <a:endParaRPr sz="1600" b="1" dirty="0">
                        <a:latin typeface="Lato" panose="020F0502020204030203" pitchFamily="34" charset="0"/>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600" b="1" dirty="0">
                          <a:latin typeface="Lato" panose="020F0502020204030203" pitchFamily="34" charset="0"/>
                        </a:rPr>
                        <a:t>May 2024</a:t>
                      </a:r>
                      <a:endParaRPr sz="1600" b="1" dirty="0">
                        <a:latin typeface="Lato" panose="020F0502020204030203" pitchFamily="34" charset="0"/>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rPr>
                        <a:t>LEAD* starts the licensing audit based on the WISEstaff data snapshot taken after the March 21st final certification window closes </a:t>
                      </a:r>
                      <a:endParaRPr sz="1600" b="1" dirty="0">
                        <a:latin typeface="Lato" panose="020F0502020204030203" pitchFamily="34" charset="0"/>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1600" b="1" dirty="0">
                          <a:latin typeface="Lato" panose="020F0502020204030203" pitchFamily="34" charset="0"/>
                        </a:rPr>
                        <a:t>July 2024</a:t>
                      </a:r>
                      <a:endParaRPr sz="1600" b="1" dirty="0">
                        <a:latin typeface="Lato" panose="020F0502020204030203" pitchFamily="34" charset="0"/>
                      </a:endParaRPr>
                    </a:p>
                  </a:txBody>
                  <a:tcPr marL="91425" marR="91425" marT="91425" marB="91425"/>
                </a:tc>
                <a:tc>
                  <a:txBody>
                    <a:bodyPr/>
                    <a:lstStyle/>
                    <a:p>
                      <a:pPr marL="0" lvl="0" indent="0" algn="l" rtl="0">
                        <a:spcBef>
                          <a:spcPts val="0"/>
                        </a:spcBef>
                        <a:spcAft>
                          <a:spcPts val="0"/>
                        </a:spcAft>
                        <a:buNone/>
                      </a:pPr>
                      <a:r>
                        <a:rPr lang="en-US" sz="1600" b="1" dirty="0">
                          <a:latin typeface="Lato" panose="020F0502020204030203" pitchFamily="34" charset="0"/>
                        </a:rPr>
                        <a:t>18th (Approx.) Final Audit Reports Ready</a:t>
                      </a:r>
                      <a:endParaRPr sz="1600" b="1" dirty="0">
                        <a:latin typeface="Lato" panose="020F0502020204030203" pitchFamily="34" charset="0"/>
                      </a:endParaRPr>
                    </a:p>
                  </a:txBody>
                  <a:tcPr marL="91425" marR="91425" marT="91425" marB="91425"/>
                </a:tc>
                <a:extLst>
                  <a:ext uri="{0D108BD9-81ED-4DB2-BD59-A6C34878D82A}">
                    <a16:rowId xmlns:a16="http://schemas.microsoft.com/office/drawing/2014/main" val="10005"/>
                  </a:ext>
                </a:extLst>
              </a:tr>
            </a:tbl>
          </a:graphicData>
        </a:graphic>
      </p:graphicFrame>
      <p:sp>
        <p:nvSpPr>
          <p:cNvPr id="57" name="Google Shape;57;p10"/>
          <p:cNvSpPr txBox="1"/>
          <p:nvPr/>
        </p:nvSpPr>
        <p:spPr>
          <a:xfrm>
            <a:off x="2154115" y="4377510"/>
            <a:ext cx="6749037" cy="43194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Lato"/>
                <a:ea typeface="Lato"/>
                <a:cs typeface="Lato"/>
                <a:sym typeface="Lato"/>
              </a:rPr>
              <a:t>* LEAD is DPI's Licensing, Educator Advancement and Development team.</a:t>
            </a:r>
            <a:endParaRPr dirty="0">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Validations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(4 of 5)</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86" name="Google Shape;286;p43"/>
          <p:cNvSpPr txBox="1">
            <a:spLocks noGrp="1"/>
          </p:cNvSpPr>
          <p:nvPr>
            <p:ph type="body" idx="2"/>
          </p:nvPr>
        </p:nvSpPr>
        <p:spPr>
          <a:xfrm>
            <a:off x="465991" y="921600"/>
            <a:ext cx="8255977" cy="36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Validation Errors and Warnings</a:t>
            </a:r>
            <a:endParaRPr sz="1800" dirty="0"/>
          </a:p>
          <a:p>
            <a:pPr marL="457200" lvl="0" indent="-330200" algn="l" rtl="0">
              <a:lnSpc>
                <a:spcPct val="100000"/>
              </a:lnSpc>
              <a:spcBef>
                <a:spcPts val="439"/>
              </a:spcBef>
              <a:spcAft>
                <a:spcPts val="0"/>
              </a:spcAft>
              <a:buSzPts val="1600"/>
              <a:buChar char="●"/>
            </a:pPr>
            <a:r>
              <a:rPr lang="en-US" sz="1800" dirty="0"/>
              <a:t>Read description of the issue in the Message field.</a:t>
            </a:r>
            <a:endParaRPr sz="1800" dirty="0"/>
          </a:p>
          <a:p>
            <a:pPr marL="457200" lvl="0" indent="-330200" algn="l" rtl="0">
              <a:lnSpc>
                <a:spcPct val="100000"/>
              </a:lnSpc>
              <a:spcBef>
                <a:spcPts val="0"/>
              </a:spcBef>
              <a:spcAft>
                <a:spcPts val="0"/>
              </a:spcAft>
              <a:buSzPts val="1600"/>
              <a:buChar char="●"/>
            </a:pPr>
            <a:r>
              <a:rPr lang="en-US" sz="1800" dirty="0"/>
              <a:t>Click the Resolve link to go to the edit staff page and update data.</a:t>
            </a:r>
            <a:endParaRPr sz="1800" dirty="0"/>
          </a:p>
          <a:p>
            <a:pPr marL="457200" lvl="0" indent="-330200" algn="l" rtl="0">
              <a:lnSpc>
                <a:spcPct val="100000"/>
              </a:lnSpc>
              <a:spcBef>
                <a:spcPts val="0"/>
              </a:spcBef>
              <a:spcAft>
                <a:spcPts val="0"/>
              </a:spcAft>
              <a:buSzPts val="1600"/>
              <a:buChar char="●"/>
            </a:pPr>
            <a:r>
              <a:rPr lang="en-US" sz="1800" dirty="0"/>
              <a:t>If a warning can’t be resolved or is not an issue, click View/Edit  to enter a </a:t>
            </a:r>
            <a:endParaRPr sz="1800" dirty="0"/>
          </a:p>
          <a:p>
            <a:pPr marL="457200" lvl="0" indent="0" algn="l" rtl="0">
              <a:lnSpc>
                <a:spcPct val="100000"/>
              </a:lnSpc>
              <a:spcBef>
                <a:spcPts val="0"/>
              </a:spcBef>
              <a:spcAft>
                <a:spcPts val="0"/>
              </a:spcAft>
              <a:buNone/>
            </a:pPr>
            <a:r>
              <a:rPr lang="en-US" sz="1800" dirty="0"/>
              <a:t>comment, then check the Ackn box to acknowledge the warning.</a:t>
            </a:r>
            <a:endParaRPr sz="2000" b="0" dirty="0"/>
          </a:p>
        </p:txBody>
      </p:sp>
      <p:pic>
        <p:nvPicPr>
          <p:cNvPr id="5" name="Picture 4" descr="Screenshot of the Validation Errors and Warnings screen on WISEstaff. ">
            <a:extLst>
              <a:ext uri="{FF2B5EF4-FFF2-40B4-BE49-F238E27FC236}">
                <a16:creationId xmlns:a16="http://schemas.microsoft.com/office/drawing/2014/main" id="{D405463A-FBB1-C791-FF83-58A06FBD662B}"/>
              </a:ext>
            </a:extLst>
          </p:cNvPr>
          <p:cNvPicPr>
            <a:picLocks noChangeAspect="1"/>
          </p:cNvPicPr>
          <p:nvPr/>
        </p:nvPicPr>
        <p:blipFill>
          <a:blip r:embed="rId4"/>
          <a:stretch>
            <a:fillRect/>
          </a:stretch>
        </p:blipFill>
        <p:spPr>
          <a:xfrm>
            <a:off x="1912650" y="2479090"/>
            <a:ext cx="4572000" cy="2478987"/>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Tools: Validations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(5 of 5)</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93" name="Google Shape;293;p44"/>
          <p:cNvSpPr txBox="1">
            <a:spLocks noGrp="1"/>
          </p:cNvSpPr>
          <p:nvPr>
            <p:ph type="body" idx="2"/>
          </p:nvPr>
        </p:nvSpPr>
        <p:spPr>
          <a:xfrm>
            <a:off x="465992" y="921600"/>
            <a:ext cx="8220808" cy="23843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Validation Errors and Warnings - More Information</a:t>
            </a:r>
          </a:p>
          <a:p>
            <a:pPr marL="457200" lvl="0" indent="-330200" algn="l" rtl="0">
              <a:lnSpc>
                <a:spcPct val="100000"/>
              </a:lnSpc>
              <a:spcBef>
                <a:spcPts val="439"/>
              </a:spcBef>
              <a:spcAft>
                <a:spcPts val="0"/>
              </a:spcAft>
              <a:buSzPts val="1600"/>
              <a:buChar char="●"/>
            </a:pPr>
            <a:r>
              <a:rPr lang="en-US" sz="1800" dirty="0"/>
              <a:t>Knowledge Base Articles (KBAs) can provide more info.</a:t>
            </a:r>
          </a:p>
          <a:p>
            <a:pPr marL="457200" lvl="0" indent="-330200" algn="l" rtl="0">
              <a:lnSpc>
                <a:spcPct val="100000"/>
              </a:lnSpc>
              <a:spcBef>
                <a:spcPts val="439"/>
              </a:spcBef>
              <a:spcAft>
                <a:spcPts val="0"/>
              </a:spcAft>
              <a:buSzPts val="1600"/>
              <a:buChar char="●"/>
            </a:pPr>
            <a:r>
              <a:rPr lang="en-US" sz="1800" dirty="0"/>
              <a:t>Most validation codes now link directly to their KBA.</a:t>
            </a:r>
          </a:p>
          <a:p>
            <a:pPr marL="457200" lvl="0" indent="-330200" algn="l" rtl="0">
              <a:lnSpc>
                <a:spcPct val="100000"/>
              </a:lnSpc>
              <a:spcBef>
                <a:spcPts val="439"/>
              </a:spcBef>
              <a:spcAft>
                <a:spcPts val="0"/>
              </a:spcAft>
              <a:buSzPts val="1600"/>
              <a:buChar char="●"/>
            </a:pPr>
            <a:r>
              <a:rPr lang="en-US" sz="1800" dirty="0"/>
              <a:t>Additional articles are accessible from DPI website, </a:t>
            </a:r>
            <a:r>
              <a:rPr lang="en-US" sz="1800" u="sng" dirty="0">
                <a:solidFill>
                  <a:schemeClr val="hlink"/>
                </a:solidFill>
                <a:hlinkClick r:id="rId4"/>
              </a:rPr>
              <a:t>WISEstaff Help</a:t>
            </a:r>
            <a:r>
              <a:rPr lang="en-US" sz="1800" dirty="0"/>
              <a:t> page.</a:t>
            </a:r>
          </a:p>
          <a:p>
            <a:pPr marL="914400" lvl="1" indent="-330200" algn="l" rtl="0">
              <a:lnSpc>
                <a:spcPct val="100000"/>
              </a:lnSpc>
              <a:spcBef>
                <a:spcPts val="439"/>
              </a:spcBef>
              <a:spcAft>
                <a:spcPts val="0"/>
              </a:spcAft>
              <a:buSzPts val="1600"/>
              <a:buChar char="○"/>
            </a:pPr>
            <a:r>
              <a:rPr lang="en-US" sz="1800" b="1" dirty="0"/>
              <a:t>Other Useful Links / Knowledge Base Articles</a:t>
            </a:r>
          </a:p>
          <a:p>
            <a:pPr marL="914400" lvl="1" indent="-330200" algn="l" rtl="0">
              <a:lnSpc>
                <a:spcPct val="100000"/>
              </a:lnSpc>
              <a:spcBef>
                <a:spcPts val="439"/>
              </a:spcBef>
              <a:spcAft>
                <a:spcPts val="0"/>
              </a:spcAft>
              <a:buSzPts val="1600"/>
              <a:buChar char="○"/>
            </a:pPr>
            <a:r>
              <a:rPr lang="en-US" sz="1800" b="1" dirty="0"/>
              <a:t>Type a specific validation code (e.g., 4034) into the Search field, or search for WISEstaff to browse related articles.</a:t>
            </a:r>
            <a:endParaRPr sz="1600" b="0" dirty="0"/>
          </a:p>
          <a:p>
            <a:pPr marL="0" lvl="0" indent="0" algn="l" rtl="0">
              <a:lnSpc>
                <a:spcPct val="100000"/>
              </a:lnSpc>
              <a:spcBef>
                <a:spcPts val="439"/>
              </a:spcBef>
              <a:spcAft>
                <a:spcPts val="0"/>
              </a:spcAft>
              <a:buSzPts val="2400"/>
              <a:buNone/>
            </a:pPr>
            <a:endParaRPr sz="1600" b="0" dirty="0"/>
          </a:p>
          <a:p>
            <a:pPr marL="0" lvl="0" indent="0" algn="l" rtl="0">
              <a:lnSpc>
                <a:spcPct val="150000"/>
              </a:lnSpc>
              <a:spcBef>
                <a:spcPts val="439"/>
              </a:spcBef>
              <a:spcAft>
                <a:spcPts val="439"/>
              </a:spcAft>
              <a:buSzPts val="2400"/>
              <a:buNone/>
            </a:pPr>
            <a:endParaRPr sz="2000" b="0" dirty="0"/>
          </a:p>
        </p:txBody>
      </p:sp>
      <p:pic>
        <p:nvPicPr>
          <p:cNvPr id="294" name="Google Shape;294;p44" descr="Screenshot of the Knowledge based Articles portal. "/>
          <p:cNvPicPr preferRelativeResize="0"/>
          <p:nvPr/>
        </p:nvPicPr>
        <p:blipFill rotWithShape="1">
          <a:blip r:embed="rId5">
            <a:alphaModFix/>
          </a:blip>
          <a:srcRect/>
          <a:stretch/>
        </p:blipFill>
        <p:spPr>
          <a:xfrm>
            <a:off x="2744875" y="3305908"/>
            <a:ext cx="3654250" cy="1393450"/>
          </a:xfrm>
          <a:prstGeom prst="rect">
            <a:avLst/>
          </a:prstGeom>
          <a:noFill/>
          <a:ln w="3175">
            <a:solidFill>
              <a:schemeClr val="tx1">
                <a:lumMod val="50000"/>
                <a:lumOff val="50000"/>
              </a:schemeClr>
            </a:solidFill>
          </a:ln>
          <a:effectLst>
            <a:outerShdw blurRad="57150" dist="19050" dir="5400000" algn="bl" rotWithShape="0">
              <a:srgbClr val="000000">
                <a:alpha val="49800"/>
              </a:srgbClr>
            </a:outerShdw>
          </a:effectLst>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D275E-2483-FD50-C9C2-8EB37A20CD8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Download Staff Files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2)</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E0370541-AD8A-A643-EF17-6702117C9E76}"/>
              </a:ext>
            </a:extLst>
          </p:cNvPr>
          <p:cNvSpPr>
            <a:spLocks noGrp="1"/>
          </p:cNvSpPr>
          <p:nvPr>
            <p:ph type="body" idx="2"/>
          </p:nvPr>
        </p:nvSpPr>
        <p:spPr>
          <a:xfrm>
            <a:off x="465992" y="921657"/>
            <a:ext cx="8228428" cy="654231"/>
          </a:xfrm>
        </p:spPr>
        <p:txBody>
          <a:bodyPr/>
          <a:lstStyle/>
          <a:p>
            <a:pPr marL="76200" indent="0">
              <a:buNone/>
            </a:pPr>
            <a:r>
              <a:rPr lang="en-US" sz="1800" dirty="0"/>
              <a:t>Download Staff Files under the Manage Staff Data menu</a:t>
            </a:r>
          </a:p>
        </p:txBody>
      </p:sp>
      <p:pic>
        <p:nvPicPr>
          <p:cNvPr id="5" name="Picture 4" descr="Screenshot of the Download Staff Files screen under the Manage Staff Data menu on WISEstaff.">
            <a:extLst>
              <a:ext uri="{FF2B5EF4-FFF2-40B4-BE49-F238E27FC236}">
                <a16:creationId xmlns:a16="http://schemas.microsoft.com/office/drawing/2014/main" id="{EA8BFD63-E9C1-E4A3-205C-03F6D02C833B}"/>
              </a:ext>
            </a:extLst>
          </p:cNvPr>
          <p:cNvPicPr>
            <a:picLocks noChangeAspect="1"/>
          </p:cNvPicPr>
          <p:nvPr/>
        </p:nvPicPr>
        <p:blipFill>
          <a:blip r:embed="rId3"/>
          <a:stretch>
            <a:fillRect/>
          </a:stretch>
        </p:blipFill>
        <p:spPr>
          <a:xfrm>
            <a:off x="1608406" y="1575888"/>
            <a:ext cx="5943600" cy="289587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807958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D275E-2483-FD50-C9C2-8EB37A20CD8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Download Staff Files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(2 of 2)</a:t>
            </a:r>
          </a:p>
        </p:txBody>
      </p:sp>
      <p:sp>
        <p:nvSpPr>
          <p:cNvPr id="3" name="Text Placeholder 2">
            <a:extLst>
              <a:ext uri="{FF2B5EF4-FFF2-40B4-BE49-F238E27FC236}">
                <a16:creationId xmlns:a16="http://schemas.microsoft.com/office/drawing/2014/main" id="{E0370541-AD8A-A643-EF17-6702117C9E76}"/>
              </a:ext>
            </a:extLst>
          </p:cNvPr>
          <p:cNvSpPr>
            <a:spLocks noGrp="1"/>
          </p:cNvSpPr>
          <p:nvPr>
            <p:ph type="body" idx="2"/>
          </p:nvPr>
        </p:nvSpPr>
        <p:spPr>
          <a:xfrm>
            <a:off x="449580" y="921657"/>
            <a:ext cx="8244840" cy="2512779"/>
          </a:xfrm>
        </p:spPr>
        <p:txBody>
          <a:bodyPr/>
          <a:lstStyle/>
          <a:p>
            <a:r>
              <a:rPr lang="en-US" sz="1800" dirty="0"/>
              <a:t>Once the snapshots are created, download copies of the Contract and Assignment data from Snapshot Data section to be sure what you submitted for the audits.</a:t>
            </a:r>
          </a:p>
          <a:p>
            <a:r>
              <a:rPr lang="en-US" sz="1800" dirty="0"/>
              <a:t>You can also download data during the collection from the Current Staff Data and Copy Forward Files and make edits in Excel to reupload changes. </a:t>
            </a:r>
          </a:p>
        </p:txBody>
      </p:sp>
    </p:spTree>
    <p:custDataLst>
      <p:tags r:id="rId1"/>
    </p:custDataLst>
    <p:extLst>
      <p:ext uri="{BB962C8B-B14F-4D97-AF65-F5344CB8AC3E}">
        <p14:creationId xmlns:p14="http://schemas.microsoft.com/office/powerpoint/2010/main" val="3633575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Problems After the Final Snapshot</a:t>
            </a:r>
          </a:p>
        </p:txBody>
      </p:sp>
      <p:sp>
        <p:nvSpPr>
          <p:cNvPr id="300" name="Google Shape;300;p45"/>
          <p:cNvSpPr txBox="1">
            <a:spLocks noGrp="1"/>
          </p:cNvSpPr>
          <p:nvPr>
            <p:ph type="body" idx="2"/>
          </p:nvPr>
        </p:nvSpPr>
        <p:spPr>
          <a:xfrm>
            <a:off x="457199" y="921600"/>
            <a:ext cx="8229601" cy="385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1800" dirty="0"/>
              <a:t>How to handle errors after deadline</a:t>
            </a:r>
            <a:endParaRPr sz="1800" dirty="0"/>
          </a:p>
          <a:p>
            <a:pPr marL="457200" lvl="0" indent="-330200" algn="l" rtl="0">
              <a:spcBef>
                <a:spcPts val="439"/>
              </a:spcBef>
              <a:spcAft>
                <a:spcPts val="0"/>
              </a:spcAft>
              <a:buSzPts val="1600"/>
              <a:buChar char="●"/>
            </a:pPr>
            <a:r>
              <a:rPr lang="en-US" sz="1800" dirty="0"/>
              <a:t>Assignment and contract data cannot be changed after the final certification deadline.</a:t>
            </a:r>
            <a:endParaRPr sz="1800" dirty="0"/>
          </a:p>
          <a:p>
            <a:pPr marL="457200" lvl="0" indent="-330200" algn="l" rtl="0">
              <a:spcBef>
                <a:spcPts val="0"/>
              </a:spcBef>
              <a:spcAft>
                <a:spcPts val="0"/>
              </a:spcAft>
              <a:buSzPts val="1600"/>
              <a:buChar char="●"/>
            </a:pPr>
            <a:r>
              <a:rPr lang="en-US" sz="1800" dirty="0"/>
              <a:t>If errors are found, submit a data errata through WISEadmin Portal.</a:t>
            </a:r>
            <a:endParaRPr sz="1800" dirty="0"/>
          </a:p>
          <a:p>
            <a:pPr marL="914400" lvl="1" indent="-330200" algn="l" rtl="0">
              <a:spcBef>
                <a:spcPts val="0"/>
              </a:spcBef>
              <a:spcAft>
                <a:spcPts val="0"/>
              </a:spcAft>
              <a:buSzPts val="1600"/>
              <a:buChar char="○"/>
            </a:pPr>
            <a:r>
              <a:rPr lang="en-US" sz="1800" b="1" u="sng" dirty="0">
                <a:solidFill>
                  <a:schemeClr val="hlink"/>
                </a:solidFill>
                <a:hlinkClick r:id="rId4"/>
              </a:rPr>
              <a:t>https://dpi.wi.gov/cst/data-collections/data-errata</a:t>
            </a:r>
            <a:r>
              <a:rPr lang="en-US" sz="1800" b="1" dirty="0"/>
              <a:t> </a:t>
            </a:r>
            <a:endParaRPr sz="1800" b="1" dirty="0"/>
          </a:p>
          <a:p>
            <a:pPr marL="1371600" lvl="2" indent="-330200" algn="l" rtl="0">
              <a:lnSpc>
                <a:spcPct val="150000"/>
              </a:lnSpc>
              <a:spcBef>
                <a:spcPts val="0"/>
              </a:spcBef>
              <a:spcAft>
                <a:spcPts val="0"/>
              </a:spcAft>
              <a:buSzPts val="1600"/>
              <a:buChar char="■"/>
            </a:pPr>
            <a:r>
              <a:rPr lang="en-US" sz="1800" b="1" dirty="0">
                <a:latin typeface="Lato" panose="020F0502020204030203" pitchFamily="34" charset="0"/>
              </a:rPr>
              <a:t>See link to the WISEadmin Portal user guide.</a:t>
            </a:r>
            <a:endParaRPr sz="1800" b="1" dirty="0">
              <a:latin typeface="Lato" panose="020F0502020204030203" pitchFamily="34" charset="0"/>
            </a:endParaRPr>
          </a:p>
          <a:p>
            <a:pPr marL="1371600" lvl="2" indent="-330200" algn="l" rtl="0">
              <a:lnSpc>
                <a:spcPct val="150000"/>
              </a:lnSpc>
              <a:spcBef>
                <a:spcPts val="0"/>
              </a:spcBef>
              <a:spcAft>
                <a:spcPts val="0"/>
              </a:spcAft>
              <a:buSzPts val="1600"/>
              <a:buChar char="■"/>
            </a:pPr>
            <a:r>
              <a:rPr lang="en-US" sz="1800" b="1" dirty="0">
                <a:latin typeface="Lato" panose="020F0502020204030203" pitchFamily="34" charset="0"/>
              </a:rPr>
              <a:t>See link to WISEstaff Data Collection-specific data errata near bottom of page.</a:t>
            </a:r>
            <a:endParaRPr sz="1800" b="1" dirty="0">
              <a:latin typeface="Lato" panose="020F0502020204030203" pitchFamily="34" charset="0"/>
            </a:endParaRPr>
          </a:p>
          <a:p>
            <a:pPr marL="0" lvl="0" indent="0" algn="l" rtl="0">
              <a:lnSpc>
                <a:spcPct val="150000"/>
              </a:lnSpc>
              <a:spcBef>
                <a:spcPts val="0"/>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Lato Black"/>
                <a:cs typeface="Lato Black"/>
                <a:sym typeface="Lato Black"/>
              </a:rPr>
              <a:t>Public Staff Reports</a:t>
            </a:r>
            <a:endPar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 name="Google Shape;306;p46">
            <a:extLst>
              <a:ext uri="{FF2B5EF4-FFF2-40B4-BE49-F238E27FC236}">
                <a16:creationId xmlns:a16="http://schemas.microsoft.com/office/drawing/2014/main" id="{CABFB33F-6284-A238-5AA0-1C5076CC59A3}"/>
              </a:ext>
            </a:extLst>
          </p:cNvPr>
          <p:cNvSpPr txBox="1">
            <a:spLocks/>
          </p:cNvSpPr>
          <p:nvPr/>
        </p:nvSpPr>
        <p:spPr>
          <a:xfrm>
            <a:off x="466725" y="922338"/>
            <a:ext cx="8229600" cy="38528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a:lstStyle>
          <a:p>
            <a:pPr algn="l">
              <a:lnSpc>
                <a:spcPct val="150000"/>
              </a:lnSpc>
              <a:spcBef>
                <a:spcPts val="0"/>
              </a:spcBef>
              <a:buClr>
                <a:schemeClr val="dk1"/>
              </a:buClr>
              <a:buSzPts val="2400"/>
              <a:buFont typeface="Arial"/>
              <a:buNone/>
              <a:defRPr/>
            </a:pPr>
            <a:r>
              <a:rPr lang="en-US" sz="1800" b="1" dirty="0">
                <a:solidFill>
                  <a:schemeClr val="tx1"/>
                </a:solidFill>
                <a:latin typeface="Lato" panose="020F0502020204030203" pitchFamily="34" charset="0"/>
                <a:ea typeface="+mn-ea"/>
                <a:cs typeface="+mn-cs"/>
              </a:rPr>
              <a:t>April/May we publish the annual data to the </a:t>
            </a:r>
            <a:r>
              <a:rPr lang="en-US" sz="1800" b="1" u="sng" dirty="0">
                <a:solidFill>
                  <a:schemeClr val="hlink"/>
                </a:solidFill>
                <a:latin typeface="Lato" panose="020F0502020204030203" pitchFamily="34" charset="0"/>
                <a:ea typeface="+mn-ea"/>
                <a:cs typeface="+mn-cs"/>
                <a:hlinkClick r:id="rId4"/>
              </a:rPr>
              <a:t>Public Staff Reports site</a:t>
            </a:r>
            <a:endParaRPr lang="en-US" sz="1800" b="1" dirty="0">
              <a:solidFill>
                <a:schemeClr val="tx1"/>
              </a:solidFill>
              <a:latin typeface="Lato" panose="020F0502020204030203" pitchFamily="34" charset="0"/>
              <a:ea typeface="+mn-ea"/>
              <a:cs typeface="+mn-cs"/>
            </a:endParaRPr>
          </a:p>
          <a:p>
            <a:pPr marL="457200" indent="-342900" algn="l">
              <a:lnSpc>
                <a:spcPct val="150000"/>
              </a:lnSpc>
              <a:spcBef>
                <a:spcPts val="439"/>
              </a:spcBef>
              <a:buClr>
                <a:schemeClr val="dk1"/>
              </a:buClr>
              <a:buSzPts val="1800"/>
              <a:buFont typeface="Arial"/>
              <a:buChar char="●"/>
              <a:defRPr/>
            </a:pPr>
            <a:r>
              <a:rPr lang="en-US" sz="1800" b="1" dirty="0">
                <a:solidFill>
                  <a:schemeClr val="tx1"/>
                </a:solidFill>
                <a:latin typeface="Lato" panose="020F0502020204030203" pitchFamily="34" charset="0"/>
                <a:ea typeface="+mn-ea"/>
                <a:cs typeface="+mn-cs"/>
              </a:rPr>
              <a:t>A small amount of person level records are removed from reporting because of personal privacy security concerns.  Their data is included in summary data calculations.</a:t>
            </a:r>
          </a:p>
          <a:p>
            <a:pPr marL="457200" indent="-342900" algn="l">
              <a:lnSpc>
                <a:spcPct val="150000"/>
              </a:lnSpc>
              <a:spcBef>
                <a:spcPts val="439"/>
              </a:spcBef>
              <a:buClr>
                <a:schemeClr val="dk1"/>
              </a:buClr>
              <a:buSzPts val="1800"/>
              <a:buFont typeface="Arial"/>
              <a:buChar char="●"/>
              <a:defRPr/>
            </a:pPr>
            <a:r>
              <a:rPr lang="en-US" sz="1800" b="1" dirty="0">
                <a:solidFill>
                  <a:schemeClr val="tx1"/>
                </a:solidFill>
                <a:latin typeface="Lato" panose="020F0502020204030203" pitchFamily="34" charset="0"/>
                <a:ea typeface="+mn-ea"/>
                <a:cs typeface="+mn-cs"/>
              </a:rPr>
              <a:t>Main report to download all data is the </a:t>
            </a:r>
            <a:r>
              <a:rPr lang="en-US" sz="1800" b="1" u="sng" dirty="0">
                <a:solidFill>
                  <a:schemeClr val="hlink"/>
                </a:solidFill>
                <a:latin typeface="Lato" panose="020F0502020204030203" pitchFamily="34" charset="0"/>
                <a:ea typeface="+mn-ea"/>
                <a:cs typeface="+mn-cs"/>
                <a:hlinkClick r:id="rId5"/>
              </a:rPr>
              <a:t>Public All Staff Report</a:t>
            </a:r>
            <a:r>
              <a:rPr lang="en-US" sz="1800" b="1" dirty="0">
                <a:solidFill>
                  <a:schemeClr val="tx1"/>
                </a:solidFill>
                <a:latin typeface="Lato" panose="020F0502020204030203" pitchFamily="34" charset="0"/>
                <a:ea typeface="+mn-ea"/>
                <a:cs typeface="+mn-cs"/>
              </a:rPr>
              <a:t> download</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Arial"/>
                <a:cs typeface="Arial"/>
                <a:sym typeface="Arial"/>
              </a:rPr>
              <a:t>Licensing Help </a:t>
            </a:r>
            <a:r>
              <a:rPr kumimoji="0" lang="en-US" sz="1600" b="1" i="1" u="none" strike="noStrike" kern="1200" cap="none" spc="0" normalizeH="0" baseline="0" noProof="0" dirty="0">
                <a:ln>
                  <a:noFill/>
                </a:ln>
                <a:solidFill>
                  <a:schemeClr val="lt1"/>
                </a:solidFill>
                <a:effectLst/>
                <a:uLnTx/>
                <a:uFillTx/>
                <a:latin typeface="Lato Black" panose="020F0A02020204030203" pitchFamily="34" charset="0"/>
                <a:ea typeface="Arial"/>
                <a:cs typeface="Arial"/>
                <a:sym typeface="Arial"/>
              </a:rPr>
              <a:t>(1 of 2)</a:t>
            </a:r>
            <a:endParaRPr kumimoji="0" lang="en-US" sz="1600" b="1" i="0" u="none" strike="noStrike" kern="1200" cap="none" spc="0" normalizeH="0" baseline="0" noProof="0" dirty="0">
              <a:ln>
                <a:noFill/>
              </a:ln>
              <a:solidFill>
                <a:schemeClr val="lt1"/>
              </a:solidFill>
              <a:effectLst/>
              <a:uLnTx/>
              <a:uFillTx/>
              <a:latin typeface="Lato Black" panose="020F0A02020204030203" pitchFamily="34" charset="0"/>
              <a:ea typeface="Arial"/>
              <a:cs typeface="Arial"/>
              <a:sym typeface="Arial"/>
            </a:endParaRPr>
          </a:p>
        </p:txBody>
      </p:sp>
      <p:sp>
        <p:nvSpPr>
          <p:cNvPr id="312" name="Google Shape;312;p47"/>
          <p:cNvSpPr txBox="1">
            <a:spLocks noGrp="1"/>
          </p:cNvSpPr>
          <p:nvPr>
            <p:ph type="body" idx="2"/>
          </p:nvPr>
        </p:nvSpPr>
        <p:spPr>
          <a:xfrm>
            <a:off x="458850" y="921600"/>
            <a:ext cx="8236742" cy="2226046"/>
          </a:xfrm>
          <a:prstGeom prst="rect">
            <a:avLst/>
          </a:prstGeom>
          <a:noFill/>
          <a:ln>
            <a:noFill/>
          </a:ln>
        </p:spPr>
        <p:txBody>
          <a:bodyPr spcFirstLastPara="1" wrap="square" lIns="91425" tIns="45700" rIns="91425" bIns="45700" anchor="t" anchorCtr="0">
            <a:noAutofit/>
          </a:bodyPr>
          <a:lstStyle/>
          <a:p>
            <a:pPr marL="457200" lvl="0" indent="-323850" algn="l" rtl="0">
              <a:lnSpc>
                <a:spcPct val="114000"/>
              </a:lnSpc>
              <a:spcBef>
                <a:spcPts val="0"/>
              </a:spcBef>
              <a:spcAft>
                <a:spcPts val="0"/>
              </a:spcAft>
              <a:buClr>
                <a:srgbClr val="000000"/>
              </a:buClr>
              <a:buSzPts val="1500"/>
              <a:buFont typeface="Lato"/>
              <a:buChar char="●"/>
            </a:pPr>
            <a:r>
              <a:rPr lang="en-US" sz="1800" dirty="0"/>
              <a:t>Information about the appropriate license for an assignment can be found within WISEstaff:</a:t>
            </a:r>
            <a:endParaRPr sz="1800" dirty="0"/>
          </a:p>
          <a:p>
            <a:pPr marL="914400" lvl="1" indent="-323850" algn="l" rtl="0">
              <a:lnSpc>
                <a:spcPct val="114000"/>
              </a:lnSpc>
              <a:spcBef>
                <a:spcPts val="0"/>
              </a:spcBef>
              <a:spcAft>
                <a:spcPts val="0"/>
              </a:spcAft>
              <a:buSzPts val="1500"/>
              <a:buChar char="○"/>
            </a:pPr>
            <a:r>
              <a:rPr lang="en-US" sz="1800" b="1" dirty="0"/>
              <a:t>Manage Staff Data / Upload Staff Data / select Assignment as file upload type</a:t>
            </a:r>
            <a:endParaRPr sz="1800" b="1" dirty="0"/>
          </a:p>
          <a:p>
            <a:pPr marL="914400" lvl="1" indent="-323850" algn="l" rtl="0">
              <a:lnSpc>
                <a:spcPct val="114000"/>
              </a:lnSpc>
              <a:spcBef>
                <a:spcPts val="0"/>
              </a:spcBef>
              <a:spcAft>
                <a:spcPts val="0"/>
              </a:spcAft>
              <a:buSzPts val="1500"/>
              <a:buChar char="○"/>
            </a:pPr>
            <a:r>
              <a:rPr lang="en-US" sz="1800" b="1" dirty="0"/>
              <a:t>Person Search / Edit Staff / Add Assignment / View License Requirements for Selected Assignment</a:t>
            </a:r>
            <a:endParaRPr sz="1800" b="1" dirty="0"/>
          </a:p>
          <a:p>
            <a:pPr marL="457200" lvl="0" indent="0" algn="l" rtl="0">
              <a:lnSpc>
                <a:spcPct val="150000"/>
              </a:lnSpc>
              <a:spcBef>
                <a:spcPts val="439"/>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439"/>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US"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endParaRPr sz="2000"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panose="020F0A02020204030203" pitchFamily="34" charset="0"/>
                <a:ea typeface="Arial"/>
                <a:cs typeface="Arial"/>
                <a:sym typeface="Arial"/>
              </a:rPr>
              <a:t>Licensing Help </a:t>
            </a:r>
            <a:r>
              <a:rPr kumimoji="0" lang="en-US" sz="1600" b="1" i="1" u="none" strike="noStrike" kern="1200" cap="none" spc="0" normalizeH="0" baseline="0" noProof="0" dirty="0">
                <a:ln>
                  <a:noFill/>
                </a:ln>
                <a:solidFill>
                  <a:schemeClr val="lt1"/>
                </a:solidFill>
                <a:effectLst/>
                <a:uLnTx/>
                <a:uFillTx/>
                <a:latin typeface="Lato Black" panose="020F0A02020204030203" pitchFamily="34" charset="0"/>
                <a:ea typeface="Arial"/>
                <a:cs typeface="Arial"/>
                <a:sym typeface="Arial"/>
              </a:rPr>
              <a:t>(2 of 2)</a:t>
            </a:r>
          </a:p>
        </p:txBody>
      </p:sp>
      <p:sp>
        <p:nvSpPr>
          <p:cNvPr id="312" name="Google Shape;312;p47"/>
          <p:cNvSpPr txBox="1">
            <a:spLocks noGrp="1"/>
          </p:cNvSpPr>
          <p:nvPr>
            <p:ph type="body" idx="2"/>
          </p:nvPr>
        </p:nvSpPr>
        <p:spPr>
          <a:xfrm>
            <a:off x="458850" y="921600"/>
            <a:ext cx="8236742" cy="4076700"/>
          </a:xfrm>
          <a:prstGeom prst="rect">
            <a:avLst/>
          </a:prstGeom>
          <a:noFill/>
          <a:ln>
            <a:noFill/>
          </a:ln>
        </p:spPr>
        <p:txBody>
          <a:bodyPr spcFirstLastPara="1" wrap="square" lIns="91425" tIns="45700" rIns="91425" bIns="45700" anchor="t" anchorCtr="0">
            <a:noAutofit/>
          </a:bodyPr>
          <a:lstStyle/>
          <a:p>
            <a:pPr marL="457200" lvl="0" indent="-323850" algn="l" rtl="0">
              <a:lnSpc>
                <a:spcPct val="114000"/>
              </a:lnSpc>
              <a:spcBef>
                <a:spcPts val="0"/>
              </a:spcBef>
              <a:spcAft>
                <a:spcPts val="0"/>
              </a:spcAft>
              <a:buClr>
                <a:srgbClr val="000000"/>
              </a:buClr>
              <a:buSzPts val="1500"/>
              <a:buFont typeface="Lato"/>
              <a:buChar char="●"/>
            </a:pPr>
            <a:r>
              <a:rPr lang="en-US" sz="1800" dirty="0">
                <a:solidFill>
                  <a:srgbClr val="000000"/>
                </a:solidFill>
              </a:rPr>
              <a:t>Assignment-specific license info can also be found on DPI’s WISEstaff Reporting Information page: </a:t>
            </a:r>
            <a:r>
              <a:rPr lang="en-US" sz="1800" u="sng" dirty="0">
                <a:solidFill>
                  <a:schemeClr val="hlink"/>
                </a:solidFill>
                <a:hlinkClick r:id="rId4"/>
              </a:rPr>
              <a:t>https://dpi.wi.gov/cst/data-collections/staff/data-collection/staff</a:t>
            </a:r>
            <a:r>
              <a:rPr lang="en-US" sz="1800" dirty="0">
                <a:solidFill>
                  <a:srgbClr val="000000"/>
                </a:solidFill>
              </a:rPr>
              <a:t> </a:t>
            </a:r>
            <a:endParaRPr sz="1800" dirty="0">
              <a:solidFill>
                <a:srgbClr val="000000"/>
              </a:solidFill>
            </a:endParaRPr>
          </a:p>
          <a:p>
            <a:pPr marL="914400" lvl="1" indent="-323850" algn="l" rtl="0">
              <a:lnSpc>
                <a:spcPct val="114000"/>
              </a:lnSpc>
              <a:spcBef>
                <a:spcPts val="0"/>
              </a:spcBef>
              <a:spcAft>
                <a:spcPts val="0"/>
              </a:spcAft>
              <a:buClr>
                <a:srgbClr val="000000"/>
              </a:buClr>
              <a:buSzPts val="1500"/>
              <a:buChar char="○"/>
            </a:pPr>
            <a:r>
              <a:rPr lang="en-US" sz="1800" b="1" dirty="0">
                <a:solidFill>
                  <a:srgbClr val="000000"/>
                </a:solidFill>
              </a:rPr>
              <a:t>Under the Technical Documentation section, select Assignment to License mappings</a:t>
            </a:r>
            <a:endParaRPr sz="1800" b="1" dirty="0">
              <a:solidFill>
                <a:srgbClr val="000000"/>
              </a:solidFill>
            </a:endParaRPr>
          </a:p>
          <a:p>
            <a:pPr marL="914400" lvl="1" indent="-323850" algn="l" rtl="0">
              <a:lnSpc>
                <a:spcPct val="114000"/>
              </a:lnSpc>
              <a:spcBef>
                <a:spcPts val="0"/>
              </a:spcBef>
              <a:spcAft>
                <a:spcPts val="0"/>
              </a:spcAft>
              <a:buClr>
                <a:srgbClr val="000000"/>
              </a:buClr>
              <a:buSzPts val="1500"/>
              <a:buChar char="○"/>
            </a:pPr>
            <a:r>
              <a:rPr lang="en-US" sz="1800" b="1" dirty="0">
                <a:solidFill>
                  <a:srgbClr val="000000"/>
                </a:solidFill>
              </a:rPr>
              <a:t>Or, the “What Can I Teach” page: </a:t>
            </a:r>
            <a:r>
              <a:rPr lang="en-US" sz="1800" b="1" u="sng" dirty="0">
                <a:solidFill>
                  <a:schemeClr val="hlink"/>
                </a:solidFill>
                <a:hlinkClick r:id="rId5"/>
              </a:rPr>
              <a:t>https://dpi.wi.gov/tepdl/licensing/what-can-i-teach</a:t>
            </a:r>
            <a:r>
              <a:rPr lang="en-US" sz="1800" b="1" dirty="0">
                <a:solidFill>
                  <a:srgbClr val="000000"/>
                </a:solidFill>
              </a:rPr>
              <a:t> </a:t>
            </a:r>
            <a:endParaRPr sz="1800" b="1" dirty="0">
              <a:solidFill>
                <a:srgbClr val="000000"/>
              </a:solidFill>
            </a:endParaRPr>
          </a:p>
          <a:p>
            <a:pPr marL="457200" marR="0" lvl="0" indent="-323850" algn="l" rtl="0">
              <a:lnSpc>
                <a:spcPct val="114000"/>
              </a:lnSpc>
              <a:spcBef>
                <a:spcPts val="0"/>
              </a:spcBef>
              <a:spcAft>
                <a:spcPts val="0"/>
              </a:spcAft>
              <a:buClr>
                <a:srgbClr val="000000"/>
              </a:buClr>
              <a:buSzPts val="1500"/>
              <a:buFont typeface="Lato"/>
              <a:buChar char="●"/>
            </a:pPr>
            <a:r>
              <a:rPr lang="en-US" sz="1800" dirty="0">
                <a:solidFill>
                  <a:srgbClr val="000000"/>
                </a:solidFill>
              </a:rPr>
              <a:t>A link to the Licensing Help page has been added to the WISEstaff Need Help? Menu.</a:t>
            </a:r>
            <a:endParaRPr sz="1800" dirty="0">
              <a:solidFill>
                <a:srgbClr val="000000"/>
              </a:solidFill>
            </a:endParaRPr>
          </a:p>
          <a:p>
            <a:pPr marL="0" lvl="0" indent="0" algn="l" rtl="0">
              <a:lnSpc>
                <a:spcPct val="150000"/>
              </a:lnSpc>
              <a:spcBef>
                <a:spcPts val="0"/>
              </a:spcBef>
              <a:spcAft>
                <a:spcPts val="0"/>
              </a:spcAft>
              <a:buNone/>
            </a:pPr>
            <a:endParaRPr sz="1200" dirty="0">
              <a:solidFill>
                <a:srgbClr val="000000"/>
              </a:solidFill>
              <a:latin typeface="Arial"/>
              <a:ea typeface="Arial"/>
              <a:cs typeface="Arial"/>
              <a:sym typeface="Arial"/>
            </a:endParaRPr>
          </a:p>
          <a:p>
            <a:pPr marL="457200" lvl="0" indent="0" algn="l" rtl="0">
              <a:lnSpc>
                <a:spcPct val="150000"/>
              </a:lnSpc>
              <a:spcBef>
                <a:spcPts val="439"/>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439"/>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US"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endParaRPr sz="14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endParaRPr sz="2000" dirty="0"/>
          </a:p>
        </p:txBody>
      </p:sp>
    </p:spTree>
    <p:custDataLst>
      <p:tags r:id="rId1"/>
    </p:custDataLst>
    <p:extLst>
      <p:ext uri="{BB962C8B-B14F-4D97-AF65-F5344CB8AC3E}">
        <p14:creationId xmlns:p14="http://schemas.microsoft.com/office/powerpoint/2010/main" val="1883317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616258" y="0"/>
            <a:ext cx="7886700" cy="9144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buClr>
                <a:schemeClr val="dk1"/>
              </a:buClr>
              <a:buSzPts val="1100"/>
              <a:buFont typeface="Arial"/>
              <a:buNone/>
            </a:pPr>
            <a:r>
              <a:rPr lang="en-US" b="1" dirty="0">
                <a:latin typeface="Lato Black"/>
                <a:ea typeface="Lato Black"/>
                <a:cs typeface="Lato Black"/>
                <a:sym typeface="Lato Black"/>
              </a:rPr>
              <a:t>Helpful Resources &amp; Links</a:t>
            </a:r>
            <a:endParaRPr dirty="0"/>
          </a:p>
        </p:txBody>
      </p:sp>
      <p:sp>
        <p:nvSpPr>
          <p:cNvPr id="318" name="Google Shape;318;p48"/>
          <p:cNvSpPr txBox="1">
            <a:spLocks noGrp="1"/>
          </p:cNvSpPr>
          <p:nvPr>
            <p:ph type="body" idx="1"/>
          </p:nvPr>
        </p:nvSpPr>
        <p:spPr>
          <a:xfrm>
            <a:off x="465992" y="914400"/>
            <a:ext cx="4171508" cy="3794700"/>
          </a:xfrm>
          <a:prstGeom prst="rect">
            <a:avLst/>
          </a:prstGeom>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SzPts val="1800"/>
              <a:buFont typeface="Arial" panose="020B0604020202020204" pitchFamily="34" charset="0"/>
              <a:buChar char="•"/>
            </a:pPr>
            <a:r>
              <a:rPr lang="en-US" sz="1800" u="sng" dirty="0">
                <a:solidFill>
                  <a:schemeClr val="hlink"/>
                </a:solidFill>
                <a:hlinkClick r:id="rId4"/>
              </a:rPr>
              <a:t>WISEhome</a:t>
            </a:r>
            <a:endParaRPr sz="1800" dirty="0"/>
          </a:p>
          <a:p>
            <a:pPr marR="0" lvl="0" algn="l" rtl="0">
              <a:lnSpc>
                <a:spcPct val="150000"/>
              </a:lnSpc>
              <a:spcBef>
                <a:spcPts val="0"/>
              </a:spcBef>
              <a:spcAft>
                <a:spcPts val="0"/>
              </a:spcAft>
              <a:buSzPts val="2100"/>
              <a:buFont typeface="Arial" panose="020B0604020202020204" pitchFamily="34" charset="0"/>
              <a:buChar char="•"/>
            </a:pPr>
            <a:r>
              <a:rPr lang="en-US" sz="1800" u="sng" dirty="0">
                <a:solidFill>
                  <a:schemeClr val="hlink"/>
                </a:solidFill>
                <a:hlinkClick r:id="rId5"/>
              </a:rPr>
              <a:t>Reporting Information Homepage</a:t>
            </a:r>
            <a:endParaRPr sz="1800" u="sng" dirty="0">
              <a:solidFill>
                <a:schemeClr val="hlink"/>
              </a:solidFill>
            </a:endParaRPr>
          </a:p>
          <a:p>
            <a:pPr lvl="0" algn="l" rtl="0">
              <a:lnSpc>
                <a:spcPct val="150000"/>
              </a:lnSpc>
              <a:spcBef>
                <a:spcPts val="0"/>
              </a:spcBef>
              <a:spcAft>
                <a:spcPts val="0"/>
              </a:spcAft>
              <a:buSzPts val="2100"/>
              <a:buFont typeface="Arial" panose="020B0604020202020204" pitchFamily="34" charset="0"/>
              <a:buChar char="•"/>
            </a:pPr>
            <a:r>
              <a:rPr lang="en-US" sz="1800" u="sng" dirty="0">
                <a:solidFill>
                  <a:schemeClr val="hlink"/>
                </a:solidFill>
                <a:hlinkClick r:id="rId6"/>
              </a:rPr>
              <a:t>WISEstaff Help</a:t>
            </a:r>
            <a:endParaRPr sz="1800" dirty="0"/>
          </a:p>
          <a:p>
            <a:pPr lvl="0" algn="l" rtl="0">
              <a:lnSpc>
                <a:spcPct val="150000"/>
              </a:lnSpc>
              <a:spcBef>
                <a:spcPts val="0"/>
              </a:spcBef>
              <a:spcAft>
                <a:spcPts val="0"/>
              </a:spcAft>
              <a:buSzPts val="2100"/>
              <a:buFont typeface="Arial" panose="020B0604020202020204" pitchFamily="34" charset="0"/>
              <a:buChar char="•"/>
            </a:pPr>
            <a:r>
              <a:rPr lang="en-US" sz="1800" u="sng" dirty="0">
                <a:solidFill>
                  <a:schemeClr val="hlink"/>
                </a:solidFill>
                <a:hlinkClick r:id="rId7"/>
              </a:rPr>
              <a:t>Data Elements</a:t>
            </a:r>
            <a:endParaRPr sz="1800" dirty="0"/>
          </a:p>
          <a:p>
            <a:pPr lvl="0" algn="l" rtl="0">
              <a:lnSpc>
                <a:spcPct val="150000"/>
              </a:lnSpc>
              <a:spcBef>
                <a:spcPts val="0"/>
              </a:spcBef>
              <a:spcAft>
                <a:spcPts val="0"/>
              </a:spcAft>
              <a:buSzPts val="2100"/>
              <a:buFont typeface="Arial" panose="020B0604020202020204" pitchFamily="34" charset="0"/>
              <a:buChar char="•"/>
            </a:pPr>
            <a:r>
              <a:rPr lang="en-US" sz="1800" u="sng" dirty="0">
                <a:solidFill>
                  <a:schemeClr val="hlink"/>
                </a:solidFill>
                <a:hlinkClick r:id="rId8"/>
              </a:rPr>
              <a:t>Release Notes</a:t>
            </a:r>
            <a:endParaRPr sz="1800" dirty="0"/>
          </a:p>
          <a:p>
            <a:pPr marL="457200" lvl="0" indent="-342900" algn="l" rtl="0">
              <a:lnSpc>
                <a:spcPct val="115000"/>
              </a:lnSpc>
              <a:spcBef>
                <a:spcPts val="0"/>
              </a:spcBef>
              <a:spcAft>
                <a:spcPts val="0"/>
              </a:spcAft>
              <a:buSzPts val="1800"/>
              <a:buFont typeface="Arial" panose="020B0604020202020204" pitchFamily="34" charset="0"/>
              <a:buChar char="•"/>
            </a:pPr>
            <a:r>
              <a:rPr lang="en-US" sz="1800" u="sng" dirty="0">
                <a:solidFill>
                  <a:srgbClr val="0066CC"/>
                </a:solidFill>
                <a:hlinkClick r:id="rId9">
                  <a:extLst>
                    <a:ext uri="{A12FA001-AC4F-418D-AE19-62706E023703}">
                      <ahyp:hlinkClr xmlns:ahyp="http://schemas.microsoft.com/office/drawing/2018/hyperlinkcolor" val="tx"/>
                    </a:ext>
                  </a:extLst>
                </a:hlinkClick>
              </a:rPr>
              <a:t>WISEdata Events Calendar</a:t>
            </a:r>
            <a:endParaRPr sz="1800" dirty="0"/>
          </a:p>
          <a:p>
            <a:pPr marL="457200" lvl="0" indent="0" algn="l" rtl="0">
              <a:lnSpc>
                <a:spcPct val="150000"/>
              </a:lnSpc>
              <a:spcBef>
                <a:spcPts val="0"/>
              </a:spcBef>
              <a:spcAft>
                <a:spcPts val="3000"/>
              </a:spcAft>
              <a:buNone/>
            </a:pPr>
            <a:endParaRPr sz="1400" dirty="0"/>
          </a:p>
        </p:txBody>
      </p:sp>
      <p:sp>
        <p:nvSpPr>
          <p:cNvPr id="319" name="Google Shape;319;p48"/>
          <p:cNvSpPr txBox="1">
            <a:spLocks noGrp="1"/>
          </p:cNvSpPr>
          <p:nvPr>
            <p:ph type="body" idx="2"/>
          </p:nvPr>
        </p:nvSpPr>
        <p:spPr>
          <a:xfrm>
            <a:off x="4559608" y="914400"/>
            <a:ext cx="4171508" cy="37233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sz="1800" u="sng" dirty="0">
                <a:solidFill>
                  <a:schemeClr val="hlink"/>
                </a:solidFill>
                <a:hlinkClick r:id="rId10"/>
              </a:rPr>
              <a:t>Decision Tree Diagram (Who to Report)</a:t>
            </a:r>
            <a:endParaRPr sz="1800" dirty="0"/>
          </a:p>
          <a:p>
            <a:pPr marL="457200" lvl="0" indent="-342900" algn="l" rtl="0">
              <a:lnSpc>
                <a:spcPct val="150000"/>
              </a:lnSpc>
              <a:spcBef>
                <a:spcPts val="0"/>
              </a:spcBef>
              <a:spcAft>
                <a:spcPts val="0"/>
              </a:spcAft>
              <a:buSzPts val="1800"/>
              <a:buChar char="•"/>
            </a:pPr>
            <a:r>
              <a:rPr lang="en-US" sz="1800" u="sng" dirty="0">
                <a:solidFill>
                  <a:schemeClr val="hlink"/>
                </a:solidFill>
                <a:hlinkClick r:id="rId11"/>
              </a:rPr>
              <a:t>Residential Care Centers (RCC) Staff Reporting Guidance</a:t>
            </a:r>
            <a:endParaRPr sz="1800" dirty="0"/>
          </a:p>
          <a:p>
            <a:pPr marL="457200" lvl="0" indent="-342900" algn="l" rtl="0">
              <a:lnSpc>
                <a:spcPct val="150000"/>
              </a:lnSpc>
              <a:spcBef>
                <a:spcPts val="0"/>
              </a:spcBef>
              <a:spcAft>
                <a:spcPts val="0"/>
              </a:spcAft>
              <a:buSzPts val="1800"/>
              <a:buChar char="•"/>
            </a:pPr>
            <a:r>
              <a:rPr lang="en-US" sz="1800" u="sng" dirty="0">
                <a:solidFill>
                  <a:schemeClr val="hlink"/>
                </a:solidFill>
                <a:hlinkClick r:id="rId12"/>
              </a:rPr>
              <a:t>Aggregate FTE examples</a:t>
            </a:r>
            <a:endParaRPr sz="1800" dirty="0"/>
          </a:p>
          <a:p>
            <a:pPr marL="457200" lvl="0" indent="-342900" algn="l" rtl="0">
              <a:lnSpc>
                <a:spcPct val="150000"/>
              </a:lnSpc>
              <a:spcBef>
                <a:spcPts val="0"/>
              </a:spcBef>
              <a:spcAft>
                <a:spcPts val="0"/>
              </a:spcAft>
              <a:buSzPts val="1800"/>
              <a:buChar char="•"/>
            </a:pPr>
            <a:r>
              <a:rPr lang="en-US" sz="1800" u="sng" dirty="0">
                <a:solidFill>
                  <a:schemeClr val="hlink"/>
                </a:solidFill>
                <a:hlinkClick r:id="rId13"/>
              </a:rPr>
              <a:t>FTE Calculation Guidance</a:t>
            </a:r>
            <a:endParaRPr sz="1800" dirty="0"/>
          </a:p>
        </p:txBody>
      </p:sp>
      <p:sp>
        <p:nvSpPr>
          <p:cNvPr id="320" name="Google Shape;320;p48"/>
          <p:cNvSpPr txBox="1"/>
          <p:nvPr/>
        </p:nvSpPr>
        <p:spPr>
          <a:xfrm>
            <a:off x="5090746" y="3347671"/>
            <a:ext cx="3587262" cy="1064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panose="020B0604020202020204" pitchFamily="34" charset="0"/>
              <a:buChar char="•"/>
            </a:pPr>
            <a:r>
              <a:rPr lang="en-US" sz="1600" dirty="0">
                <a:latin typeface="Lato"/>
                <a:ea typeface="Lato"/>
                <a:cs typeface="Lato"/>
                <a:sym typeface="Lato"/>
              </a:rPr>
              <a:t>Minimum FTE = .01</a:t>
            </a:r>
            <a:endParaRPr sz="16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US" sz="1600" dirty="0">
                <a:latin typeface="Lato"/>
                <a:ea typeface="Lato"/>
                <a:cs typeface="Lato"/>
                <a:sym typeface="Lato"/>
              </a:rPr>
              <a:t>District Maximum FTE = 1.99</a:t>
            </a:r>
            <a:endParaRPr sz="16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US" sz="1600" dirty="0">
                <a:latin typeface="Lato"/>
                <a:ea typeface="Lato"/>
                <a:cs typeface="Lato"/>
                <a:sym typeface="Lato"/>
              </a:rPr>
              <a:t>Statewide Multiple Districts Maximum FTE = 1.50</a:t>
            </a:r>
            <a:endParaRPr sz="1600" dirty="0">
              <a:latin typeface="Lato"/>
              <a:ea typeface="Lato"/>
              <a:cs typeface="Lato"/>
              <a:sym typeface="Lato"/>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Giving Feedback</a:t>
            </a:r>
          </a:p>
        </p:txBody>
      </p:sp>
      <p:sp>
        <p:nvSpPr>
          <p:cNvPr id="326" name="Google Shape;326;p49"/>
          <p:cNvSpPr txBox="1"/>
          <p:nvPr/>
        </p:nvSpPr>
        <p:spPr>
          <a:xfrm>
            <a:off x="537450" y="921600"/>
            <a:ext cx="8069100" cy="2203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800" b="1" dirty="0">
                <a:solidFill>
                  <a:schemeClr val="dk1"/>
                </a:solidFill>
                <a:latin typeface="Lato"/>
                <a:ea typeface="Lato"/>
                <a:cs typeface="Lato"/>
                <a:sym typeface="Lato"/>
              </a:rPr>
              <a:t>Within most DPI applications, you can:</a:t>
            </a:r>
          </a:p>
          <a:p>
            <a:pPr marL="342900" lvl="0" indent="-342900" rtl="0">
              <a:lnSpc>
                <a:spcPct val="115000"/>
              </a:lnSpc>
              <a:spcBef>
                <a:spcPts val="0"/>
              </a:spcBef>
              <a:spcAft>
                <a:spcPts val="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provide feedback directly</a:t>
            </a:r>
          </a:p>
          <a:p>
            <a:pPr marL="342900" lvl="0" indent="-342900" rtl="0">
              <a:lnSpc>
                <a:spcPct val="115000"/>
              </a:lnSpc>
              <a:spcBef>
                <a:spcPts val="0"/>
              </a:spcBef>
              <a:spcAft>
                <a:spcPts val="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enter a new suggestion, and </a:t>
            </a:r>
          </a:p>
          <a:p>
            <a:pPr marL="342900" lvl="0" indent="-342900" rtl="0">
              <a:lnSpc>
                <a:spcPct val="115000"/>
              </a:lnSpc>
              <a:spcBef>
                <a:spcPts val="0"/>
              </a:spcBef>
              <a:spcAft>
                <a:spcPts val="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vote on suggestions made by other people.</a:t>
            </a:r>
            <a:endParaRPr sz="1800" b="1" dirty="0">
              <a:solidFill>
                <a:schemeClr val="dk1"/>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2200" b="1" dirty="0">
              <a:solidFill>
                <a:schemeClr val="dk1"/>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US" sz="2200" b="1" u="sng" dirty="0">
                <a:solidFill>
                  <a:schemeClr val="hlink"/>
                </a:solidFill>
                <a:latin typeface="Lato"/>
                <a:ea typeface="Lato"/>
                <a:cs typeface="Lato"/>
                <a:sym typeface="Lato"/>
                <a:hlinkClick r:id="rId4"/>
              </a:rPr>
              <a:t>WISEstaff Feedback</a:t>
            </a:r>
            <a:endParaRPr sz="2200" b="1"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Data Quality Dashboard Reminder</a:t>
            </a:r>
          </a:p>
        </p:txBody>
      </p:sp>
      <p:sp>
        <p:nvSpPr>
          <p:cNvPr id="63" name="Google Shape;63;p11"/>
          <p:cNvSpPr txBox="1">
            <a:spLocks noGrp="1"/>
          </p:cNvSpPr>
          <p:nvPr>
            <p:ph type="body" idx="2"/>
          </p:nvPr>
        </p:nvSpPr>
        <p:spPr>
          <a:xfrm>
            <a:off x="152399" y="1005488"/>
            <a:ext cx="2513700" cy="3055863"/>
          </a:xfrm>
          <a:prstGeom prst="rect">
            <a:avLst/>
          </a:prstGeom>
        </p:spPr>
        <p:txBody>
          <a:bodyPr spcFirstLastPara="1" wrap="square" lIns="91425" tIns="45700" rIns="91425" bIns="45700" anchor="t" anchorCtr="0">
            <a:noAutofit/>
          </a:bodyPr>
          <a:lstStyle/>
          <a:p>
            <a:pPr marL="285750" indent="-285750">
              <a:lnSpc>
                <a:spcPct val="114000"/>
              </a:lnSpc>
              <a:buSzPct val="100000"/>
              <a:buFont typeface="Arial" panose="020B0604020202020204" pitchFamily="34" charset="0"/>
              <a:buChar char="•"/>
            </a:pPr>
            <a:r>
              <a:rPr lang="en-US" sz="1800" dirty="0"/>
              <a:t>Each time you log in, check this page. </a:t>
            </a:r>
          </a:p>
          <a:p>
            <a:pPr marL="285750" indent="-285750">
              <a:lnSpc>
                <a:spcPct val="114000"/>
              </a:lnSpc>
              <a:buSzPct val="100000"/>
              <a:buFont typeface="Arial" panose="020B0604020202020204" pitchFamily="34" charset="0"/>
              <a:buChar char="•"/>
            </a:pPr>
            <a:r>
              <a:rPr lang="en-US" sz="1800" dirty="0"/>
              <a:t>It's also important to check every time you update or upload data, and </a:t>
            </a:r>
          </a:p>
          <a:p>
            <a:pPr marL="285750" indent="-285750">
              <a:lnSpc>
                <a:spcPct val="114000"/>
              </a:lnSpc>
              <a:buSzPct val="100000"/>
              <a:buFont typeface="Arial" panose="020B0604020202020204" pitchFamily="34" charset="0"/>
              <a:buChar char="•"/>
            </a:pPr>
            <a:r>
              <a:rPr lang="en-US" sz="1800" dirty="0"/>
              <a:t>Prior to signing off on your data in step 2e and 3g.</a:t>
            </a:r>
            <a:endParaRPr sz="1800" dirty="0"/>
          </a:p>
          <a:p>
            <a:pPr marL="0" lvl="0" indent="0" algn="l" rtl="0">
              <a:spcBef>
                <a:spcPts val="439"/>
              </a:spcBef>
              <a:spcAft>
                <a:spcPts val="439"/>
              </a:spcAft>
              <a:buNone/>
            </a:pPr>
            <a:endParaRPr dirty="0"/>
          </a:p>
        </p:txBody>
      </p:sp>
      <p:pic>
        <p:nvPicPr>
          <p:cNvPr id="65" name="Google Shape;65;p11" descr="A screenshot of the WISEstaff Data Quality Dashboard, displaying widgets across the top of the screen, and the Hiring Agency Counts below. "/>
          <p:cNvPicPr preferRelativeResize="0"/>
          <p:nvPr/>
        </p:nvPicPr>
        <p:blipFill>
          <a:blip r:embed="rId4">
            <a:alphaModFix/>
          </a:blip>
          <a:stretch>
            <a:fillRect/>
          </a:stretch>
        </p:blipFill>
        <p:spPr>
          <a:xfrm>
            <a:off x="2666099" y="1005488"/>
            <a:ext cx="6173628" cy="3120300"/>
          </a:xfrm>
          <a:prstGeom prst="rect">
            <a:avLst/>
          </a:prstGeom>
          <a:noFill/>
          <a:ln w="3175">
            <a:solidFill>
              <a:schemeClr val="tx1">
                <a:lumMod val="50000"/>
                <a:lumOff val="50000"/>
              </a:schemeClr>
            </a:solidFill>
          </a:ln>
        </p:spPr>
      </p:pic>
      <p:sp>
        <p:nvSpPr>
          <p:cNvPr id="64" name="Google Shape;64;p11"/>
          <p:cNvSpPr txBox="1"/>
          <p:nvPr/>
        </p:nvSpPr>
        <p:spPr>
          <a:xfrm>
            <a:off x="152399" y="4190225"/>
            <a:ext cx="6216625" cy="816219"/>
          </a:xfrm>
          <a:prstGeom prst="rect">
            <a:avLst/>
          </a:prstGeom>
          <a:noFill/>
          <a:ln>
            <a:noFill/>
          </a:ln>
        </p:spPr>
        <p:txBody>
          <a:bodyPr spcFirstLastPara="1" wrap="square" lIns="91425" tIns="91425" rIns="91425" bIns="91425" anchor="t" anchorCtr="0">
            <a:spAutoFit/>
          </a:bodyPr>
          <a:lstStyle/>
          <a:p>
            <a:pPr marL="285750" lvl="0" indent="-285750" algn="l" rtl="0">
              <a:lnSpc>
                <a:spcPct val="114000"/>
              </a:lnSpc>
              <a:spcBef>
                <a:spcPts val="0"/>
              </a:spcBef>
              <a:spcAft>
                <a:spcPts val="0"/>
              </a:spcAft>
              <a:buSzPct val="100000"/>
              <a:buFont typeface="Arial" panose="020B0604020202020204" pitchFamily="34" charset="0"/>
              <a:buChar char="•"/>
            </a:pPr>
            <a:r>
              <a:rPr lang="en-US" sz="1800" b="1" dirty="0">
                <a:latin typeface="Lato"/>
                <a:ea typeface="Lato"/>
                <a:cs typeface="Lato"/>
                <a:sym typeface="Lato"/>
              </a:rPr>
              <a:t>Compare prior year’s numbers to current</a:t>
            </a:r>
            <a:endParaRPr sz="1800" b="1" dirty="0">
              <a:latin typeface="Lato"/>
              <a:ea typeface="Lato"/>
              <a:cs typeface="Lato"/>
              <a:sym typeface="Lato"/>
            </a:endParaRPr>
          </a:p>
          <a:p>
            <a:pPr marL="285750" lvl="0" indent="-285750" algn="l" rtl="0">
              <a:lnSpc>
                <a:spcPct val="114000"/>
              </a:lnSpc>
              <a:spcBef>
                <a:spcPts val="0"/>
              </a:spcBef>
              <a:spcAft>
                <a:spcPts val="0"/>
              </a:spcAft>
              <a:buSzPct val="100000"/>
              <a:buFont typeface="Arial" panose="020B0604020202020204" pitchFamily="34" charset="0"/>
              <a:buChar char="•"/>
            </a:pPr>
            <a:r>
              <a:rPr lang="en-US" sz="1800" b="1" dirty="0">
                <a:latin typeface="Lato"/>
                <a:ea typeface="Lato"/>
                <a:cs typeface="Lato"/>
                <a:sym typeface="Lato"/>
              </a:rPr>
              <a:t>Good for spot checking data at-a-glance</a:t>
            </a:r>
            <a:endParaRPr sz="1800" b="1" dirty="0">
              <a:latin typeface="Lato"/>
              <a:ea typeface="Lato"/>
              <a:cs typeface="Lato"/>
              <a:sym typeface="Lato"/>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Stay in Contact</a:t>
            </a:r>
          </a:p>
        </p:txBody>
      </p:sp>
      <p:sp>
        <p:nvSpPr>
          <p:cNvPr id="332" name="Google Shape;332;p50"/>
          <p:cNvSpPr txBox="1">
            <a:spLocks noGrp="1"/>
          </p:cNvSpPr>
          <p:nvPr>
            <p:ph type="body" idx="2"/>
          </p:nvPr>
        </p:nvSpPr>
        <p:spPr>
          <a:xfrm>
            <a:off x="465992" y="921600"/>
            <a:ext cx="8229600" cy="2709346"/>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1800" dirty="0"/>
              <a:t>Join the weekly </a:t>
            </a:r>
            <a:r>
              <a:rPr lang="en-US" sz="1800" u="sng" dirty="0">
                <a:solidFill>
                  <a:schemeClr val="hlink"/>
                </a:solidFill>
                <a:hlinkClick r:id="rId4"/>
              </a:rPr>
              <a:t>WISEstaff User Group Calls</a:t>
            </a:r>
            <a:r>
              <a:rPr lang="en-US" sz="1800" dirty="0"/>
              <a:t> to hear weekly updates from different teams and ask questions of DPI staff on the call</a:t>
            </a:r>
            <a:endParaRPr sz="1800" dirty="0"/>
          </a:p>
          <a:p>
            <a:pPr marL="457200" lvl="0" indent="-342900" algn="l" rtl="0">
              <a:lnSpc>
                <a:spcPct val="115000"/>
              </a:lnSpc>
              <a:spcBef>
                <a:spcPts val="0"/>
              </a:spcBef>
              <a:spcAft>
                <a:spcPts val="0"/>
              </a:spcAft>
              <a:buSzPts val="1800"/>
              <a:buChar char="•"/>
            </a:pPr>
            <a:r>
              <a:rPr lang="en-US" sz="1800" dirty="0"/>
              <a:t>Join our </a:t>
            </a:r>
            <a:r>
              <a:rPr lang="en-US" sz="1800" u="sng" dirty="0">
                <a:solidFill>
                  <a:srgbClr val="0066CC"/>
                </a:solidFill>
                <a:hlinkClick r:id="rId5">
                  <a:extLst>
                    <a:ext uri="{A12FA001-AC4F-418D-AE19-62706E023703}">
                      <ahyp:hlinkClr xmlns:ahyp="http://schemas.microsoft.com/office/drawing/2018/hyperlinkcolor" val="tx"/>
                    </a:ext>
                  </a:extLst>
                </a:hlinkClick>
              </a:rPr>
              <a:t>Google community</a:t>
            </a:r>
            <a:r>
              <a:rPr lang="en-US" sz="1800" dirty="0"/>
              <a:t> (“Spaces”) to connect with fellow WISEstaff users and receive announcements and notifications from DPI and the WISEstaff community.</a:t>
            </a:r>
            <a:endParaRPr sz="1800" dirty="0"/>
          </a:p>
          <a:p>
            <a:pPr marL="457200" lvl="0" indent="-342900" algn="l" rtl="0">
              <a:spcBef>
                <a:spcPts val="0"/>
              </a:spcBef>
              <a:spcAft>
                <a:spcPts val="0"/>
              </a:spcAft>
              <a:buSzPts val="1800"/>
              <a:buChar char="•"/>
            </a:pPr>
            <a:r>
              <a:rPr lang="en-US" sz="1800" dirty="0"/>
              <a:t>Submit a </a:t>
            </a:r>
            <a:r>
              <a:rPr lang="en-US" sz="1800" u="sng" dirty="0">
                <a:solidFill>
                  <a:schemeClr val="hlink"/>
                </a:solidFill>
                <a:hlinkClick r:id="rId6"/>
              </a:rPr>
              <a:t>Help Ticket</a:t>
            </a:r>
            <a:r>
              <a:rPr lang="en-US" sz="1800" dirty="0"/>
              <a:t> </a:t>
            </a:r>
            <a:endParaRPr sz="1800" dirty="0"/>
          </a:p>
          <a:p>
            <a:pPr marL="0" lvl="0" indent="0" algn="l" rtl="0">
              <a:spcBef>
                <a:spcPts val="439"/>
              </a:spcBef>
              <a:spcAft>
                <a:spcPts val="439"/>
              </a:spcAft>
              <a:buNone/>
            </a:pPr>
            <a:endParaRPr sz="1800" b="0"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Keep Track of Dates &amp; Deadlines</a:t>
            </a:r>
          </a:p>
        </p:txBody>
      </p:sp>
      <p:sp>
        <p:nvSpPr>
          <p:cNvPr id="338" name="Google Shape;338;p51"/>
          <p:cNvSpPr txBox="1">
            <a:spLocks noGrp="1"/>
          </p:cNvSpPr>
          <p:nvPr>
            <p:ph type="body" idx="2"/>
          </p:nvPr>
        </p:nvSpPr>
        <p:spPr>
          <a:xfrm>
            <a:off x="472440" y="921600"/>
            <a:ext cx="8229600" cy="2329500"/>
          </a:xfrm>
          <a:prstGeom prst="rect">
            <a:avLst/>
          </a:prstGeom>
        </p:spPr>
        <p:txBody>
          <a:bodyPr spcFirstLastPara="1" wrap="square" lIns="91425" tIns="45700" rIns="91425" bIns="45700" anchor="t" anchorCtr="0">
            <a:noAutofit/>
          </a:bodyPr>
          <a:lstStyle/>
          <a:p>
            <a:pPr marL="285750" indent="-285750">
              <a:lnSpc>
                <a:spcPct val="115000"/>
              </a:lnSpc>
              <a:buSzPct val="100000"/>
            </a:pPr>
            <a:r>
              <a:rPr lang="en-US" sz="1800" dirty="0"/>
              <a:t>Use the WISEdata Events Calendar to view snapshot and data submission deadlines. You can also register for User Group webinars and CESA trainings, as well as SIS vendor conferences. </a:t>
            </a:r>
            <a:endParaRPr sz="1800" dirty="0"/>
          </a:p>
          <a:p>
            <a:pPr marL="285750" indent="-285750">
              <a:lnSpc>
                <a:spcPct val="115000"/>
              </a:lnSpc>
              <a:buSzPct val="100000"/>
            </a:pPr>
            <a:endParaRPr sz="1800" dirty="0"/>
          </a:p>
          <a:p>
            <a:pPr marL="285750" indent="-285750">
              <a:lnSpc>
                <a:spcPct val="115000"/>
              </a:lnSpc>
              <a:buSzPct val="100000"/>
            </a:pPr>
            <a:r>
              <a:rPr lang="en-US" sz="1800" dirty="0"/>
              <a:t>You may view by the day or month to see important events and dates.</a:t>
            </a:r>
            <a:endParaRPr sz="1800" dirty="0"/>
          </a:p>
          <a:p>
            <a:pPr marL="342900" indent="-342900" algn="ctr">
              <a:lnSpc>
                <a:spcPct val="115000"/>
              </a:lnSpc>
              <a:buSzPct val="100000"/>
            </a:pPr>
            <a:endParaRPr sz="2200" dirty="0"/>
          </a:p>
          <a:p>
            <a:pPr marL="285750" indent="-285750">
              <a:lnSpc>
                <a:spcPct val="115000"/>
              </a:lnSpc>
              <a:buSzPct val="100000"/>
            </a:pPr>
            <a:r>
              <a:rPr lang="en-US" sz="1800" u="sng" dirty="0">
                <a:solidFill>
                  <a:schemeClr val="hlink"/>
                </a:solidFill>
                <a:hlinkClick r:id="rId4"/>
              </a:rPr>
              <a:t>WISEdata Events Calendar</a:t>
            </a:r>
            <a:endParaRPr sz="1800" u="sng" dirty="0">
              <a:solidFill>
                <a:srgbClr val="0066CC"/>
              </a:solidFill>
              <a:hlinkClick r:id="rId4">
                <a:extLst>
                  <a:ext uri="{A12FA001-AC4F-418D-AE19-62706E023703}">
                    <ahyp:hlinkClr xmlns:ahyp="http://schemas.microsoft.com/office/drawing/2018/hyperlinkcolor" val="tx"/>
                  </a:ext>
                </a:extLst>
              </a:hlinkClick>
            </a:endParaRPr>
          </a:p>
          <a:p>
            <a:pPr marL="0" lvl="0" indent="0" algn="l" rtl="0">
              <a:spcBef>
                <a:spcPts val="0"/>
              </a:spcBef>
              <a:spcAft>
                <a:spcPts val="439"/>
              </a:spcAft>
              <a:buNone/>
            </a:pPr>
            <a:endParaRPr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dirty="0"/>
              <a:t>Thank you!					Thank you!</a:t>
            </a:r>
          </a:p>
          <a:p>
            <a:pPr marL="0" lvl="0" indent="0" algn="ctr">
              <a:buNone/>
            </a:pPr>
            <a:endParaRPr lang="en-US" sz="3200" dirty="0"/>
          </a:p>
          <a:p>
            <a:pPr marL="0" lvl="0" indent="0" algn="ctr">
              <a:buNone/>
            </a:pPr>
            <a:endParaRPr lang="en-US" sz="3200" dirty="0"/>
          </a:p>
          <a:p>
            <a:pPr marL="0" lvl="0" indent="0" algn="ctr">
              <a:buNone/>
            </a:pPr>
            <a:r>
              <a:rPr lang="en-US" sz="3200" dirty="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a:t>
            </a:r>
          </a:p>
        </p:txBody>
      </p:sp>
      <p:sp>
        <p:nvSpPr>
          <p:cNvPr id="71" name="Google Shape;71;p12"/>
          <p:cNvSpPr txBox="1">
            <a:spLocks noGrp="1"/>
          </p:cNvSpPr>
          <p:nvPr>
            <p:ph type="body" idx="2"/>
          </p:nvPr>
        </p:nvSpPr>
        <p:spPr>
          <a:xfrm>
            <a:off x="441900" y="922338"/>
            <a:ext cx="8260200" cy="36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Final Certification Steps</a:t>
            </a:r>
            <a:endParaRPr sz="1800" dirty="0"/>
          </a:p>
          <a:p>
            <a:pPr marL="457200" lvl="0" indent="-342900" algn="l" rtl="0">
              <a:spcBef>
                <a:spcPts val="439"/>
              </a:spcBef>
              <a:spcAft>
                <a:spcPts val="0"/>
              </a:spcAft>
              <a:buSzPts val="1800"/>
              <a:buFont typeface="Arial" panose="020B0604020202020204" pitchFamily="34" charset="0"/>
              <a:buChar char="•"/>
            </a:pPr>
            <a:r>
              <a:rPr lang="en-US" sz="1800" dirty="0"/>
              <a:t>Tips for using the checklist</a:t>
            </a:r>
            <a:endParaRPr sz="1800" dirty="0"/>
          </a:p>
          <a:p>
            <a:pPr marL="457200" lvl="0" indent="-342900" algn="l" rtl="0">
              <a:spcBef>
                <a:spcPts val="439"/>
              </a:spcBef>
              <a:spcAft>
                <a:spcPts val="0"/>
              </a:spcAft>
              <a:buSzPts val="1800"/>
              <a:buFont typeface="Arial" panose="020B0604020202020204" pitchFamily="34" charset="0"/>
              <a:buChar char="•"/>
            </a:pPr>
            <a:r>
              <a:rPr lang="en-US" sz="1800" dirty="0"/>
              <a:t>Current focus: Step Three - Review Preliminary Audit Results and Apply Corrections</a:t>
            </a:r>
            <a:endParaRPr sz="1800" dirty="0"/>
          </a:p>
          <a:p>
            <a:pPr marL="914400" lvl="1" indent="-342900" algn="l" rtl="0">
              <a:spcBef>
                <a:spcPts val="439"/>
              </a:spcBef>
              <a:spcAft>
                <a:spcPts val="0"/>
              </a:spcAft>
              <a:buSzPts val="1800"/>
              <a:buFont typeface="Courier New" panose="02070309020205020404" pitchFamily="49" charset="0"/>
              <a:buChar char="o"/>
            </a:pPr>
            <a:r>
              <a:rPr lang="en-US" sz="1800" b="1" dirty="0"/>
              <a:t>Review Preliminary Licensing Audits</a:t>
            </a:r>
            <a:endParaRPr sz="1800" b="1" dirty="0"/>
          </a:p>
          <a:p>
            <a:pPr marL="914400" lvl="1" indent="-342900" algn="l" rtl="0">
              <a:spcBef>
                <a:spcPts val="0"/>
              </a:spcBef>
              <a:spcAft>
                <a:spcPts val="0"/>
              </a:spcAft>
              <a:buSzPts val="1800"/>
              <a:buFont typeface="Courier New" panose="02070309020205020404" pitchFamily="49" charset="0"/>
              <a:buChar char="o"/>
            </a:pPr>
            <a:r>
              <a:rPr lang="en-US" sz="1800" b="1" dirty="0"/>
              <a:t>Enter all missing Entity IDs</a:t>
            </a:r>
            <a:endParaRPr sz="1800" b="1" dirty="0"/>
          </a:p>
          <a:p>
            <a:pPr marL="914400" lvl="1" indent="-342900" algn="l" rtl="0">
              <a:spcBef>
                <a:spcPts val="0"/>
              </a:spcBef>
              <a:spcAft>
                <a:spcPts val="0"/>
              </a:spcAft>
              <a:buSzPts val="1800"/>
              <a:buFont typeface="Courier New" panose="02070309020205020404" pitchFamily="49" charset="0"/>
              <a:buChar char="o"/>
            </a:pPr>
            <a:r>
              <a:rPr lang="en-US" sz="1800" b="1" dirty="0"/>
              <a:t>Verify Data Quality</a:t>
            </a:r>
            <a:endParaRPr sz="1800" b="1" dirty="0"/>
          </a:p>
          <a:p>
            <a:pPr marL="914400" lvl="1" indent="-342900" algn="l" rtl="0">
              <a:spcBef>
                <a:spcPts val="0"/>
              </a:spcBef>
              <a:spcAft>
                <a:spcPts val="0"/>
              </a:spcAft>
              <a:buSzPts val="1800"/>
              <a:buFont typeface="Courier New" panose="02070309020205020404" pitchFamily="49" charset="0"/>
              <a:buChar char="o"/>
            </a:pPr>
            <a:r>
              <a:rPr lang="en-US" sz="1800" b="1" dirty="0"/>
              <a:t>Run Data Validation</a:t>
            </a:r>
            <a:endParaRPr sz="1800" b="1" dirty="0"/>
          </a:p>
          <a:p>
            <a:pPr marL="914400" lvl="1" indent="-342900" algn="l" rtl="0">
              <a:spcBef>
                <a:spcPts val="0"/>
              </a:spcBef>
              <a:spcAft>
                <a:spcPts val="0"/>
              </a:spcAft>
              <a:buSzPts val="1800"/>
              <a:buFont typeface="Courier New" panose="02070309020205020404" pitchFamily="49" charset="0"/>
              <a:buChar char="o"/>
            </a:pPr>
            <a:r>
              <a:rPr lang="en-US" sz="1800" b="1" dirty="0"/>
              <a:t>Submit Final Certification</a:t>
            </a:r>
            <a:endParaRPr sz="1800" b="1" dirty="0"/>
          </a:p>
          <a:p>
            <a:pPr marL="0" lvl="0" indent="0" algn="l" rtl="0">
              <a:spcBef>
                <a:spcPts val="0"/>
              </a:spcBef>
              <a:spcAft>
                <a:spcPts val="0"/>
              </a:spcAft>
              <a:buNone/>
            </a:pPr>
            <a:endParaRPr sz="160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Step Three</a:t>
            </a:r>
          </a:p>
        </p:txBody>
      </p:sp>
      <p:pic>
        <p:nvPicPr>
          <p:cNvPr id="2" name="Picture 1" descr="A screenshot of Step Three from the WISEstaff &quot;Staff Collection Checklist&quot; tool. ">
            <a:extLst>
              <a:ext uri="{FF2B5EF4-FFF2-40B4-BE49-F238E27FC236}">
                <a16:creationId xmlns:a16="http://schemas.microsoft.com/office/drawing/2014/main" id="{CCCAC56A-D8F9-A7CD-9718-AB6504873D3F}"/>
              </a:ext>
            </a:extLst>
          </p:cNvPr>
          <p:cNvPicPr>
            <a:picLocks noChangeAspect="1"/>
          </p:cNvPicPr>
          <p:nvPr/>
        </p:nvPicPr>
        <p:blipFill>
          <a:blip r:embed="rId4"/>
          <a:stretch>
            <a:fillRect/>
          </a:stretch>
        </p:blipFill>
        <p:spPr>
          <a:xfrm>
            <a:off x="281248" y="1261319"/>
            <a:ext cx="8595360" cy="2620861"/>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Tips</a:t>
            </a:r>
          </a:p>
        </p:txBody>
      </p:sp>
      <p:sp>
        <p:nvSpPr>
          <p:cNvPr id="83" name="Google Shape;83;p14"/>
          <p:cNvSpPr txBox="1">
            <a:spLocks noGrp="1"/>
          </p:cNvSpPr>
          <p:nvPr>
            <p:ph type="body" idx="2"/>
          </p:nvPr>
        </p:nvSpPr>
        <p:spPr>
          <a:xfrm>
            <a:off x="968221" y="922338"/>
            <a:ext cx="7578828" cy="366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Checklist Tips</a:t>
            </a:r>
            <a:endParaRPr sz="1800" dirty="0"/>
          </a:p>
          <a:p>
            <a:pPr marL="457200" lvl="0" indent="-330200" algn="l" rtl="0">
              <a:spcBef>
                <a:spcPts val="439"/>
              </a:spcBef>
              <a:spcAft>
                <a:spcPts val="0"/>
              </a:spcAft>
              <a:buSzPct val="100000"/>
              <a:buFont typeface="Arial" panose="020B0604020202020204" pitchFamily="34" charset="0"/>
              <a:buChar char="•"/>
            </a:pPr>
            <a:r>
              <a:rPr lang="en-US" sz="1800" dirty="0"/>
              <a:t>Status column shows task status</a:t>
            </a:r>
            <a:endParaRPr sz="1800" dirty="0"/>
          </a:p>
          <a:p>
            <a:pPr marL="914400" lvl="1" indent="-330200" algn="l" rtl="0">
              <a:spcBef>
                <a:spcPts val="439"/>
              </a:spcBef>
              <a:spcAft>
                <a:spcPts val="0"/>
              </a:spcAft>
              <a:buSzPct val="100000"/>
              <a:buFont typeface="Courier New" panose="02070309020205020404" pitchFamily="49" charset="0"/>
              <a:buChar char="o"/>
            </a:pPr>
            <a:r>
              <a:rPr lang="en-US" sz="1800" b="1" dirty="0"/>
              <a:t>     = Completed - most auto updated but require manual check</a:t>
            </a:r>
            <a:endParaRPr sz="1800" b="1" dirty="0"/>
          </a:p>
          <a:p>
            <a:pPr marL="914400" lvl="1" indent="-330200" algn="l" rtl="0">
              <a:spcBef>
                <a:spcPts val="375"/>
              </a:spcBef>
              <a:spcAft>
                <a:spcPts val="0"/>
              </a:spcAft>
              <a:buSzPct val="100000"/>
              <a:buFont typeface="Courier New" panose="02070309020205020404" pitchFamily="49" charset="0"/>
              <a:buChar char="o"/>
            </a:pPr>
            <a:r>
              <a:rPr lang="en-US" sz="1800" b="1" dirty="0"/>
              <a:t>     = Incomplete</a:t>
            </a:r>
            <a:endParaRPr sz="1800" b="1" dirty="0"/>
          </a:p>
          <a:p>
            <a:pPr marL="457200" lvl="0" indent="-330200" algn="l" rtl="0">
              <a:spcBef>
                <a:spcPts val="0"/>
              </a:spcBef>
              <a:spcAft>
                <a:spcPts val="0"/>
              </a:spcAft>
              <a:buSzPct val="100000"/>
              <a:buFont typeface="Arial" panose="020B0604020202020204" pitchFamily="34" charset="0"/>
              <a:buChar char="•"/>
            </a:pPr>
            <a:r>
              <a:rPr lang="en-US" sz="1800" dirty="0"/>
              <a:t>Task descriptions in blue are clickable links to take you directly to that WISEstaff page</a:t>
            </a:r>
            <a:endParaRPr sz="1800" dirty="0"/>
          </a:p>
          <a:p>
            <a:pPr marL="457200" lvl="0" indent="-330200" algn="l" rtl="0">
              <a:spcBef>
                <a:spcPts val="439"/>
              </a:spcBef>
              <a:spcAft>
                <a:spcPts val="0"/>
              </a:spcAft>
              <a:buSzPct val="100000"/>
              <a:buFont typeface="Arial" panose="020B0604020202020204" pitchFamily="34" charset="0"/>
              <a:buChar char="•"/>
            </a:pPr>
            <a:r>
              <a:rPr lang="en-US" sz="1800" dirty="0"/>
              <a:t>                 More details about each task step available in Help link at far right in section header</a:t>
            </a:r>
            <a:endParaRPr sz="1800" dirty="0"/>
          </a:p>
          <a:p>
            <a:pPr marL="457200" lvl="0" indent="-330200" algn="l" rtl="0">
              <a:spcBef>
                <a:spcPts val="439"/>
              </a:spcBef>
              <a:spcAft>
                <a:spcPts val="0"/>
              </a:spcAft>
              <a:buSzPct val="100000"/>
              <a:buFont typeface="Arial" panose="020B0604020202020204" pitchFamily="34" charset="0"/>
              <a:buChar char="•"/>
            </a:pPr>
            <a:r>
              <a:rPr lang="en-US" sz="1800" dirty="0"/>
              <a:t>View the number of open items for each task in the Count column</a:t>
            </a:r>
            <a:endParaRPr sz="1800" dirty="0"/>
          </a:p>
          <a:p>
            <a:pPr marL="0" lvl="0" indent="0" algn="l" rtl="0">
              <a:spcBef>
                <a:spcPts val="439"/>
              </a:spcBef>
              <a:spcAft>
                <a:spcPts val="0"/>
              </a:spcAft>
              <a:buNone/>
            </a:pPr>
            <a:endParaRPr sz="1800" b="0" dirty="0"/>
          </a:p>
          <a:p>
            <a:pPr marL="0" lvl="0" indent="0" algn="l" rtl="0">
              <a:lnSpc>
                <a:spcPct val="150000"/>
              </a:lnSpc>
              <a:spcBef>
                <a:spcPts val="439"/>
              </a:spcBef>
              <a:spcAft>
                <a:spcPts val="0"/>
              </a:spcAft>
              <a:buNone/>
            </a:pPr>
            <a:endParaRPr sz="1600" dirty="0"/>
          </a:p>
          <a:p>
            <a:pPr marL="457200" lvl="0" indent="0" algn="l" rtl="0">
              <a:lnSpc>
                <a:spcPct val="150000"/>
              </a:lnSpc>
              <a:spcBef>
                <a:spcPts val="439"/>
              </a:spcBef>
              <a:spcAft>
                <a:spcPts val="439"/>
              </a:spcAft>
              <a:buSzPts val="2400"/>
              <a:buNone/>
            </a:pPr>
            <a:endParaRPr sz="1600" dirty="0"/>
          </a:p>
        </p:txBody>
      </p:sp>
      <p:pic>
        <p:nvPicPr>
          <p:cNvPr id="3" name="Picture 2">
            <a:extLst>
              <a:ext uri="{FF2B5EF4-FFF2-40B4-BE49-F238E27FC236}">
                <a16:creationId xmlns:a16="http://schemas.microsoft.com/office/drawing/2014/main" id="{BFF04977-224C-950D-C64B-FA4CBB17E3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46" y="1082790"/>
            <a:ext cx="866775" cy="3762375"/>
          </a:xfrm>
          <a:prstGeom prst="rect">
            <a:avLst/>
          </a:prstGeom>
          <a:ln w="3175">
            <a:solidFill>
              <a:schemeClr val="tx1">
                <a:lumMod val="50000"/>
                <a:lumOff val="50000"/>
              </a:schemeClr>
            </a:solidFill>
          </a:ln>
        </p:spPr>
      </p:pic>
      <p:pic>
        <p:nvPicPr>
          <p:cNvPr id="84" name="Google Shape;84;p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907050" y="2019918"/>
            <a:ext cx="228600" cy="238125"/>
          </a:xfrm>
          <a:prstGeom prst="rect">
            <a:avLst/>
          </a:prstGeom>
          <a:noFill/>
          <a:ln>
            <a:noFill/>
          </a:ln>
        </p:spPr>
      </p:pic>
      <p:pic>
        <p:nvPicPr>
          <p:cNvPr id="85" name="Google Shape;85;p1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878475" y="2509038"/>
            <a:ext cx="285750" cy="247650"/>
          </a:xfrm>
          <a:prstGeom prst="rect">
            <a:avLst/>
          </a:prstGeom>
          <a:noFill/>
          <a:ln>
            <a:noFill/>
          </a:ln>
        </p:spPr>
      </p:pic>
      <p:pic>
        <p:nvPicPr>
          <p:cNvPr id="92" name="Google Shape;92;p1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526050" y="3620905"/>
            <a:ext cx="704850" cy="447675"/>
          </a:xfrm>
          <a:prstGeom prst="rect">
            <a:avLst/>
          </a:prstGeom>
          <a:noFill/>
          <a:ln w="3175">
            <a:solidFill>
              <a:schemeClr val="tx1">
                <a:lumMod val="50000"/>
                <a:lumOff val="50000"/>
              </a:schemeClr>
            </a:solidFill>
          </a:ln>
        </p:spPr>
      </p:pic>
      <p:pic>
        <p:nvPicPr>
          <p:cNvPr id="86" name="Google Shape;86;p14">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547049" y="1520941"/>
            <a:ext cx="447675" cy="2886075"/>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1200" cap="none" spc="0" normalizeH="0" baseline="0" noProof="0" dirty="0">
                <a:ln>
                  <a:noFill/>
                </a:ln>
                <a:solidFill>
                  <a:schemeClr val="lt1"/>
                </a:solidFill>
                <a:effectLst/>
                <a:uLnTx/>
                <a:uFillTx/>
                <a:latin typeface="Lato Black"/>
                <a:ea typeface="Lato Black"/>
                <a:cs typeface="Lato Black"/>
                <a:sym typeface="Lato Black"/>
              </a:rPr>
              <a:t>Final Certification Checklist - 3a </a:t>
            </a:r>
            <a:r>
              <a:rPr kumimoji="0" lang="en-US" sz="1600" b="1" i="1" u="none" strike="noStrike" kern="1200" cap="none" spc="0" normalizeH="0" baseline="0" noProof="0" dirty="0">
                <a:ln>
                  <a:noFill/>
                </a:ln>
                <a:solidFill>
                  <a:schemeClr val="lt1"/>
                </a:solidFill>
                <a:effectLst/>
                <a:uLnTx/>
                <a:uFillTx/>
                <a:latin typeface="Lato Black"/>
                <a:ea typeface="Lato Black"/>
                <a:cs typeface="Lato Black"/>
                <a:sym typeface="Lato Black"/>
              </a:rPr>
              <a:t>(1 of 4)</a:t>
            </a:r>
            <a:endParaRPr kumimoji="0" lang="en-US" sz="1600" b="1" i="0" u="none" strike="noStrike" kern="120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98" name="Google Shape;98;p15"/>
          <p:cNvSpPr txBox="1">
            <a:spLocks noGrp="1"/>
          </p:cNvSpPr>
          <p:nvPr>
            <p:ph type="body" idx="2"/>
          </p:nvPr>
        </p:nvSpPr>
        <p:spPr>
          <a:xfrm>
            <a:off x="481650" y="922338"/>
            <a:ext cx="8180700" cy="3931016"/>
          </a:xfrm>
          <a:prstGeom prst="rect">
            <a:avLst/>
          </a:prstGeom>
          <a:noFill/>
          <a:ln>
            <a:noFill/>
          </a:ln>
        </p:spPr>
        <p:txBody>
          <a:bodyPr spcFirstLastPara="1" wrap="square" lIns="91425" tIns="45700" rIns="91425" bIns="45700" anchor="t" anchorCtr="0">
            <a:noAutofit/>
          </a:bodyPr>
          <a:lstStyle/>
          <a:p>
            <a:pPr marL="283464" lvl="0" indent="-283464" algn="l" rtl="0">
              <a:lnSpc>
                <a:spcPct val="115000"/>
              </a:lnSpc>
              <a:spcBef>
                <a:spcPts val="0"/>
              </a:spcBef>
              <a:spcAft>
                <a:spcPts val="0"/>
              </a:spcAft>
              <a:buSzPct val="100000"/>
              <a:buFont typeface="Arial" panose="020B0604020202020204" pitchFamily="34" charset="0"/>
              <a:buChar char="•"/>
            </a:pPr>
            <a:r>
              <a:rPr lang="en-US" sz="1800" dirty="0"/>
              <a:t>Checklist Step Three: 3a - Preliminary </a:t>
            </a:r>
            <a:r>
              <a:rPr lang="en-US" sz="1800" u="sng" dirty="0">
                <a:solidFill>
                  <a:schemeClr val="hlink"/>
                </a:solidFill>
                <a:hlinkClick r:id="rId4"/>
              </a:rPr>
              <a:t>Audit </a:t>
            </a:r>
            <a:r>
              <a:rPr lang="en-US" sz="1800" dirty="0"/>
              <a:t>Reports Ready</a:t>
            </a:r>
            <a:endParaRPr sz="1800" dirty="0"/>
          </a:p>
          <a:p>
            <a:pPr marL="283464" lvl="0" indent="-283464" algn="l" rtl="0">
              <a:lnSpc>
                <a:spcPct val="115000"/>
              </a:lnSpc>
              <a:spcBef>
                <a:spcPts val="439"/>
              </a:spcBef>
              <a:spcAft>
                <a:spcPts val="0"/>
              </a:spcAft>
              <a:buFont typeface="Arial" panose="020B0604020202020204" pitchFamily="34" charset="0"/>
              <a:buChar char="•"/>
            </a:pPr>
            <a:endParaRPr dirty="0"/>
          </a:p>
          <a:p>
            <a:pPr marL="283464" lvl="0" indent="-283464" algn="l" rtl="0">
              <a:lnSpc>
                <a:spcPct val="115000"/>
              </a:lnSpc>
              <a:spcBef>
                <a:spcPts val="439"/>
              </a:spcBef>
              <a:spcAft>
                <a:spcPts val="0"/>
              </a:spcAft>
              <a:buSzPts val="1600"/>
              <a:buFont typeface="Arial" panose="020B0604020202020204" pitchFamily="34" charset="0"/>
              <a:buChar char="•"/>
            </a:pPr>
            <a:r>
              <a:rPr lang="en-US" sz="1800" dirty="0"/>
              <a:t>Preliminary Audit Reports are done each year to show you which staff are inadequately licensed for their current assignments.</a:t>
            </a:r>
          </a:p>
          <a:p>
            <a:pPr marL="283464" lvl="0" indent="-283464" algn="l" rtl="0">
              <a:lnSpc>
                <a:spcPct val="115000"/>
              </a:lnSpc>
              <a:spcBef>
                <a:spcPts val="439"/>
              </a:spcBef>
              <a:spcAft>
                <a:spcPts val="0"/>
              </a:spcAft>
              <a:buSzPts val="1600"/>
              <a:buFont typeface="Arial" panose="020B0604020202020204" pitchFamily="34" charset="0"/>
              <a:buChar char="•"/>
            </a:pPr>
            <a:r>
              <a:rPr lang="en-US" sz="1800" dirty="0"/>
              <a:t>You can find the 23-24 Preliminary reports in the previous format under “Audit results prior to the 2023-24 school year.”</a:t>
            </a:r>
          </a:p>
          <a:p>
            <a:pPr marL="0" lvl="0" indent="0" algn="l" rtl="0">
              <a:lnSpc>
                <a:spcPct val="115000"/>
              </a:lnSpc>
              <a:spcBef>
                <a:spcPts val="439"/>
              </a:spcBef>
              <a:spcAft>
                <a:spcPts val="0"/>
              </a:spcAft>
              <a:buSzPts val="1600"/>
              <a:buNone/>
            </a:pPr>
            <a:endParaRPr sz="1800" dirty="0"/>
          </a:p>
          <a:p>
            <a:pPr marL="283464" lvl="1" indent="-283464" algn="l" rtl="0">
              <a:lnSpc>
                <a:spcPct val="115000"/>
              </a:lnSpc>
              <a:spcBef>
                <a:spcPts val="439"/>
              </a:spcBef>
              <a:spcAft>
                <a:spcPts val="0"/>
              </a:spcAft>
              <a:buSzPts val="1600"/>
              <a:buFont typeface="Arial" panose="020B0604020202020204" pitchFamily="34" charset="0"/>
              <a:buChar char="•"/>
            </a:pPr>
            <a:r>
              <a:rPr lang="en-US" sz="1800" b="1" dirty="0"/>
              <a:t>Error Report and Special Education Error Report show staff whose license/s don’t cover their reported assignment and/or grades.</a:t>
            </a:r>
            <a:endParaRPr sz="1800" b="1" dirty="0"/>
          </a:p>
          <a:p>
            <a:pPr marL="283464" lvl="1" indent="-283464" algn="l" rtl="0">
              <a:lnSpc>
                <a:spcPct val="115000"/>
              </a:lnSpc>
              <a:spcBef>
                <a:spcPts val="0"/>
              </a:spcBef>
              <a:spcAft>
                <a:spcPts val="0"/>
              </a:spcAft>
              <a:buSzPts val="1600"/>
              <a:buFont typeface="Arial" panose="020B0604020202020204" pitchFamily="34" charset="0"/>
              <a:buChar char="•"/>
            </a:pPr>
            <a:r>
              <a:rPr lang="en-US" sz="1800" b="1" dirty="0"/>
              <a:t>Reject Report shows staff without an Entity ID; not audited</a:t>
            </a:r>
            <a:endParaRPr sz="1800" b="1" dirty="0"/>
          </a:p>
          <a:p>
            <a:pPr marL="283464" lvl="0" indent="-283464" algn="l" rtl="0">
              <a:lnSpc>
                <a:spcPct val="115000"/>
              </a:lnSpc>
              <a:spcBef>
                <a:spcPts val="0"/>
              </a:spcBef>
              <a:spcAft>
                <a:spcPts val="0"/>
              </a:spcAft>
              <a:buSzPts val="1600"/>
              <a:buFont typeface="Arial" panose="020B0604020202020204" pitchFamily="34" charset="0"/>
              <a:buChar char="•"/>
            </a:pPr>
            <a:r>
              <a:rPr lang="en-US" sz="1800" dirty="0"/>
              <a:t>New filter audit report under the top section for 2023-24 and forward</a:t>
            </a:r>
            <a:endParaRPr sz="1800" dirty="0"/>
          </a:p>
          <a:p>
            <a:pPr marL="457200" lvl="0" indent="0" algn="l" rtl="0">
              <a:lnSpc>
                <a:spcPct val="150000"/>
              </a:lnSpc>
              <a:spcBef>
                <a:spcPts val="439"/>
              </a:spcBef>
              <a:spcAft>
                <a:spcPts val="439"/>
              </a:spcAft>
              <a:buSzPts val="2400"/>
              <a:buNone/>
            </a:pPr>
            <a:endParaRPr sz="1600" dirty="0"/>
          </a:p>
        </p:txBody>
      </p:sp>
      <p:pic>
        <p:nvPicPr>
          <p:cNvPr id="99" name="Google Shape;99;p15" descr="Screenshot of Step 3a from the Staff Collection Checklist: Preliminary Audit Report Ready. "/>
          <p:cNvPicPr preferRelativeResize="0"/>
          <p:nvPr/>
        </p:nvPicPr>
        <p:blipFill>
          <a:blip r:embed="rId5">
            <a:alphaModFix/>
          </a:blip>
          <a:stretch>
            <a:fillRect/>
          </a:stretch>
        </p:blipFill>
        <p:spPr>
          <a:xfrm>
            <a:off x="481650" y="1310681"/>
            <a:ext cx="3162300" cy="438150"/>
          </a:xfrm>
          <a:prstGeom prst="rect">
            <a:avLst/>
          </a:prstGeom>
          <a:noFill/>
          <a:ln w="3175">
            <a:solidFill>
              <a:schemeClr val="tx1"/>
            </a:solid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EWRn6wMo"/>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0960A6CF-6174-40C4-9088-6DF917902510}"/>
</file>

<file path=customXml/itemProps2.xml><?xml version="1.0" encoding="utf-8"?>
<ds:datastoreItem xmlns:ds="http://schemas.openxmlformats.org/officeDocument/2006/customXml" ds:itemID="{E319F02E-046F-414A-A8C9-E971BCA35435}">
  <ds:schemaRefs>
    <ds:schemaRef ds:uri="http://schemas.microsoft.com/sharepoint/v3/contenttype/forms"/>
  </ds:schemaRefs>
</ds:datastoreItem>
</file>

<file path=customXml/itemProps3.xml><?xml version="1.0" encoding="utf-8"?>
<ds:datastoreItem xmlns:ds="http://schemas.openxmlformats.org/officeDocument/2006/customXml" ds:itemID="{A56D86B1-51C6-4F49-8980-1B422F584A56}">
  <ds:schemaRefs>
    <ds:schemaRef ds:uri="2e738f9a-aabc-43fa-ba56-f67ecbb3da8a"/>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3b6fa66-905b-41bc-bd6d-9745c0971c1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6309</TotalTime>
  <Words>10208</Words>
  <Application>Microsoft Office PowerPoint</Application>
  <PresentationFormat>On-screen Show (16:9)</PresentationFormat>
  <Paragraphs>561</Paragraphs>
  <Slides>52</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 New</vt:lpstr>
      <vt:lpstr>Lato</vt:lpstr>
      <vt:lpstr>Lato Black</vt:lpstr>
      <vt:lpstr>Office Theme</vt:lpstr>
      <vt:lpstr>WISEstaff Final Certification</vt:lpstr>
      <vt:lpstr>Introduction</vt:lpstr>
      <vt:lpstr>WISEstaff Data Collection Includes?</vt:lpstr>
      <vt:lpstr>Important Dates</vt:lpstr>
      <vt:lpstr>Data Quality Dashboard Reminder</vt:lpstr>
      <vt:lpstr>Final Certification Checklist</vt:lpstr>
      <vt:lpstr>Final Certification Checklist: Step Three</vt:lpstr>
      <vt:lpstr>Final Certification Checklist - Tips</vt:lpstr>
      <vt:lpstr>Final Certification Checklist - 3a (1 of 4)</vt:lpstr>
      <vt:lpstr>Final Certification Checklist - 3a (2 of 4)</vt:lpstr>
      <vt:lpstr>Final Certification Checklist - 3a (3 of 4)</vt:lpstr>
      <vt:lpstr>Final Certification Checklist - 3a (4 of 4)</vt:lpstr>
      <vt:lpstr>Final Certification Checklist - 3b</vt:lpstr>
      <vt:lpstr>Final Certification Checklist – 3c</vt:lpstr>
      <vt:lpstr>Final Certification Checklist – 3d</vt:lpstr>
      <vt:lpstr>Final Certification Checklist – 3e</vt:lpstr>
      <vt:lpstr>Final Certification Checklist – 3f</vt:lpstr>
      <vt:lpstr>Final Certification Checklist – 3g (1 of 2)</vt:lpstr>
      <vt:lpstr>Final Certification Checklist – 3g (2 of 2)</vt:lpstr>
      <vt:lpstr>Final Certification Checklist – 3h (1 of 2)</vt:lpstr>
      <vt:lpstr>Final Certification Checklist – 3h (2 of 2)</vt:lpstr>
      <vt:lpstr>Data Quality Tools</vt:lpstr>
      <vt:lpstr>Data Quality Tools: Dashboard</vt:lpstr>
      <vt:lpstr>Data Quality Tools: Dashboard (1 of 3)</vt:lpstr>
      <vt:lpstr>Data Quality Tools: Dashboard (2 of 3)</vt:lpstr>
      <vt:lpstr>Data Quality Tools: Dashboard (3 of 3)</vt:lpstr>
      <vt:lpstr>Data Quality Tools: Reports</vt:lpstr>
      <vt:lpstr>DQ Tools: Summary Reports, All Staff</vt:lpstr>
      <vt:lpstr>DQ Tools: Summary Reports, Staff List</vt:lpstr>
      <vt:lpstr>DQ Tools: Detailed Reports, Salary Report</vt:lpstr>
      <vt:lpstr>DQ Tools: Detailed Reports, Admin Salary/Fringe</vt:lpstr>
      <vt:lpstr>DQ Tools: Detailed Reports, Salary/Fringe Variance (1 of 2)</vt:lpstr>
      <vt:lpstr>DQ Tools: Detailed Reports, Salary/Fringe Variance (2 of 2)</vt:lpstr>
      <vt:lpstr>DQ Tools: Detailed Reports, Aggregate Staff</vt:lpstr>
      <vt:lpstr>DQ Tools: Detailed Reports, Enter Aggregate Staff FTE</vt:lpstr>
      <vt:lpstr>DQ Tools: Detailed Reports, FTE Summary</vt:lpstr>
      <vt:lpstr>Data Quality Tools: Validations (1 of 5)</vt:lpstr>
      <vt:lpstr>Data Quality Tools: Validations (2 of 5)</vt:lpstr>
      <vt:lpstr>Data Quality Tools: Validations (3 of 5)</vt:lpstr>
      <vt:lpstr>Data Quality Tools: Validations (4 of 5)</vt:lpstr>
      <vt:lpstr>Data Quality Tools: Validations (5 of 5)</vt:lpstr>
      <vt:lpstr>Download Staff Files (1 of 2)</vt:lpstr>
      <vt:lpstr>Download Staff Files (2 of 2)</vt:lpstr>
      <vt:lpstr>Data Problems After the Final Snapshot</vt:lpstr>
      <vt:lpstr>Public Staff Reports</vt:lpstr>
      <vt:lpstr>Licensing Help (1 of 2)</vt:lpstr>
      <vt:lpstr>Licensing Help (2 of 2)</vt:lpstr>
      <vt:lpstr>Helpful Resources &amp; Links</vt:lpstr>
      <vt:lpstr>Giving Feedback</vt:lpstr>
      <vt:lpstr>Stay in Contact</vt:lpstr>
      <vt:lpstr>Keep Track of Dates &amp; Deadlines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14</cp:revision>
  <dcterms:created xsi:type="dcterms:W3CDTF">2016-02-23T19:34:17Z</dcterms:created>
  <dcterms:modified xsi:type="dcterms:W3CDTF">2024-02-23T13:53:47Z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AE7106C1-C92D-4D74-B2D9-62211791880D</vt:lpwstr>
  </property>
  <property fmtid="{D5CDD505-2E9C-101B-9397-08002B2CF9AE}" pid="4" name="ArticulatePath">
    <vt:lpwstr>https://widpiprd.sharepoint.com/sites/M365CG-WISEdataConference/Shared Documents/General/2024 WISEdata Conference/Slide Decks/WISE Website Wrkshop 2023</vt:lpwstr>
  </property>
  <property fmtid="{D5CDD505-2E9C-101B-9397-08002B2CF9AE}" pid="5" name="MediaServiceImageTags">
    <vt:lpwstr/>
  </property>
  <property fmtid="{D5CDD505-2E9C-101B-9397-08002B2CF9AE}" pid="6" name="_MarkAsFinal">
    <vt:bool>true</vt:bool>
  </property>
  <property fmtid="{D5CDD505-2E9C-101B-9397-08002B2CF9AE}" pid="7" name="Order">
    <vt:r8>45200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