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2" r:id="rId6"/>
    <p:sldMasterId id="2147483662" r:id="rId7"/>
    <p:sldMasterId id="2147483677" r:id="rId8"/>
    <p:sldMasterId id="2147483696" r:id="rId9"/>
    <p:sldMasterId id="2147483704" r:id="rId10"/>
    <p:sldMasterId id="2147483713" r:id="rId11"/>
    <p:sldMasterId id="2147483729" r:id="rId12"/>
    <p:sldMasterId id="2147483754" r:id="rId13"/>
  </p:sldMasterIdLst>
  <p:notesMasterIdLst>
    <p:notesMasterId r:id="rId14"/>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 id="350" r:id="rId109"/>
    <p:sldId id="351" r:id="rId110"/>
    <p:sldId id="352" r:id="rId111"/>
    <p:sldId id="353" r:id="rId112"/>
    <p:sldId id="354" r:id="rId113"/>
    <p:sldId id="355" r:id="rId114"/>
    <p:sldId id="356" r:id="rId115"/>
    <p:sldId id="357" r:id="rId116"/>
    <p:sldId id="358" r:id="rId117"/>
    <p:sldId id="359" r:id="rId118"/>
    <p:sldId id="360" r:id="rId119"/>
    <p:sldId id="361" r:id="rId120"/>
    <p:sldId id="362" r:id="rId121"/>
    <p:sldId id="363" r:id="rId122"/>
    <p:sldId id="364" r:id="rId123"/>
    <p:sldId id="365" r:id="rId124"/>
    <p:sldId id="366" r:id="rId125"/>
    <p:sldId id="367" r:id="rId126"/>
    <p:sldId id="368" r:id="rId127"/>
    <p:sldId id="369" r:id="rId128"/>
    <p:sldId id="370" r:id="rId129"/>
    <p:sldId id="371" r:id="rId130"/>
    <p:sldId id="372" r:id="rId131"/>
    <p:sldId id="373" r:id="rId132"/>
    <p:sldId id="374" r:id="rId133"/>
    <p:sldId id="375" r:id="rId134"/>
    <p:sldId id="376" r:id="rId135"/>
    <p:sldId id="377" r:id="rId136"/>
    <p:sldId id="378" r:id="rId137"/>
    <p:sldId id="379" r:id="rId138"/>
    <p:sldId id="380" r:id="rId139"/>
    <p:sldId id="381" r:id="rId140"/>
    <p:sldId id="382" r:id="rId141"/>
    <p:sldId id="383" r:id="rId142"/>
    <p:sldId id="384" r:id="rId143"/>
    <p:sldId id="385" r:id="rId144"/>
    <p:sldId id="386" r:id="rId145"/>
    <p:sldId id="387" r:id="rId146"/>
    <p:sldId id="388" r:id="rId147"/>
    <p:sldId id="389" r:id="rId148"/>
    <p:sldId id="390" r:id="rId149"/>
    <p:sldId id="391" r:id="rId150"/>
    <p:sldId id="392" r:id="rId151"/>
    <p:sldId id="393" r:id="rId152"/>
    <p:sldId id="394" r:id="rId153"/>
    <p:sldId id="395" r:id="rId154"/>
    <p:sldId id="396" r:id="rId155"/>
    <p:sldId id="397" r:id="rId156"/>
    <p:sldId id="398" r:id="rId157"/>
    <p:sldId id="399" r:id="rId158"/>
    <p:sldId id="400" r:id="rId159"/>
    <p:sldId id="401" r:id="rId160"/>
    <p:sldId id="402" r:id="rId161"/>
    <p:sldId id="403" r:id="rId162"/>
  </p:sldIdLst>
  <p:sldSz cy="5143500" cx="9144000"/>
  <p:notesSz cx="6858000" cy="9144000"/>
  <p:embeddedFontLst>
    <p:embeddedFont>
      <p:font typeface="Nunito"/>
      <p:regular r:id="rId163"/>
      <p:bold r:id="rId164"/>
      <p:italic r:id="rId165"/>
      <p:boldItalic r:id="rId166"/>
    </p:embeddedFont>
    <p:embeddedFont>
      <p:font typeface="Lato Black"/>
      <p:bold r:id="rId167"/>
      <p:boldItalic r:id="rId168"/>
    </p:embeddedFont>
    <p:embeddedFont>
      <p:font typeface="Helvetica Neue"/>
      <p:regular r:id="rId169"/>
      <p:bold r:id="rId170"/>
      <p:italic r:id="rId171"/>
      <p:boldItalic r:id="rId172"/>
    </p:embeddedFont>
    <p:embeddedFont>
      <p:font typeface="Century Gothic"/>
      <p:regular r:id="rId173"/>
      <p:bold r:id="rId174"/>
      <p:italic r:id="rId175"/>
      <p:boldItalic r:id="rId176"/>
    </p:embeddedFont>
    <p:embeddedFont>
      <p:font typeface="Nunito SemiBold"/>
      <p:regular r:id="rId177"/>
      <p:bold r:id="rId178"/>
      <p:italic r:id="rId179"/>
      <p:boldItalic r:id="rId180"/>
    </p:embeddedFont>
    <p:embeddedFont>
      <p:font typeface="Roboto Serif"/>
      <p:regular r:id="rId181"/>
      <p:bold r:id="rId182"/>
      <p:italic r:id="rId183"/>
      <p:boldItalic r:id="rId184"/>
    </p:embeddedFont>
    <p:embeddedFont>
      <p:font typeface="Roboto"/>
      <p:regular r:id="rId185"/>
      <p:bold r:id="rId186"/>
      <p:italic r:id="rId187"/>
      <p:boldItalic r:id="rId188"/>
    </p:embeddedFont>
    <p:embeddedFont>
      <p:font typeface="Lato"/>
      <p:regular r:id="rId189"/>
      <p:bold r:id="rId190"/>
      <p:italic r:id="rId191"/>
      <p:boldItalic r:id="rId192"/>
    </p:embeddedFont>
    <p:embeddedFont>
      <p:font typeface="Poppins"/>
      <p:regular r:id="rId193"/>
      <p:bold r:id="rId194"/>
      <p:italic r:id="rId195"/>
      <p:boldItalic r:id="rId196"/>
    </p:embeddedFont>
    <p:embeddedFont>
      <p:font typeface="PT Sans Narrow"/>
      <p:regular r:id="rId197"/>
      <p:bold r:id="rId198"/>
    </p:embeddedFont>
    <p:embeddedFont>
      <p:font typeface="DM Sans"/>
      <p:regular r:id="rId199"/>
      <p:bold r:id="rId200"/>
      <p:italic r:id="rId201"/>
      <p:boldItalic r:id="rId202"/>
    </p:embeddedFont>
    <p:embeddedFont>
      <p:font typeface="Open Sans"/>
      <p:regular r:id="rId203"/>
      <p:bold r:id="rId204"/>
      <p:italic r:id="rId205"/>
      <p:boldItalic r:id="rId2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2880">
          <p15:clr>
            <a:srgbClr val="A4A3A4"/>
          </p15:clr>
        </p15:guide>
        <p15:guide id="2" orient="horz" pos="2358">
          <p15:clr>
            <a:srgbClr val="A4A3A4"/>
          </p15:clr>
        </p15:guide>
        <p15:guide id="3" orient="horz" pos="2868">
          <p15:clr>
            <a:srgbClr val="A4A3A4"/>
          </p15:clr>
        </p15:guide>
        <p15:guide id="4" pos="2863">
          <p15:clr>
            <a:srgbClr val="A4A3A4"/>
          </p15:clr>
        </p15:guide>
        <p15:guide id="5" orient="horz" pos="3239">
          <p15:clr>
            <a:srgbClr val="A4A3A4"/>
          </p15:clr>
        </p15:guide>
        <p15:guide id="6" pos="2889">
          <p15:clr>
            <a:srgbClr val="A4A3A4"/>
          </p15:clr>
        </p15:guide>
      </p15:sldGuideLst>
    </p:ext>
    <p:ext uri="GoogleSlidesCustomDataVersion2">
      <go:slidesCustomData xmlns:go="http://customooxmlschemas.google.com/" r:id="rId207" roundtripDataSignature="AMtx7miytmJTUUrp+bv7xX9kC7I5s948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41C163B-EAD0-4D57-915B-93BAB3154D99}">
  <a:tblStyle styleId="{341C163B-EAD0-4D57-915B-93BAB3154D9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4B66BA7-F766-4752-BBD8-A1A91A89B24E}"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AFE"/>
          </a:solidFill>
        </a:fill>
      </a:tcStyle>
    </a:wholeTbl>
    <a:band1H>
      <a:tcTxStyle/>
      <a:tcStyle>
        <a:fill>
          <a:solidFill>
            <a:srgbClr val="CAD2FD"/>
          </a:solidFill>
        </a:fill>
      </a:tcStyle>
    </a:band1H>
    <a:band2H>
      <a:tcTxStyle/>
    </a:band2H>
    <a:band1V>
      <a:tcTxStyle/>
      <a:tcStyle>
        <a:fill>
          <a:solidFill>
            <a:srgbClr val="CAD2FD"/>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0189366E-C303-48EC-AB99-73CA77B4C9A9}"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p:guide pos="2358" orient="horz"/>
        <p:guide pos="2868" orient="horz"/>
        <p:guide pos="2863"/>
        <p:guide pos="3239" orient="horz"/>
        <p:guide pos="288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26.xml"/><Relationship Id="rId190" Type="http://schemas.openxmlformats.org/officeDocument/2006/relationships/font" Target="fonts/Lato-bold.fntdata"/><Relationship Id="rId42" Type="http://schemas.openxmlformats.org/officeDocument/2006/relationships/slide" Target="slides/slide28.xml"/><Relationship Id="rId41" Type="http://schemas.openxmlformats.org/officeDocument/2006/relationships/slide" Target="slides/slide27.xml"/><Relationship Id="rId44" Type="http://schemas.openxmlformats.org/officeDocument/2006/relationships/slide" Target="slides/slide30.xml"/><Relationship Id="rId194" Type="http://schemas.openxmlformats.org/officeDocument/2006/relationships/font" Target="fonts/Poppins-bold.fntdata"/><Relationship Id="rId43" Type="http://schemas.openxmlformats.org/officeDocument/2006/relationships/slide" Target="slides/slide29.xml"/><Relationship Id="rId193" Type="http://schemas.openxmlformats.org/officeDocument/2006/relationships/font" Target="fonts/Poppins-regular.fntdata"/><Relationship Id="rId46" Type="http://schemas.openxmlformats.org/officeDocument/2006/relationships/slide" Target="slides/slide32.xml"/><Relationship Id="rId192" Type="http://schemas.openxmlformats.org/officeDocument/2006/relationships/font" Target="fonts/Lato-boldItalic.fntdata"/><Relationship Id="rId45" Type="http://schemas.openxmlformats.org/officeDocument/2006/relationships/slide" Target="slides/slide31.xml"/><Relationship Id="rId191" Type="http://schemas.openxmlformats.org/officeDocument/2006/relationships/font" Target="fonts/Lato-italic.fntdata"/><Relationship Id="rId48" Type="http://schemas.openxmlformats.org/officeDocument/2006/relationships/slide" Target="slides/slide34.xml"/><Relationship Id="rId187" Type="http://schemas.openxmlformats.org/officeDocument/2006/relationships/font" Target="fonts/Roboto-italic.fntdata"/><Relationship Id="rId47" Type="http://schemas.openxmlformats.org/officeDocument/2006/relationships/slide" Target="slides/slide33.xml"/><Relationship Id="rId186" Type="http://schemas.openxmlformats.org/officeDocument/2006/relationships/font" Target="fonts/Roboto-bold.fntdata"/><Relationship Id="rId185" Type="http://schemas.openxmlformats.org/officeDocument/2006/relationships/font" Target="fonts/Roboto-regular.fntdata"/><Relationship Id="rId49" Type="http://schemas.openxmlformats.org/officeDocument/2006/relationships/slide" Target="slides/slide35.xml"/><Relationship Id="rId184" Type="http://schemas.openxmlformats.org/officeDocument/2006/relationships/font" Target="fonts/RobotoSerif-boldItalic.fntdata"/><Relationship Id="rId189" Type="http://schemas.openxmlformats.org/officeDocument/2006/relationships/font" Target="fonts/Lato-regular.fntdata"/><Relationship Id="rId188" Type="http://schemas.openxmlformats.org/officeDocument/2006/relationships/font" Target="fonts/Roboto-boldItalic.fntdata"/><Relationship Id="rId31" Type="http://schemas.openxmlformats.org/officeDocument/2006/relationships/slide" Target="slides/slide17.xml"/><Relationship Id="rId30" Type="http://schemas.openxmlformats.org/officeDocument/2006/relationships/slide" Target="slides/slide16.xml"/><Relationship Id="rId33" Type="http://schemas.openxmlformats.org/officeDocument/2006/relationships/slide" Target="slides/slide19.xml"/><Relationship Id="rId183" Type="http://schemas.openxmlformats.org/officeDocument/2006/relationships/font" Target="fonts/RobotoSerif-italic.fntdata"/><Relationship Id="rId32" Type="http://schemas.openxmlformats.org/officeDocument/2006/relationships/slide" Target="slides/slide18.xml"/><Relationship Id="rId182" Type="http://schemas.openxmlformats.org/officeDocument/2006/relationships/font" Target="fonts/RobotoSerif-bold.fntdata"/><Relationship Id="rId35" Type="http://schemas.openxmlformats.org/officeDocument/2006/relationships/slide" Target="slides/slide21.xml"/><Relationship Id="rId181" Type="http://schemas.openxmlformats.org/officeDocument/2006/relationships/font" Target="fonts/RobotoSerif-regular.fntdata"/><Relationship Id="rId34" Type="http://schemas.openxmlformats.org/officeDocument/2006/relationships/slide" Target="slides/slide20.xml"/><Relationship Id="rId180" Type="http://schemas.openxmlformats.org/officeDocument/2006/relationships/font" Target="fonts/NunitoSemiBold-boldItalic.fntdata"/><Relationship Id="rId37" Type="http://schemas.openxmlformats.org/officeDocument/2006/relationships/slide" Target="slides/slide23.xml"/><Relationship Id="rId176" Type="http://schemas.openxmlformats.org/officeDocument/2006/relationships/font" Target="fonts/CenturyGothic-boldItalic.fntdata"/><Relationship Id="rId36" Type="http://schemas.openxmlformats.org/officeDocument/2006/relationships/slide" Target="slides/slide22.xml"/><Relationship Id="rId175" Type="http://schemas.openxmlformats.org/officeDocument/2006/relationships/font" Target="fonts/CenturyGothic-italic.fntdata"/><Relationship Id="rId39" Type="http://schemas.openxmlformats.org/officeDocument/2006/relationships/slide" Target="slides/slide25.xml"/><Relationship Id="rId174" Type="http://schemas.openxmlformats.org/officeDocument/2006/relationships/font" Target="fonts/CenturyGothic-bold.fntdata"/><Relationship Id="rId38" Type="http://schemas.openxmlformats.org/officeDocument/2006/relationships/slide" Target="slides/slide24.xml"/><Relationship Id="rId173" Type="http://schemas.openxmlformats.org/officeDocument/2006/relationships/font" Target="fonts/CenturyGothic-regular.fntdata"/><Relationship Id="rId179" Type="http://schemas.openxmlformats.org/officeDocument/2006/relationships/font" Target="fonts/NunitoSemiBold-italic.fntdata"/><Relationship Id="rId178" Type="http://schemas.openxmlformats.org/officeDocument/2006/relationships/font" Target="fonts/NunitoSemiBold-bold.fntdata"/><Relationship Id="rId177" Type="http://schemas.openxmlformats.org/officeDocument/2006/relationships/font" Target="fonts/NunitoSemiBold-regular.fntdata"/><Relationship Id="rId20" Type="http://schemas.openxmlformats.org/officeDocument/2006/relationships/slide" Target="slides/slide6.xml"/><Relationship Id="rId22" Type="http://schemas.openxmlformats.org/officeDocument/2006/relationships/slide" Target="slides/slide8.xml"/><Relationship Id="rId21" Type="http://schemas.openxmlformats.org/officeDocument/2006/relationships/slide" Target="slides/slide7.xml"/><Relationship Id="rId24" Type="http://schemas.openxmlformats.org/officeDocument/2006/relationships/slide" Target="slides/slide10.xml"/><Relationship Id="rId23" Type="http://schemas.openxmlformats.org/officeDocument/2006/relationships/slide" Target="slides/slide9.xml"/><Relationship Id="rId26" Type="http://schemas.openxmlformats.org/officeDocument/2006/relationships/slide" Target="slides/slide12.xml"/><Relationship Id="rId25" Type="http://schemas.openxmlformats.org/officeDocument/2006/relationships/slide" Target="slides/slide11.xml"/><Relationship Id="rId28" Type="http://schemas.openxmlformats.org/officeDocument/2006/relationships/slide" Target="slides/slide14.xml"/><Relationship Id="rId27" Type="http://schemas.openxmlformats.org/officeDocument/2006/relationships/slide" Target="slides/slide13.xml"/><Relationship Id="rId29" Type="http://schemas.openxmlformats.org/officeDocument/2006/relationships/slide" Target="slides/slide15.xml"/><Relationship Id="rId11" Type="http://schemas.openxmlformats.org/officeDocument/2006/relationships/slideMaster" Target="slideMasters/slideMaster7.xml"/><Relationship Id="rId10" Type="http://schemas.openxmlformats.org/officeDocument/2006/relationships/slideMaster" Target="slideMasters/slideMaster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slide" Target="slides/slide1.xml"/><Relationship Id="rId198" Type="http://schemas.openxmlformats.org/officeDocument/2006/relationships/font" Target="fonts/PTSansNarrow-bold.fntdata"/><Relationship Id="rId14" Type="http://schemas.openxmlformats.org/officeDocument/2006/relationships/notesMaster" Target="notesMasters/notesMaster1.xml"/><Relationship Id="rId197" Type="http://schemas.openxmlformats.org/officeDocument/2006/relationships/font" Target="fonts/PTSansNarrow-regular.fntdata"/><Relationship Id="rId17" Type="http://schemas.openxmlformats.org/officeDocument/2006/relationships/slide" Target="slides/slide3.xml"/><Relationship Id="rId196" Type="http://schemas.openxmlformats.org/officeDocument/2006/relationships/font" Target="fonts/Poppins-boldItalic.fntdata"/><Relationship Id="rId16" Type="http://schemas.openxmlformats.org/officeDocument/2006/relationships/slide" Target="slides/slide2.xml"/><Relationship Id="rId195" Type="http://schemas.openxmlformats.org/officeDocument/2006/relationships/font" Target="fonts/Poppins-italic.fntdata"/><Relationship Id="rId19" Type="http://schemas.openxmlformats.org/officeDocument/2006/relationships/slide" Target="slides/slide5.xml"/><Relationship Id="rId18" Type="http://schemas.openxmlformats.org/officeDocument/2006/relationships/slide" Target="slides/slide4.xml"/><Relationship Id="rId199" Type="http://schemas.openxmlformats.org/officeDocument/2006/relationships/font" Target="fonts/DMSans-regular.fntdata"/><Relationship Id="rId84" Type="http://schemas.openxmlformats.org/officeDocument/2006/relationships/slide" Target="slides/slide70.xml"/><Relationship Id="rId83" Type="http://schemas.openxmlformats.org/officeDocument/2006/relationships/slide" Target="slides/slide69.xml"/><Relationship Id="rId86" Type="http://schemas.openxmlformats.org/officeDocument/2006/relationships/slide" Target="slides/slide72.xml"/><Relationship Id="rId85" Type="http://schemas.openxmlformats.org/officeDocument/2006/relationships/slide" Target="slides/slide71.xml"/><Relationship Id="rId88" Type="http://schemas.openxmlformats.org/officeDocument/2006/relationships/slide" Target="slides/slide74.xml"/><Relationship Id="rId150" Type="http://schemas.openxmlformats.org/officeDocument/2006/relationships/slide" Target="slides/slide136.xml"/><Relationship Id="rId87" Type="http://schemas.openxmlformats.org/officeDocument/2006/relationships/slide" Target="slides/slide73.xml"/><Relationship Id="rId89" Type="http://schemas.openxmlformats.org/officeDocument/2006/relationships/slide" Target="slides/slide75.xml"/><Relationship Id="rId80" Type="http://schemas.openxmlformats.org/officeDocument/2006/relationships/slide" Target="slides/slide66.xml"/><Relationship Id="rId82" Type="http://schemas.openxmlformats.org/officeDocument/2006/relationships/slide" Target="slides/slide68.xml"/><Relationship Id="rId81" Type="http://schemas.openxmlformats.org/officeDocument/2006/relationships/slide" Target="slides/slide67.xml"/><Relationship Id="rId1" Type="http://schemas.openxmlformats.org/officeDocument/2006/relationships/theme" Target="theme/theme9.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35.xml"/><Relationship Id="rId4" Type="http://schemas.openxmlformats.org/officeDocument/2006/relationships/tableStyles" Target="tableStyles.xml"/><Relationship Id="rId148" Type="http://schemas.openxmlformats.org/officeDocument/2006/relationships/slide" Target="slides/slide134.xml"/><Relationship Id="rId9" Type="http://schemas.openxmlformats.org/officeDocument/2006/relationships/slideMaster" Target="slideMasters/slideMaster5.xml"/><Relationship Id="rId143" Type="http://schemas.openxmlformats.org/officeDocument/2006/relationships/slide" Target="slides/slide129.xml"/><Relationship Id="rId142" Type="http://schemas.openxmlformats.org/officeDocument/2006/relationships/slide" Target="slides/slide128.xml"/><Relationship Id="rId141" Type="http://schemas.openxmlformats.org/officeDocument/2006/relationships/slide" Target="slides/slide127.xml"/><Relationship Id="rId140" Type="http://schemas.openxmlformats.org/officeDocument/2006/relationships/slide" Target="slides/slide126.xml"/><Relationship Id="rId5" Type="http://schemas.openxmlformats.org/officeDocument/2006/relationships/slideMaster" Target="slideMasters/slideMaster1.xml"/><Relationship Id="rId147" Type="http://schemas.openxmlformats.org/officeDocument/2006/relationships/slide" Target="slides/slide133.xml"/><Relationship Id="rId6" Type="http://schemas.openxmlformats.org/officeDocument/2006/relationships/slideMaster" Target="slideMasters/slideMaster2.xml"/><Relationship Id="rId146" Type="http://schemas.openxmlformats.org/officeDocument/2006/relationships/slide" Target="slides/slide132.xml"/><Relationship Id="rId7" Type="http://schemas.openxmlformats.org/officeDocument/2006/relationships/slideMaster" Target="slideMasters/slideMaster3.xml"/><Relationship Id="rId145" Type="http://schemas.openxmlformats.org/officeDocument/2006/relationships/slide" Target="slides/slide131.xml"/><Relationship Id="rId8" Type="http://schemas.openxmlformats.org/officeDocument/2006/relationships/slideMaster" Target="slideMasters/slideMaster4.xml"/><Relationship Id="rId144" Type="http://schemas.openxmlformats.org/officeDocument/2006/relationships/slide" Target="slides/slide130.xml"/><Relationship Id="rId73" Type="http://schemas.openxmlformats.org/officeDocument/2006/relationships/slide" Target="slides/slide59.xml"/><Relationship Id="rId72" Type="http://schemas.openxmlformats.org/officeDocument/2006/relationships/slide" Target="slides/slide58.xml"/><Relationship Id="rId75" Type="http://schemas.openxmlformats.org/officeDocument/2006/relationships/slide" Target="slides/slide61.xml"/><Relationship Id="rId74" Type="http://schemas.openxmlformats.org/officeDocument/2006/relationships/slide" Target="slides/slide60.xml"/><Relationship Id="rId77" Type="http://schemas.openxmlformats.org/officeDocument/2006/relationships/slide" Target="slides/slide63.xml"/><Relationship Id="rId76" Type="http://schemas.openxmlformats.org/officeDocument/2006/relationships/slide" Target="slides/slide62.xml"/><Relationship Id="rId79" Type="http://schemas.openxmlformats.org/officeDocument/2006/relationships/slide" Target="slides/slide65.xml"/><Relationship Id="rId78" Type="http://schemas.openxmlformats.org/officeDocument/2006/relationships/slide" Target="slides/slide64.xml"/><Relationship Id="rId71" Type="http://schemas.openxmlformats.org/officeDocument/2006/relationships/slide" Target="slides/slide57.xml"/><Relationship Id="rId70" Type="http://schemas.openxmlformats.org/officeDocument/2006/relationships/slide" Target="slides/slide56.xml"/><Relationship Id="rId139" Type="http://schemas.openxmlformats.org/officeDocument/2006/relationships/slide" Target="slides/slide125.xml"/><Relationship Id="rId138" Type="http://schemas.openxmlformats.org/officeDocument/2006/relationships/slide" Target="slides/slide124.xml"/><Relationship Id="rId137" Type="http://schemas.openxmlformats.org/officeDocument/2006/relationships/slide" Target="slides/slide123.xml"/><Relationship Id="rId132" Type="http://schemas.openxmlformats.org/officeDocument/2006/relationships/slide" Target="slides/slide118.xml"/><Relationship Id="rId131" Type="http://schemas.openxmlformats.org/officeDocument/2006/relationships/slide" Target="slides/slide117.xml"/><Relationship Id="rId130" Type="http://schemas.openxmlformats.org/officeDocument/2006/relationships/slide" Target="slides/slide116.xml"/><Relationship Id="rId136" Type="http://schemas.openxmlformats.org/officeDocument/2006/relationships/slide" Target="slides/slide122.xml"/><Relationship Id="rId135" Type="http://schemas.openxmlformats.org/officeDocument/2006/relationships/slide" Target="slides/slide121.xml"/><Relationship Id="rId134" Type="http://schemas.openxmlformats.org/officeDocument/2006/relationships/slide" Target="slides/slide120.xml"/><Relationship Id="rId133" Type="http://schemas.openxmlformats.org/officeDocument/2006/relationships/slide" Target="slides/slide119.xml"/><Relationship Id="rId62" Type="http://schemas.openxmlformats.org/officeDocument/2006/relationships/slide" Target="slides/slide48.xml"/><Relationship Id="rId61" Type="http://schemas.openxmlformats.org/officeDocument/2006/relationships/slide" Target="slides/slide47.xml"/><Relationship Id="rId64" Type="http://schemas.openxmlformats.org/officeDocument/2006/relationships/slide" Target="slides/slide50.xml"/><Relationship Id="rId63" Type="http://schemas.openxmlformats.org/officeDocument/2006/relationships/slide" Target="slides/slide49.xml"/><Relationship Id="rId66" Type="http://schemas.openxmlformats.org/officeDocument/2006/relationships/slide" Target="slides/slide52.xml"/><Relationship Id="rId172" Type="http://schemas.openxmlformats.org/officeDocument/2006/relationships/font" Target="fonts/HelveticaNeue-boldItalic.fntdata"/><Relationship Id="rId65" Type="http://schemas.openxmlformats.org/officeDocument/2006/relationships/slide" Target="slides/slide51.xml"/><Relationship Id="rId171" Type="http://schemas.openxmlformats.org/officeDocument/2006/relationships/font" Target="fonts/HelveticaNeue-italic.fntdata"/><Relationship Id="rId68" Type="http://schemas.openxmlformats.org/officeDocument/2006/relationships/slide" Target="slides/slide54.xml"/><Relationship Id="rId170" Type="http://schemas.openxmlformats.org/officeDocument/2006/relationships/font" Target="fonts/HelveticaNeue-bold.fntdata"/><Relationship Id="rId67" Type="http://schemas.openxmlformats.org/officeDocument/2006/relationships/slide" Target="slides/slide53.xml"/><Relationship Id="rId60" Type="http://schemas.openxmlformats.org/officeDocument/2006/relationships/slide" Target="slides/slide46.xml"/><Relationship Id="rId165" Type="http://schemas.openxmlformats.org/officeDocument/2006/relationships/font" Target="fonts/Nunito-italic.fntdata"/><Relationship Id="rId69" Type="http://schemas.openxmlformats.org/officeDocument/2006/relationships/slide" Target="slides/slide55.xml"/><Relationship Id="rId164" Type="http://schemas.openxmlformats.org/officeDocument/2006/relationships/font" Target="fonts/Nunito-bold.fntdata"/><Relationship Id="rId163" Type="http://schemas.openxmlformats.org/officeDocument/2006/relationships/font" Target="fonts/Nunito-regular.fntdata"/><Relationship Id="rId162" Type="http://schemas.openxmlformats.org/officeDocument/2006/relationships/slide" Target="slides/slide148.xml"/><Relationship Id="rId169" Type="http://schemas.openxmlformats.org/officeDocument/2006/relationships/font" Target="fonts/HelveticaNeue-regular.fntdata"/><Relationship Id="rId168" Type="http://schemas.openxmlformats.org/officeDocument/2006/relationships/font" Target="fonts/LatoBlack-boldItalic.fntdata"/><Relationship Id="rId167" Type="http://schemas.openxmlformats.org/officeDocument/2006/relationships/font" Target="fonts/LatoBlack-bold.fntdata"/><Relationship Id="rId166" Type="http://schemas.openxmlformats.org/officeDocument/2006/relationships/font" Target="fonts/Nunito-boldItalic.fntdata"/><Relationship Id="rId51" Type="http://schemas.openxmlformats.org/officeDocument/2006/relationships/slide" Target="slides/slide37.xml"/><Relationship Id="rId50" Type="http://schemas.openxmlformats.org/officeDocument/2006/relationships/slide" Target="slides/slide36.xml"/><Relationship Id="rId53" Type="http://schemas.openxmlformats.org/officeDocument/2006/relationships/slide" Target="slides/slide39.xml"/><Relationship Id="rId52" Type="http://schemas.openxmlformats.org/officeDocument/2006/relationships/slide" Target="slides/slide38.xml"/><Relationship Id="rId55" Type="http://schemas.openxmlformats.org/officeDocument/2006/relationships/slide" Target="slides/slide41.xml"/><Relationship Id="rId161" Type="http://schemas.openxmlformats.org/officeDocument/2006/relationships/slide" Target="slides/slide147.xml"/><Relationship Id="rId54" Type="http://schemas.openxmlformats.org/officeDocument/2006/relationships/slide" Target="slides/slide40.xml"/><Relationship Id="rId160" Type="http://schemas.openxmlformats.org/officeDocument/2006/relationships/slide" Target="slides/slide146.xml"/><Relationship Id="rId57" Type="http://schemas.openxmlformats.org/officeDocument/2006/relationships/slide" Target="slides/slide43.xml"/><Relationship Id="rId56" Type="http://schemas.openxmlformats.org/officeDocument/2006/relationships/slide" Target="slides/slide42.xml"/><Relationship Id="rId159" Type="http://schemas.openxmlformats.org/officeDocument/2006/relationships/slide" Target="slides/slide145.xml"/><Relationship Id="rId59" Type="http://schemas.openxmlformats.org/officeDocument/2006/relationships/slide" Target="slides/slide45.xml"/><Relationship Id="rId154" Type="http://schemas.openxmlformats.org/officeDocument/2006/relationships/slide" Target="slides/slide140.xml"/><Relationship Id="rId58" Type="http://schemas.openxmlformats.org/officeDocument/2006/relationships/slide" Target="slides/slide44.xml"/><Relationship Id="rId153" Type="http://schemas.openxmlformats.org/officeDocument/2006/relationships/slide" Target="slides/slide139.xml"/><Relationship Id="rId152" Type="http://schemas.openxmlformats.org/officeDocument/2006/relationships/slide" Target="slides/slide138.xml"/><Relationship Id="rId151" Type="http://schemas.openxmlformats.org/officeDocument/2006/relationships/slide" Target="slides/slide137.xml"/><Relationship Id="rId158" Type="http://schemas.openxmlformats.org/officeDocument/2006/relationships/slide" Target="slides/slide144.xml"/><Relationship Id="rId157" Type="http://schemas.openxmlformats.org/officeDocument/2006/relationships/slide" Target="slides/slide143.xml"/><Relationship Id="rId156" Type="http://schemas.openxmlformats.org/officeDocument/2006/relationships/slide" Target="slides/slide142.xml"/><Relationship Id="rId155" Type="http://schemas.openxmlformats.org/officeDocument/2006/relationships/slide" Target="slides/slide141.xml"/><Relationship Id="rId107" Type="http://schemas.openxmlformats.org/officeDocument/2006/relationships/slide" Target="slides/slide93.xml"/><Relationship Id="rId106" Type="http://schemas.openxmlformats.org/officeDocument/2006/relationships/slide" Target="slides/slide92.xml"/><Relationship Id="rId105" Type="http://schemas.openxmlformats.org/officeDocument/2006/relationships/slide" Target="slides/slide91.xml"/><Relationship Id="rId104" Type="http://schemas.openxmlformats.org/officeDocument/2006/relationships/slide" Target="slides/slide90.xml"/><Relationship Id="rId109" Type="http://schemas.openxmlformats.org/officeDocument/2006/relationships/slide" Target="slides/slide95.xml"/><Relationship Id="rId108" Type="http://schemas.openxmlformats.org/officeDocument/2006/relationships/slide" Target="slides/slide94.xml"/><Relationship Id="rId103" Type="http://schemas.openxmlformats.org/officeDocument/2006/relationships/slide" Target="slides/slide89.xml"/><Relationship Id="rId102" Type="http://schemas.openxmlformats.org/officeDocument/2006/relationships/slide" Target="slides/slide88.xml"/><Relationship Id="rId101" Type="http://schemas.openxmlformats.org/officeDocument/2006/relationships/slide" Target="slides/slide87.xml"/><Relationship Id="rId100" Type="http://schemas.openxmlformats.org/officeDocument/2006/relationships/slide" Target="slides/slide86.xml"/><Relationship Id="rId129" Type="http://schemas.openxmlformats.org/officeDocument/2006/relationships/slide" Target="slides/slide115.xml"/><Relationship Id="rId128" Type="http://schemas.openxmlformats.org/officeDocument/2006/relationships/slide" Target="slides/slide114.xml"/><Relationship Id="rId127" Type="http://schemas.openxmlformats.org/officeDocument/2006/relationships/slide" Target="slides/slide113.xml"/><Relationship Id="rId126" Type="http://schemas.openxmlformats.org/officeDocument/2006/relationships/slide" Target="slides/slide112.xml"/><Relationship Id="rId121" Type="http://schemas.openxmlformats.org/officeDocument/2006/relationships/slide" Target="slides/slide107.xml"/><Relationship Id="rId120" Type="http://schemas.openxmlformats.org/officeDocument/2006/relationships/slide" Target="slides/slide106.xml"/><Relationship Id="rId125" Type="http://schemas.openxmlformats.org/officeDocument/2006/relationships/slide" Target="slides/slide111.xml"/><Relationship Id="rId124" Type="http://schemas.openxmlformats.org/officeDocument/2006/relationships/slide" Target="slides/slide110.xml"/><Relationship Id="rId123" Type="http://schemas.openxmlformats.org/officeDocument/2006/relationships/slide" Target="slides/slide109.xml"/><Relationship Id="rId122" Type="http://schemas.openxmlformats.org/officeDocument/2006/relationships/slide" Target="slides/slide108.xml"/><Relationship Id="rId95" Type="http://schemas.openxmlformats.org/officeDocument/2006/relationships/slide" Target="slides/slide81.xml"/><Relationship Id="rId94" Type="http://schemas.openxmlformats.org/officeDocument/2006/relationships/slide" Target="slides/slide80.xml"/><Relationship Id="rId97" Type="http://schemas.openxmlformats.org/officeDocument/2006/relationships/slide" Target="slides/slide83.xml"/><Relationship Id="rId96" Type="http://schemas.openxmlformats.org/officeDocument/2006/relationships/slide" Target="slides/slide82.xml"/><Relationship Id="rId99" Type="http://schemas.openxmlformats.org/officeDocument/2006/relationships/slide" Target="slides/slide85.xml"/><Relationship Id="rId98" Type="http://schemas.openxmlformats.org/officeDocument/2006/relationships/slide" Target="slides/slide84.xml"/><Relationship Id="rId91" Type="http://schemas.openxmlformats.org/officeDocument/2006/relationships/slide" Target="slides/slide77.xml"/><Relationship Id="rId90" Type="http://schemas.openxmlformats.org/officeDocument/2006/relationships/slide" Target="slides/slide76.xml"/><Relationship Id="rId93" Type="http://schemas.openxmlformats.org/officeDocument/2006/relationships/slide" Target="slides/slide79.xml"/><Relationship Id="rId92" Type="http://schemas.openxmlformats.org/officeDocument/2006/relationships/slide" Target="slides/slide78.xml"/><Relationship Id="rId118" Type="http://schemas.openxmlformats.org/officeDocument/2006/relationships/slide" Target="slides/slide104.xml"/><Relationship Id="rId117" Type="http://schemas.openxmlformats.org/officeDocument/2006/relationships/slide" Target="slides/slide103.xml"/><Relationship Id="rId116" Type="http://schemas.openxmlformats.org/officeDocument/2006/relationships/slide" Target="slides/slide102.xml"/><Relationship Id="rId115" Type="http://schemas.openxmlformats.org/officeDocument/2006/relationships/slide" Target="slides/slide101.xml"/><Relationship Id="rId119" Type="http://schemas.openxmlformats.org/officeDocument/2006/relationships/slide" Target="slides/slide105.xml"/><Relationship Id="rId110" Type="http://schemas.openxmlformats.org/officeDocument/2006/relationships/slide" Target="slides/slide96.xml"/><Relationship Id="rId114" Type="http://schemas.openxmlformats.org/officeDocument/2006/relationships/slide" Target="slides/slide100.xml"/><Relationship Id="rId113" Type="http://schemas.openxmlformats.org/officeDocument/2006/relationships/slide" Target="slides/slide99.xml"/><Relationship Id="rId112" Type="http://schemas.openxmlformats.org/officeDocument/2006/relationships/slide" Target="slides/slide98.xml"/><Relationship Id="rId111" Type="http://schemas.openxmlformats.org/officeDocument/2006/relationships/slide" Target="slides/slide97.xml"/><Relationship Id="rId206" Type="http://schemas.openxmlformats.org/officeDocument/2006/relationships/font" Target="fonts/OpenSans-boldItalic.fntdata"/><Relationship Id="rId205" Type="http://schemas.openxmlformats.org/officeDocument/2006/relationships/font" Target="fonts/OpenSans-italic.fntdata"/><Relationship Id="rId204" Type="http://schemas.openxmlformats.org/officeDocument/2006/relationships/font" Target="fonts/OpenSans-bold.fntdata"/><Relationship Id="rId203" Type="http://schemas.openxmlformats.org/officeDocument/2006/relationships/font" Target="fonts/OpenSans-regular.fntdata"/><Relationship Id="rId207" Type="http://customschemas.google.com/relationships/presentationmetadata" Target="metadata"/><Relationship Id="rId202" Type="http://schemas.openxmlformats.org/officeDocument/2006/relationships/font" Target="fonts/DMSans-boldItalic.fntdata"/><Relationship Id="rId201" Type="http://schemas.openxmlformats.org/officeDocument/2006/relationships/font" Target="fonts/DMSans-italic.fntdata"/><Relationship Id="rId200" Type="http://schemas.openxmlformats.org/officeDocument/2006/relationships/font" Target="fonts/DMSans-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lUN0b-Iam2FLbOd1b2MALAqIagu0qB-oMvbNU-kvS60/edit" TargetMode="Externa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Uy-JhehVpILy3upbFdt2NYUxJbBDQ2P7sJlQw6TDIdQ/edit#gid=1920429508" TargetMode="Externa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pi.wi.gov/sfs/finances/wufar/overview"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1" name="Google Shape;60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23196b1bd6d_0_198:notes"/>
          <p:cNvSpPr txBox="1"/>
          <p:nvPr>
            <p:ph idx="1" type="body"/>
          </p:nvPr>
        </p:nvSpPr>
        <p:spPr>
          <a:xfrm>
            <a:off x="913158" y="4342463"/>
            <a:ext cx="50316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g23196b1bd6d_0_198: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8" name="Shape 1458"/>
        <p:cNvGrpSpPr/>
        <p:nvPr/>
      </p:nvGrpSpPr>
      <p:grpSpPr>
        <a:xfrm>
          <a:off x="0" y="0"/>
          <a:ext cx="0" cy="0"/>
          <a:chOff x="0" y="0"/>
          <a:chExt cx="0" cy="0"/>
        </a:xfrm>
      </p:grpSpPr>
      <p:sp>
        <p:nvSpPr>
          <p:cNvPr id="1459" name="Google Shape;1459;g23196b1bd6d_0_19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0" name="Google Shape;1460;g23196b1bd6d_0_19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Tanya</a:t>
            </a:r>
            <a:endParaRPr/>
          </a:p>
          <a:p>
            <a:pPr indent="-298450" lvl="0" marL="457200" rtl="0" algn="l">
              <a:spcBef>
                <a:spcPts val="0"/>
              </a:spcBef>
              <a:spcAft>
                <a:spcPts val="0"/>
              </a:spcAft>
              <a:buSzPts val="1100"/>
              <a:buChar char="●"/>
            </a:pPr>
            <a:r>
              <a:rPr lang="en-US"/>
              <a:t>Many terms you might hear for students who speak a language other than English at home (ELL, multilingual learner, emerging bilingual, etc.)</a:t>
            </a:r>
            <a:endParaRPr/>
          </a:p>
          <a:p>
            <a:pPr indent="-298450" lvl="0" marL="457200" rtl="0" algn="l">
              <a:spcBef>
                <a:spcPts val="0"/>
              </a:spcBef>
              <a:spcAft>
                <a:spcPts val="0"/>
              </a:spcAft>
              <a:buSzPts val="1100"/>
              <a:buChar char="●"/>
            </a:pPr>
            <a:r>
              <a:rPr lang="en-US"/>
              <a:t>Official legal term per Title III/ESEA - English Learner (EL)</a:t>
            </a:r>
            <a:endParaRPr/>
          </a:p>
          <a:p>
            <a:pPr indent="-298450" lvl="0" marL="457200" rtl="0" algn="l">
              <a:spcBef>
                <a:spcPts val="0"/>
              </a:spcBef>
              <a:spcAft>
                <a:spcPts val="0"/>
              </a:spcAft>
              <a:buSzPts val="1100"/>
              <a:buChar char="●"/>
            </a:pPr>
            <a:r>
              <a:rPr lang="en-US"/>
              <a:t>Official definition (age, enrolled in school, not born in US or native language is a LOTE, level of English proficiency impacts academic achievement, ability to participate fully in society)</a:t>
            </a:r>
            <a:endParaRPr/>
          </a:p>
          <a:p>
            <a:pPr indent="-298450" lvl="0" marL="457200" rtl="0" algn="l">
              <a:spcBef>
                <a:spcPts val="0"/>
              </a:spcBef>
              <a:spcAft>
                <a:spcPts val="0"/>
              </a:spcAft>
              <a:buSzPts val="1100"/>
              <a:buChar char="●"/>
            </a:pPr>
            <a:r>
              <a:rPr lang="en-US"/>
              <a:t>Schools/districts have certain legal responsibilities they must meet when serving these students - which we will review during this presentation</a:t>
            </a:r>
            <a:endParaRPr/>
          </a:p>
        </p:txBody>
      </p:sp>
      <p:sp>
        <p:nvSpPr>
          <p:cNvPr id="1461" name="Google Shape;1461;g23196b1bd6d_0_19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5" name="Shape 1465"/>
        <p:cNvGrpSpPr/>
        <p:nvPr/>
      </p:nvGrpSpPr>
      <p:grpSpPr>
        <a:xfrm>
          <a:off x="0" y="0"/>
          <a:ext cx="0" cy="0"/>
          <a:chOff x="0" y="0"/>
          <a:chExt cx="0" cy="0"/>
        </a:xfrm>
      </p:grpSpPr>
      <p:sp>
        <p:nvSpPr>
          <p:cNvPr id="1466" name="Google Shape;1466;g23196b1bd6d_0_19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Amy</a:t>
            </a:r>
            <a:endParaRPr/>
          </a:p>
          <a:p>
            <a:pPr indent="0" lvl="0" marL="0" rtl="0" algn="l">
              <a:lnSpc>
                <a:spcPct val="100000"/>
              </a:lnSpc>
              <a:spcBef>
                <a:spcPts val="0"/>
              </a:spcBef>
              <a:spcAft>
                <a:spcPts val="0"/>
              </a:spcAft>
              <a:buSzPts val="1400"/>
              <a:buNone/>
            </a:pPr>
            <a:r>
              <a:rPr lang="en-US"/>
              <a:t>Invite participants to put in the chat what there are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467" name="Google Shape;1467;g23196b1bd6d_0_19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23196b1bd6d_0_19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7" name="Google Shape;1477;g23196b1bd6d_0_19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Amy</a:t>
            </a:r>
            <a:endParaRPr/>
          </a:p>
          <a:p>
            <a:pPr indent="0" lvl="0" marL="0" rtl="0" algn="l">
              <a:lnSpc>
                <a:spcPct val="100000"/>
              </a:lnSpc>
              <a:spcBef>
                <a:spcPts val="0"/>
              </a:spcBef>
              <a:spcAft>
                <a:spcPts val="0"/>
              </a:spcAft>
              <a:buSzPts val="1400"/>
              <a:buNone/>
            </a:pPr>
            <a:r>
              <a:t/>
            </a:r>
            <a:endParaRPr/>
          </a:p>
        </p:txBody>
      </p:sp>
      <p:sp>
        <p:nvSpPr>
          <p:cNvPr id="1478" name="Google Shape;1478;g23196b1bd6d_0_19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23196b1bd6d_0_19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g23196b1bd6d_0_19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100"/>
              <a:buFont typeface="Arial"/>
              <a:buNone/>
            </a:pPr>
            <a:r>
              <a:rPr lang="en-US"/>
              <a:t>Amy</a:t>
            </a:r>
            <a:endParaRPr/>
          </a:p>
          <a:p>
            <a:pPr indent="0" lvl="0" marL="0" rtl="0" algn="l">
              <a:spcBef>
                <a:spcPts val="0"/>
              </a:spcBef>
              <a:spcAft>
                <a:spcPts val="0"/>
              </a:spcAft>
              <a:buClr>
                <a:schemeClr val="dk1"/>
              </a:buClr>
              <a:buSzPts val="1100"/>
              <a:buFont typeface="Arial"/>
              <a:buNone/>
            </a:pPr>
            <a:r>
              <a:rPr lang="en-US"/>
              <a:t>English learners in WI - number, languages, in communities across the state, including larger urban districts, suburban districts, and smaller, rural districts.</a:t>
            </a:r>
            <a:endParaRPr/>
          </a:p>
          <a:p>
            <a:pPr indent="0" lvl="0" marL="0" rtl="0" algn="l">
              <a:lnSpc>
                <a:spcPct val="100000"/>
              </a:lnSpc>
              <a:spcBef>
                <a:spcPts val="0"/>
              </a:spcBef>
              <a:spcAft>
                <a:spcPts val="0"/>
              </a:spcAft>
              <a:buSzPts val="1400"/>
              <a:buNone/>
            </a:pPr>
            <a:r>
              <a:t/>
            </a:r>
            <a:endParaRPr/>
          </a:p>
        </p:txBody>
      </p:sp>
      <p:sp>
        <p:nvSpPr>
          <p:cNvPr id="1486" name="Google Shape;1486;g23196b1bd6d_0_19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5" name="Shape 1495"/>
        <p:cNvGrpSpPr/>
        <p:nvPr/>
      </p:nvGrpSpPr>
      <p:grpSpPr>
        <a:xfrm>
          <a:off x="0" y="0"/>
          <a:ext cx="0" cy="0"/>
          <a:chOff x="0" y="0"/>
          <a:chExt cx="0" cy="0"/>
        </a:xfrm>
      </p:grpSpPr>
      <p:sp>
        <p:nvSpPr>
          <p:cNvPr id="1496" name="Google Shape;1496;g23196b1bd6d_0_19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7" name="Google Shape;1497;g23196b1bd6d_0_195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p:txBody>
      </p:sp>
      <p:sp>
        <p:nvSpPr>
          <p:cNvPr id="1498" name="Google Shape;1498;g23196b1bd6d_0_195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3" name="Shape 1503"/>
        <p:cNvGrpSpPr/>
        <p:nvPr/>
      </p:nvGrpSpPr>
      <p:grpSpPr>
        <a:xfrm>
          <a:off x="0" y="0"/>
          <a:ext cx="0" cy="0"/>
          <a:chOff x="0" y="0"/>
          <a:chExt cx="0" cy="0"/>
        </a:xfrm>
      </p:grpSpPr>
      <p:sp>
        <p:nvSpPr>
          <p:cNvPr id="1504" name="Google Shape;1504;g23196b1bd6d_0_19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05" name="Google Shape;1505;g23196b1bd6d_0_19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a:p>
            <a:pPr indent="0" lvl="0" marL="0" rtl="0" algn="l">
              <a:spcBef>
                <a:spcPts val="0"/>
              </a:spcBef>
              <a:spcAft>
                <a:spcPts val="0"/>
              </a:spcAft>
              <a:buNone/>
            </a:pPr>
            <a:r>
              <a:t/>
            </a:r>
            <a:endParaRPr/>
          </a:p>
        </p:txBody>
      </p:sp>
      <p:sp>
        <p:nvSpPr>
          <p:cNvPr id="1506" name="Google Shape;1506;g23196b1bd6d_0_196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0" name="Shape 1510"/>
        <p:cNvGrpSpPr/>
        <p:nvPr/>
      </p:nvGrpSpPr>
      <p:grpSpPr>
        <a:xfrm>
          <a:off x="0" y="0"/>
          <a:ext cx="0" cy="0"/>
          <a:chOff x="0" y="0"/>
          <a:chExt cx="0" cy="0"/>
        </a:xfrm>
      </p:grpSpPr>
      <p:sp>
        <p:nvSpPr>
          <p:cNvPr id="1511" name="Google Shape;1511;g23196b1bd6d_0_19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2" name="Google Shape;1512;g23196b1bd6d_0_19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a:p>
            <a:pPr indent="0" lvl="0" marL="0" rtl="0" algn="l">
              <a:spcBef>
                <a:spcPts val="0"/>
              </a:spcBef>
              <a:spcAft>
                <a:spcPts val="0"/>
              </a:spcAft>
              <a:buNone/>
            </a:pPr>
            <a:r>
              <a:rPr lang="en-US"/>
              <a:t>Highlight - translations available on website</a:t>
            </a:r>
            <a:endParaRPr/>
          </a:p>
          <a:p>
            <a:pPr indent="0" lvl="0" marL="0" rtl="0" algn="l">
              <a:spcBef>
                <a:spcPts val="0"/>
              </a:spcBef>
              <a:spcAft>
                <a:spcPts val="0"/>
              </a:spcAft>
              <a:buNone/>
            </a:pPr>
            <a:r>
              <a:rPr lang="en-US"/>
              <a:t>Two-step process, Lau plan</a:t>
            </a:r>
            <a:endParaRPr/>
          </a:p>
        </p:txBody>
      </p:sp>
      <p:sp>
        <p:nvSpPr>
          <p:cNvPr id="1513" name="Google Shape;1513;g23196b1bd6d_0_196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g23196b1bd6d_0_19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19" name="Google Shape;1519;g23196b1bd6d_0_19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p:txBody>
      </p:sp>
      <p:sp>
        <p:nvSpPr>
          <p:cNvPr id="1520" name="Google Shape;1520;g23196b1bd6d_0_19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g23196b1bd6d_0_19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27" name="Google Shape;1527;g23196b1bd6d_0_19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p:txBody>
      </p:sp>
      <p:sp>
        <p:nvSpPr>
          <p:cNvPr id="1528" name="Google Shape;1528;g23196b1bd6d_0_19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23196b1bd6d_0_19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37" name="Google Shape;1537;g23196b1bd6d_0_198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a:p>
            <a:pPr indent="0" lvl="0" marL="0" rtl="0" algn="l">
              <a:spcBef>
                <a:spcPts val="0"/>
              </a:spcBef>
              <a:spcAft>
                <a:spcPts val="0"/>
              </a:spcAft>
              <a:buNone/>
            </a:pPr>
            <a:r>
              <a:t/>
            </a:r>
            <a:endParaRPr/>
          </a:p>
        </p:txBody>
      </p:sp>
      <p:sp>
        <p:nvSpPr>
          <p:cNvPr id="1538" name="Google Shape;1538;g23196b1bd6d_0_198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3196b1bd6d_0_2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668" name="Google Shape;668;g23196b1bd6d_0_2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2" name="Shape 1542"/>
        <p:cNvGrpSpPr/>
        <p:nvPr/>
      </p:nvGrpSpPr>
      <p:grpSpPr>
        <a:xfrm>
          <a:off x="0" y="0"/>
          <a:ext cx="0" cy="0"/>
          <a:chOff x="0" y="0"/>
          <a:chExt cx="0" cy="0"/>
        </a:xfrm>
      </p:grpSpPr>
      <p:sp>
        <p:nvSpPr>
          <p:cNvPr id="1543" name="Google Shape;1543;g23196b1bd6d_0_19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44" name="Google Shape;1544;g23196b1bd6d_0_199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Tanya</a:t>
            </a:r>
            <a:endParaRPr/>
          </a:p>
          <a:p>
            <a:pPr indent="0" lvl="0" marL="0" rtl="0" algn="l">
              <a:spcBef>
                <a:spcPts val="0"/>
              </a:spcBef>
              <a:spcAft>
                <a:spcPts val="0"/>
              </a:spcAft>
              <a:buNone/>
            </a:pPr>
            <a:r>
              <a:rPr lang="en-US"/>
              <a:t>Chapter 8 of handbook: </a:t>
            </a:r>
            <a:r>
              <a:rPr lang="en-US" u="sng">
                <a:solidFill>
                  <a:schemeClr val="hlink"/>
                </a:solidFill>
                <a:hlinkClick r:id="rId2"/>
              </a:rPr>
              <a:t>https://docs.google.com/document/d/1lUN0b-Iam2FLbOd1b2MALAqIagu0qB-oMvbNU-kvS60/edit</a:t>
            </a:r>
            <a:r>
              <a:rPr lang="en-US"/>
              <a:t> </a:t>
            </a:r>
            <a:endParaRPr/>
          </a:p>
          <a:p>
            <a:pPr indent="0" lvl="0" marL="0" rtl="0" algn="l">
              <a:spcBef>
                <a:spcPts val="0"/>
              </a:spcBef>
              <a:spcAft>
                <a:spcPts val="0"/>
              </a:spcAft>
              <a:buNone/>
            </a:pPr>
            <a:r>
              <a:rPr lang="en-US"/>
              <a:t>Revised crosswalk</a:t>
            </a:r>
            <a:endParaRPr/>
          </a:p>
          <a:p>
            <a:pPr indent="0" lvl="0" marL="0" rtl="0" algn="l">
              <a:spcBef>
                <a:spcPts val="0"/>
              </a:spcBef>
              <a:spcAft>
                <a:spcPts val="0"/>
              </a:spcAft>
              <a:buNone/>
            </a:pPr>
            <a:r>
              <a:rPr lang="en-US"/>
              <a:t>Codes for students</a:t>
            </a:r>
            <a:endParaRPr/>
          </a:p>
          <a:p>
            <a:pPr indent="0" lvl="0" marL="0" rtl="0" algn="l">
              <a:spcBef>
                <a:spcPts val="0"/>
              </a:spcBef>
              <a:spcAft>
                <a:spcPts val="0"/>
              </a:spcAft>
              <a:buNone/>
            </a:pPr>
            <a:r>
              <a:rPr lang="en-US"/>
              <a:t>Bil/ESL</a:t>
            </a:r>
            <a:endParaRPr/>
          </a:p>
          <a:p>
            <a:pPr indent="0" lvl="0" marL="0" rtl="0" algn="l">
              <a:spcBef>
                <a:spcPts val="0"/>
              </a:spcBef>
              <a:spcAft>
                <a:spcPts val="0"/>
              </a:spcAft>
              <a:buNone/>
            </a:pPr>
            <a:r>
              <a:rPr lang="en-US"/>
              <a:t>Flowchart</a:t>
            </a:r>
            <a:endParaRPr/>
          </a:p>
        </p:txBody>
      </p:sp>
      <p:sp>
        <p:nvSpPr>
          <p:cNvPr id="1545" name="Google Shape;1545;g23196b1bd6d_0_199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0" name="Shape 1550"/>
        <p:cNvGrpSpPr/>
        <p:nvPr/>
      </p:nvGrpSpPr>
      <p:grpSpPr>
        <a:xfrm>
          <a:off x="0" y="0"/>
          <a:ext cx="0" cy="0"/>
          <a:chOff x="0" y="0"/>
          <a:chExt cx="0" cy="0"/>
        </a:xfrm>
      </p:grpSpPr>
      <p:sp>
        <p:nvSpPr>
          <p:cNvPr id="1551" name="Google Shape;1551;g23196b1bd6d_0_20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2" name="Google Shape;1552;g23196b1bd6d_0_20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Tanya</a:t>
            </a:r>
            <a:endParaRPr/>
          </a:p>
          <a:p>
            <a:pPr indent="0" lvl="0" marL="0" rtl="0" algn="l">
              <a:spcBef>
                <a:spcPts val="0"/>
              </a:spcBef>
              <a:spcAft>
                <a:spcPts val="0"/>
              </a:spcAft>
              <a:buNone/>
            </a:pPr>
            <a:r>
              <a:rPr lang="en-US"/>
              <a:t>Requirement - Comes from Title I of ESEA/ESSA</a:t>
            </a:r>
            <a:endParaRPr/>
          </a:p>
          <a:p>
            <a:pPr indent="0" lvl="0" marL="0" rtl="0" algn="l">
              <a:spcBef>
                <a:spcPts val="0"/>
              </a:spcBef>
              <a:spcAft>
                <a:spcPts val="0"/>
              </a:spcAft>
              <a:buNone/>
            </a:pPr>
            <a:r>
              <a:rPr lang="en-US"/>
              <a:t>Adoption - 20-21</a:t>
            </a:r>
            <a:endParaRPr/>
          </a:p>
          <a:p>
            <a:pPr indent="0" lvl="0" marL="0" rtl="0" algn="l">
              <a:spcBef>
                <a:spcPts val="0"/>
              </a:spcBef>
              <a:spcAft>
                <a:spcPts val="0"/>
              </a:spcAft>
              <a:buNone/>
            </a:pPr>
            <a:r>
              <a:rPr lang="en-US"/>
              <a:t>WIDA 2020 ELDS Framework/can find on DPI website and WIDA website</a:t>
            </a:r>
            <a:endParaRPr/>
          </a:p>
          <a:p>
            <a:pPr indent="0" lvl="0" marL="0" rtl="0" algn="l">
              <a:spcBef>
                <a:spcPts val="0"/>
              </a:spcBef>
              <a:spcAft>
                <a:spcPts val="0"/>
              </a:spcAft>
              <a:buNone/>
            </a:pPr>
            <a:r>
              <a:rPr lang="en-US"/>
              <a:t> 21-22 - first year of rollout, 22-23 continue rollout, building understanding, preparing for implementation</a:t>
            </a:r>
            <a:endParaRPr/>
          </a:p>
        </p:txBody>
      </p:sp>
      <p:sp>
        <p:nvSpPr>
          <p:cNvPr id="1553" name="Google Shape;1553;g23196b1bd6d_0_200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g23196b1bd6d_0_20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60" name="Google Shape;1560;g23196b1bd6d_0_20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Tanya</a:t>
            </a:r>
            <a:endParaRPr/>
          </a:p>
          <a:p>
            <a:pPr indent="0" lvl="0" marL="0" rtl="0" algn="l">
              <a:spcBef>
                <a:spcPts val="0"/>
              </a:spcBef>
              <a:spcAft>
                <a:spcPts val="0"/>
              </a:spcAft>
              <a:buNone/>
            </a:pPr>
            <a:r>
              <a:rPr lang="en-US"/>
              <a:t>Frequency/timeline</a:t>
            </a:r>
            <a:endParaRPr/>
          </a:p>
          <a:p>
            <a:pPr indent="0" lvl="0" marL="0" rtl="0" algn="l">
              <a:spcBef>
                <a:spcPts val="0"/>
              </a:spcBef>
              <a:spcAft>
                <a:spcPts val="0"/>
              </a:spcAft>
              <a:buNone/>
            </a:pPr>
            <a:r>
              <a:rPr lang="en-US"/>
              <a:t>Reporting scores</a:t>
            </a:r>
            <a:endParaRPr/>
          </a:p>
          <a:p>
            <a:pPr indent="0" lvl="0" marL="0" rtl="0" algn="l">
              <a:spcBef>
                <a:spcPts val="0"/>
              </a:spcBef>
              <a:spcAft>
                <a:spcPts val="0"/>
              </a:spcAft>
              <a:buNone/>
            </a:pPr>
            <a:r>
              <a:rPr lang="en-US"/>
              <a:t>Exiting based on scores</a:t>
            </a:r>
            <a:endParaRPr/>
          </a:p>
        </p:txBody>
      </p:sp>
      <p:sp>
        <p:nvSpPr>
          <p:cNvPr id="1561" name="Google Shape;1561;g23196b1bd6d_0_200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6" name="Shape 1566"/>
        <p:cNvGrpSpPr/>
        <p:nvPr/>
      </p:nvGrpSpPr>
      <p:grpSpPr>
        <a:xfrm>
          <a:off x="0" y="0"/>
          <a:ext cx="0" cy="0"/>
          <a:chOff x="0" y="0"/>
          <a:chExt cx="0" cy="0"/>
        </a:xfrm>
      </p:grpSpPr>
      <p:sp>
        <p:nvSpPr>
          <p:cNvPr id="1567" name="Google Shape;1567;g23196b1bd6d_0_2015:notes"/>
          <p:cNvSpPr/>
          <p:nvPr>
            <p:ph idx="2" type="sldImg"/>
          </p:nvPr>
        </p:nvSpPr>
        <p:spPr>
          <a:xfrm>
            <a:off x="406413"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8" name="Google Shape;1568;g23196b1bd6d_0_2015:notes"/>
          <p:cNvSpPr txBox="1"/>
          <p:nvPr>
            <p:ph idx="1" type="body"/>
          </p:nvPr>
        </p:nvSpPr>
        <p:spPr>
          <a:xfrm>
            <a:off x="701040" y="4415790"/>
            <a:ext cx="5608200" cy="4183500"/>
          </a:xfrm>
          <a:prstGeom prst="rect">
            <a:avLst/>
          </a:prstGeom>
          <a:noFill/>
          <a:ln>
            <a:noFill/>
          </a:ln>
        </p:spPr>
        <p:txBody>
          <a:bodyPr anchorCtr="0" anchor="t" bIns="93275" lIns="93275" spcFirstLastPara="1" rIns="93275" wrap="square" tIns="93275">
            <a:noAutofit/>
          </a:bodyPr>
          <a:lstStyle/>
          <a:p>
            <a:pPr indent="0" lvl="0" marL="0" rtl="0" algn="l">
              <a:lnSpc>
                <a:spcPct val="100000"/>
              </a:lnSpc>
              <a:spcBef>
                <a:spcPts val="0"/>
              </a:spcBef>
              <a:spcAft>
                <a:spcPts val="0"/>
              </a:spcAft>
              <a:buClr>
                <a:schemeClr val="dk1"/>
              </a:buClr>
              <a:buSzPts val="1200"/>
              <a:buFont typeface="Calibri"/>
              <a:buNone/>
            </a:pPr>
            <a:r>
              <a:rPr lang="en-US"/>
              <a:t>Tanya</a:t>
            </a:r>
            <a:endParaRPr/>
          </a:p>
          <a:p>
            <a:pPr indent="0" lvl="0" marL="0" rtl="0" algn="l">
              <a:lnSpc>
                <a:spcPct val="100000"/>
              </a:lnSpc>
              <a:spcBef>
                <a:spcPts val="0"/>
              </a:spcBef>
              <a:spcAft>
                <a:spcPts val="0"/>
              </a:spcAft>
              <a:buClr>
                <a:schemeClr val="dk1"/>
              </a:buClr>
              <a:buSzPts val="1200"/>
              <a:buFont typeface="Calibri"/>
              <a:buNone/>
            </a:pPr>
            <a:r>
              <a:rPr lang="en-US"/>
              <a:t>Most of you are probably familiar with the ACCESS- English Language Proficiency test.  Just a couple of reminders pertaining to this specific test.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Students are still required to take the ACCESS assessment, even if parents/caregivers have refused services. </a:t>
            </a:r>
            <a:endParaRPr/>
          </a:p>
          <a:p>
            <a:pPr indent="0" lvl="0" marL="0" rtl="0" algn="l">
              <a:lnSpc>
                <a:spcPct val="100000"/>
              </a:lnSpc>
              <a:spcBef>
                <a:spcPts val="0"/>
              </a:spcBef>
              <a:spcAft>
                <a:spcPts val="0"/>
              </a:spcAft>
              <a:buClr>
                <a:schemeClr val="dk1"/>
              </a:buClr>
              <a:buSzPts val="1200"/>
              <a:buFont typeface="Calibri"/>
              <a:buNone/>
            </a:pPr>
            <a:r>
              <a:rPr lang="en-US"/>
              <a:t>There really is no caregiver opt-out provision for the language assessment.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9" name="Shape 1589"/>
        <p:cNvGrpSpPr/>
        <p:nvPr/>
      </p:nvGrpSpPr>
      <p:grpSpPr>
        <a:xfrm>
          <a:off x="0" y="0"/>
          <a:ext cx="0" cy="0"/>
          <a:chOff x="0" y="0"/>
          <a:chExt cx="0" cy="0"/>
        </a:xfrm>
      </p:grpSpPr>
      <p:sp>
        <p:nvSpPr>
          <p:cNvPr id="1590" name="Google Shape;1590;g23196b1bd6d_0_20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1" name="Google Shape;1591;g23196b1bd6d_0_20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p:txBody>
      </p:sp>
      <p:sp>
        <p:nvSpPr>
          <p:cNvPr id="1592" name="Google Shape;1592;g23196b1bd6d_0_203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23196b1bd6d_0_20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23196b1bd6d_0_20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Amy</a:t>
            </a:r>
            <a:endParaRPr/>
          </a:p>
          <a:p>
            <a:pPr indent="0" lvl="0" marL="0" rtl="0" algn="l">
              <a:spcBef>
                <a:spcPts val="0"/>
              </a:spcBef>
              <a:spcAft>
                <a:spcPts val="0"/>
              </a:spcAft>
              <a:buNone/>
            </a:pPr>
            <a:r>
              <a:rPr lang="en-US"/>
              <a:t>Immigrant children - beginning of year</a:t>
            </a:r>
            <a:endParaRPr/>
          </a:p>
          <a:p>
            <a:pPr indent="0" lvl="0" marL="0" rtl="0" algn="l">
              <a:spcBef>
                <a:spcPts val="0"/>
              </a:spcBef>
              <a:spcAft>
                <a:spcPts val="0"/>
              </a:spcAft>
              <a:buNone/>
            </a:pPr>
            <a:r>
              <a:rPr lang="en-US"/>
              <a:t>LIEP - beginning of year</a:t>
            </a:r>
            <a:endParaRPr/>
          </a:p>
          <a:p>
            <a:pPr indent="0" lvl="0" marL="0" rtl="0" algn="l">
              <a:spcBef>
                <a:spcPts val="0"/>
              </a:spcBef>
              <a:spcAft>
                <a:spcPts val="0"/>
              </a:spcAft>
              <a:buNone/>
            </a:pPr>
            <a:r>
              <a:rPr lang="en-US"/>
              <a:t>ACCESS - initial id - beginning of year</a:t>
            </a:r>
            <a:endParaRPr/>
          </a:p>
        </p:txBody>
      </p:sp>
      <p:sp>
        <p:nvSpPr>
          <p:cNvPr id="1600" name="Google Shape;1600;g23196b1bd6d_0_204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6" name="Shape 1606"/>
        <p:cNvGrpSpPr/>
        <p:nvPr/>
      </p:nvGrpSpPr>
      <p:grpSpPr>
        <a:xfrm>
          <a:off x="0" y="0"/>
          <a:ext cx="0" cy="0"/>
          <a:chOff x="0" y="0"/>
          <a:chExt cx="0" cy="0"/>
        </a:xfrm>
      </p:grpSpPr>
      <p:sp>
        <p:nvSpPr>
          <p:cNvPr id="1607" name="Google Shape;1607;g23196b1bd6d_0_20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8" name="Google Shape;1608;g23196b1bd6d_0_20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400">
                <a:latin typeface="Lato"/>
                <a:ea typeface="Lato"/>
                <a:cs typeface="Lato"/>
                <a:sym typeface="Lato"/>
              </a:rPr>
              <a:t>Amy</a:t>
            </a:r>
            <a:endParaRPr sz="1400">
              <a:latin typeface="Lato"/>
              <a:ea typeface="Lato"/>
              <a:cs typeface="Lato"/>
              <a:sym typeface="Lato"/>
            </a:endParaRPr>
          </a:p>
          <a:p>
            <a:pPr indent="0" lvl="0" marL="0" rtl="0" algn="l">
              <a:spcBef>
                <a:spcPts val="0"/>
              </a:spcBef>
              <a:spcAft>
                <a:spcPts val="0"/>
              </a:spcAft>
              <a:buClr>
                <a:schemeClr val="dk1"/>
              </a:buClr>
              <a:buSzPts val="1100"/>
              <a:buFont typeface="Arial"/>
              <a:buNone/>
            </a:pPr>
            <a:r>
              <a:t/>
            </a:r>
            <a:endParaRPr/>
          </a:p>
        </p:txBody>
      </p:sp>
      <p:sp>
        <p:nvSpPr>
          <p:cNvPr id="1609" name="Google Shape;1609;g23196b1bd6d_0_2052: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g23196b1bd6d_0_20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17" name="Google Shape;1617;g23196b1bd6d_0_20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Tanya</a:t>
            </a:r>
            <a:endParaRPr/>
          </a:p>
          <a:p>
            <a:pPr indent="0" lvl="0" marL="0" rtl="0" algn="l">
              <a:spcBef>
                <a:spcPts val="0"/>
              </a:spcBef>
              <a:spcAft>
                <a:spcPts val="0"/>
              </a:spcAft>
              <a:buNone/>
            </a:pPr>
            <a:r>
              <a:rPr lang="en-US"/>
              <a:t>State-level bilingual ed requirement</a:t>
            </a:r>
            <a:endParaRPr/>
          </a:p>
          <a:p>
            <a:pPr indent="0" lvl="0" marL="0" rtl="0" algn="l">
              <a:spcBef>
                <a:spcPts val="0"/>
              </a:spcBef>
              <a:spcAft>
                <a:spcPts val="0"/>
              </a:spcAft>
              <a:buNone/>
            </a:pPr>
            <a:r>
              <a:rPr lang="en-US"/>
              <a:t>Applies to districts serving a certain number of students from the same language group</a:t>
            </a:r>
            <a:endParaRPr/>
          </a:p>
          <a:p>
            <a:pPr indent="0" lvl="0" marL="0" rtl="0" algn="l">
              <a:spcBef>
                <a:spcPts val="0"/>
              </a:spcBef>
              <a:spcAft>
                <a:spcPts val="0"/>
              </a:spcAft>
              <a:buNone/>
            </a:pPr>
            <a:r>
              <a:rPr lang="en-US"/>
              <a:t>Trigger numbers - based on grade bands</a:t>
            </a:r>
            <a:endParaRPr/>
          </a:p>
          <a:p>
            <a:pPr indent="0" lvl="0" marL="0" rtl="0" algn="l">
              <a:spcBef>
                <a:spcPts val="0"/>
              </a:spcBef>
              <a:spcAft>
                <a:spcPts val="0"/>
              </a:spcAft>
              <a:buNone/>
            </a:pPr>
            <a:r>
              <a:rPr lang="en-US"/>
              <a:t>Offer bilingual services/program - instruction in the home language of students using appropriately certified teachers </a:t>
            </a:r>
            <a:endParaRPr/>
          </a:p>
          <a:p>
            <a:pPr indent="0" lvl="0" marL="0" rtl="0" algn="l">
              <a:spcBef>
                <a:spcPts val="0"/>
              </a:spcBef>
              <a:spcAft>
                <a:spcPts val="0"/>
              </a:spcAft>
              <a:buNone/>
            </a:pPr>
            <a:r>
              <a:rPr lang="en-US"/>
              <a:t>State aid</a:t>
            </a:r>
            <a:endParaRPr/>
          </a:p>
          <a:p>
            <a:pPr indent="0" lvl="0" marL="0" rtl="0" algn="l">
              <a:spcBef>
                <a:spcPts val="0"/>
              </a:spcBef>
              <a:spcAft>
                <a:spcPts val="0"/>
              </a:spcAft>
              <a:buNone/>
            </a:pPr>
            <a:r>
              <a:rPr lang="en-US"/>
              <a:t>If you believe you meet those numbers, contact me about submitting an initial plan or getting a waiver</a:t>
            </a:r>
            <a:endParaRPr/>
          </a:p>
        </p:txBody>
      </p:sp>
      <p:sp>
        <p:nvSpPr>
          <p:cNvPr id="1618" name="Google Shape;1618;g23196b1bd6d_0_206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3" name="Shape 1623"/>
        <p:cNvGrpSpPr/>
        <p:nvPr/>
      </p:nvGrpSpPr>
      <p:grpSpPr>
        <a:xfrm>
          <a:off x="0" y="0"/>
          <a:ext cx="0" cy="0"/>
          <a:chOff x="0" y="0"/>
          <a:chExt cx="0" cy="0"/>
        </a:xfrm>
      </p:grpSpPr>
      <p:sp>
        <p:nvSpPr>
          <p:cNvPr id="1624" name="Google Shape;1624;g23196b1bd6d_0_20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5" name="Google Shape;1625;g23196b1bd6d_0_20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Tanya</a:t>
            </a:r>
            <a:endParaRPr/>
          </a:p>
          <a:p>
            <a:pPr indent="0" lvl="0" marL="0" rtl="0" algn="l">
              <a:spcBef>
                <a:spcPts val="0"/>
              </a:spcBef>
              <a:spcAft>
                <a:spcPts val="0"/>
              </a:spcAft>
              <a:buNone/>
            </a:pPr>
            <a:r>
              <a:rPr lang="en-US"/>
              <a:t>WIDA trainings - shared via network meetings, Title III listserv, Google currents</a:t>
            </a:r>
            <a:endParaRPr/>
          </a:p>
          <a:p>
            <a:pPr indent="0" lvl="0" marL="0" rtl="0" algn="l">
              <a:spcBef>
                <a:spcPts val="0"/>
              </a:spcBef>
              <a:spcAft>
                <a:spcPts val="0"/>
              </a:spcAft>
              <a:buNone/>
            </a:pPr>
            <a:r>
              <a:rPr lang="en-US"/>
              <a:t>State-level conference</a:t>
            </a:r>
            <a:endParaRPr/>
          </a:p>
          <a:p>
            <a:pPr indent="0" lvl="0" marL="0" rtl="0" algn="l">
              <a:spcBef>
                <a:spcPts val="0"/>
              </a:spcBef>
              <a:spcAft>
                <a:spcPts val="0"/>
              </a:spcAft>
              <a:buNone/>
            </a:pPr>
            <a:r>
              <a:rPr lang="en-US"/>
              <a:t>Partner with CESAs to offer EL networks/consortia</a:t>
            </a:r>
            <a:endParaRPr/>
          </a:p>
        </p:txBody>
      </p:sp>
      <p:sp>
        <p:nvSpPr>
          <p:cNvPr id="1626" name="Google Shape;1626;g23196b1bd6d_0_20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g23196b1bd6d_0_20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33" name="Google Shape;1633;g23196b1bd6d_0_20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Tanya</a:t>
            </a:r>
            <a:endParaRPr/>
          </a:p>
          <a:p>
            <a:pPr indent="0" lvl="0" marL="0" rtl="0" algn="l">
              <a:spcBef>
                <a:spcPts val="0"/>
              </a:spcBef>
              <a:spcAft>
                <a:spcPts val="0"/>
              </a:spcAft>
              <a:buNone/>
            </a:pPr>
            <a:r>
              <a:rPr lang="en-US"/>
              <a:t>Many helpful resources</a:t>
            </a:r>
            <a:endParaRPr/>
          </a:p>
          <a:p>
            <a:pPr indent="0" lvl="0" marL="0" rtl="0" algn="l">
              <a:spcBef>
                <a:spcPts val="0"/>
              </a:spcBef>
              <a:spcAft>
                <a:spcPts val="0"/>
              </a:spcAft>
              <a:buNone/>
            </a:pPr>
            <a:r>
              <a:rPr lang="en-US"/>
              <a:t>Encourage you to join the Title III listserv - contact Amy</a:t>
            </a:r>
            <a:endParaRPr/>
          </a:p>
        </p:txBody>
      </p:sp>
      <p:sp>
        <p:nvSpPr>
          <p:cNvPr id="1634" name="Google Shape;1634;g23196b1bd6d_0_2074: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3196b1bd6d_0_3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74" name="Google Shape;674;g23196b1bd6d_0_3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9" name="Shape 1639"/>
        <p:cNvGrpSpPr/>
        <p:nvPr/>
      </p:nvGrpSpPr>
      <p:grpSpPr>
        <a:xfrm>
          <a:off x="0" y="0"/>
          <a:ext cx="0" cy="0"/>
          <a:chOff x="0" y="0"/>
          <a:chExt cx="0" cy="0"/>
        </a:xfrm>
      </p:grpSpPr>
      <p:sp>
        <p:nvSpPr>
          <p:cNvPr id="1640" name="Google Shape;1640;g23196b1bd6d_0_20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1" name="Google Shape;1641;g23196b1bd6d_0_20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Tanya/Amy</a:t>
            </a:r>
            <a:endParaRPr/>
          </a:p>
        </p:txBody>
      </p:sp>
      <p:sp>
        <p:nvSpPr>
          <p:cNvPr id="1642" name="Google Shape;1642;g23196b1bd6d_0_208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6" name="Shape 1646"/>
        <p:cNvGrpSpPr/>
        <p:nvPr/>
      </p:nvGrpSpPr>
      <p:grpSpPr>
        <a:xfrm>
          <a:off x="0" y="0"/>
          <a:ext cx="0" cy="0"/>
          <a:chOff x="0" y="0"/>
          <a:chExt cx="0" cy="0"/>
        </a:xfrm>
      </p:grpSpPr>
      <p:sp>
        <p:nvSpPr>
          <p:cNvPr id="1647" name="Google Shape;1647;g23196b1bd6d_0_2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8" name="Google Shape;1648;g23196b1bd6d_0_2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g23196b1bd6d_0_2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2" name="Google Shape;1652;g23196b1bd6d_0_2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will share resources except if not ready for public.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g23196b1bd6d_0_25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8" name="Google Shape;1658;g23196b1bd6d_0_25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2" name="Shape 1662"/>
        <p:cNvGrpSpPr/>
        <p:nvPr/>
      </p:nvGrpSpPr>
      <p:grpSpPr>
        <a:xfrm>
          <a:off x="0" y="0"/>
          <a:ext cx="0" cy="0"/>
          <a:chOff x="0" y="0"/>
          <a:chExt cx="0" cy="0"/>
        </a:xfrm>
      </p:grpSpPr>
      <p:sp>
        <p:nvSpPr>
          <p:cNvPr id="1663" name="Google Shape;1663;g23196b1bd6d_0_25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a:t>
            </a:r>
            <a:endParaRPr/>
          </a:p>
        </p:txBody>
      </p:sp>
      <p:sp>
        <p:nvSpPr>
          <p:cNvPr id="1664" name="Google Shape;1664;g23196b1bd6d_0_25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g23196b1bd6d_0_25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1" name="Google Shape;1671;g23196b1bd6d_0_25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7" name="Shape 1687"/>
        <p:cNvGrpSpPr/>
        <p:nvPr/>
      </p:nvGrpSpPr>
      <p:grpSpPr>
        <a:xfrm>
          <a:off x="0" y="0"/>
          <a:ext cx="0" cy="0"/>
          <a:chOff x="0" y="0"/>
          <a:chExt cx="0" cy="0"/>
        </a:xfrm>
      </p:grpSpPr>
      <p:sp>
        <p:nvSpPr>
          <p:cNvPr id="1688" name="Google Shape;1688;g23196b1bd6d_0_25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9" name="Google Shape;1689;g23196b1bd6d_0_25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5" name="Shape 1695"/>
        <p:cNvGrpSpPr/>
        <p:nvPr/>
      </p:nvGrpSpPr>
      <p:grpSpPr>
        <a:xfrm>
          <a:off x="0" y="0"/>
          <a:ext cx="0" cy="0"/>
          <a:chOff x="0" y="0"/>
          <a:chExt cx="0" cy="0"/>
        </a:xfrm>
      </p:grpSpPr>
      <p:sp>
        <p:nvSpPr>
          <p:cNvPr id="1696" name="Google Shape;1696;g23196b1bd6d_0_25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7" name="Google Shape;1697;g23196b1bd6d_0_25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WRCCS Rep - take note of celebration and upload here: </a:t>
            </a:r>
            <a:r>
              <a:rPr lang="en-US" u="sng">
                <a:solidFill>
                  <a:schemeClr val="hlink"/>
                </a:solidFill>
                <a:hlinkClick r:id="rId2"/>
              </a:rPr>
              <a:t>https://docs.google.com/spreadsheets/d/1Uy-JhehVpILy3upbFdt2NYUxJbBDQ2P7sJlQw6TDIdQ/edit#gid=1920429508</a:t>
            </a:r>
            <a:endParaRPr/>
          </a:p>
          <a:p>
            <a:pPr indent="0" lvl="0" marL="0" rtl="0" algn="l">
              <a:spcBef>
                <a:spcPts val="0"/>
              </a:spcBef>
              <a:spcAft>
                <a:spcPts val="0"/>
              </a:spcAft>
              <a:buNone/>
            </a:pPr>
            <a:r>
              <a:rPr lang="en-US"/>
              <a:t>Chamomile</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23196b1bd6d_0_2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23196b1bd6d_0_2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g23196b1bd6d_0_2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1" name="Google Shape;1711;g23196b1bd6d_0_2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37a0c12ba3_2_0: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0" name="Google Shape;680;g237a0c12ba3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g237a0c12ba3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7" name="Shape 1717"/>
        <p:cNvGrpSpPr/>
        <p:nvPr/>
      </p:nvGrpSpPr>
      <p:grpSpPr>
        <a:xfrm>
          <a:off x="0" y="0"/>
          <a:ext cx="0" cy="0"/>
          <a:chOff x="0" y="0"/>
          <a:chExt cx="0" cy="0"/>
        </a:xfrm>
      </p:grpSpPr>
      <p:sp>
        <p:nvSpPr>
          <p:cNvPr id="1718" name="Google Shape;1718;g23196b1bd6d_0_26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9" name="Google Shape;1719;g23196b1bd6d_0_26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9" name="Shape 1729"/>
        <p:cNvGrpSpPr/>
        <p:nvPr/>
      </p:nvGrpSpPr>
      <p:grpSpPr>
        <a:xfrm>
          <a:off x="0" y="0"/>
          <a:ext cx="0" cy="0"/>
          <a:chOff x="0" y="0"/>
          <a:chExt cx="0" cy="0"/>
        </a:xfrm>
      </p:grpSpPr>
      <p:sp>
        <p:nvSpPr>
          <p:cNvPr id="1730" name="Google Shape;1730;g23196b1bd6d_0_26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1" name="Google Shape;1731;g23196b1bd6d_0_26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5" name="Shape 1735"/>
        <p:cNvGrpSpPr/>
        <p:nvPr/>
      </p:nvGrpSpPr>
      <p:grpSpPr>
        <a:xfrm>
          <a:off x="0" y="0"/>
          <a:ext cx="0" cy="0"/>
          <a:chOff x="0" y="0"/>
          <a:chExt cx="0" cy="0"/>
        </a:xfrm>
      </p:grpSpPr>
      <p:sp>
        <p:nvSpPr>
          <p:cNvPr id="1736" name="Google Shape;1736;g23196b1bd6d_0_2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7" name="Google Shape;1737;g23196b1bd6d_0_2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1" name="Shape 1751"/>
        <p:cNvGrpSpPr/>
        <p:nvPr/>
      </p:nvGrpSpPr>
      <p:grpSpPr>
        <a:xfrm>
          <a:off x="0" y="0"/>
          <a:ext cx="0" cy="0"/>
          <a:chOff x="0" y="0"/>
          <a:chExt cx="0" cy="0"/>
        </a:xfrm>
      </p:grpSpPr>
      <p:sp>
        <p:nvSpPr>
          <p:cNvPr id="1752" name="Google Shape;1752;g23196b1bd6d_0_26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3" name="Google Shape;1753;g23196b1bd6d_0_26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6" name="Shape 1776"/>
        <p:cNvGrpSpPr/>
        <p:nvPr/>
      </p:nvGrpSpPr>
      <p:grpSpPr>
        <a:xfrm>
          <a:off x="0" y="0"/>
          <a:ext cx="0" cy="0"/>
          <a:chOff x="0" y="0"/>
          <a:chExt cx="0" cy="0"/>
        </a:xfrm>
      </p:grpSpPr>
      <p:sp>
        <p:nvSpPr>
          <p:cNvPr id="1777" name="Google Shape;1777;g23196b1bd6d_0_2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g23196b1bd6d_0_266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23196b1bd6d_0_26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g23196b1bd6d_0_266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g23196b1bd6d_0_26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5" name="Google Shape;1795;g23196b1bd6d_0_2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Nick</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0" name="Shape 1800"/>
        <p:cNvGrpSpPr/>
        <p:nvPr/>
      </p:nvGrpSpPr>
      <p:grpSpPr>
        <a:xfrm>
          <a:off x="0" y="0"/>
          <a:ext cx="0" cy="0"/>
          <a:chOff x="0" y="0"/>
          <a:chExt cx="0" cy="0"/>
        </a:xfrm>
      </p:grpSpPr>
      <p:sp>
        <p:nvSpPr>
          <p:cNvPr id="1801" name="Google Shape;1801;g23196b1bd6d_0_26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2" name="Google Shape;1802;g23196b1bd6d_0_26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23196b1bd6d_0_2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8" name="Google Shape;1808;g23196b1bd6d_0_2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23196b1bd6d_0_2970: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12" name="Google Shape;1812;g23196b1bd6d_0_2970: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237a0c12ba3_2_6: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237a0c12ba3_2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a:p>
            <a:pPr indent="0" lvl="0" marL="0" rtl="0" algn="l">
              <a:spcBef>
                <a:spcPts val="0"/>
              </a:spcBef>
              <a:spcAft>
                <a:spcPts val="0"/>
              </a:spcAft>
              <a:buNone/>
            </a:pPr>
            <a:r>
              <a:t/>
            </a:r>
            <a:endParaRPr/>
          </a:p>
        </p:txBody>
      </p:sp>
      <p:sp>
        <p:nvSpPr>
          <p:cNvPr id="688" name="Google Shape;688;g237a0c12ba3_2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g23196b1bd6d_0_297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19" name="Google Shape;1819;g23196b1bd6d_0_297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3" name="Shape 1823"/>
        <p:cNvGrpSpPr/>
        <p:nvPr/>
      </p:nvGrpSpPr>
      <p:grpSpPr>
        <a:xfrm>
          <a:off x="0" y="0"/>
          <a:ext cx="0" cy="0"/>
          <a:chOff x="0" y="0"/>
          <a:chExt cx="0" cy="0"/>
        </a:xfrm>
      </p:grpSpPr>
      <p:sp>
        <p:nvSpPr>
          <p:cNvPr id="1824" name="Google Shape;1824;g23196b1bd6d_0_298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25" name="Google Shape;1825;g23196b1bd6d_0_298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3196b1bd6d_0_298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31" name="Google Shape;1831;g23196b1bd6d_0_298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g23196b1bd6d_0_299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37" name="Google Shape;1837;g23196b1bd6d_0_299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1" name="Shape 1841"/>
        <p:cNvGrpSpPr/>
        <p:nvPr/>
      </p:nvGrpSpPr>
      <p:grpSpPr>
        <a:xfrm>
          <a:off x="0" y="0"/>
          <a:ext cx="0" cy="0"/>
          <a:chOff x="0" y="0"/>
          <a:chExt cx="0" cy="0"/>
        </a:xfrm>
      </p:grpSpPr>
      <p:sp>
        <p:nvSpPr>
          <p:cNvPr id="1842" name="Google Shape;1842;g23196b1bd6d_0_299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43" name="Google Shape;1843;g23196b1bd6d_0_299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7" name="Shape 1847"/>
        <p:cNvGrpSpPr/>
        <p:nvPr/>
      </p:nvGrpSpPr>
      <p:grpSpPr>
        <a:xfrm>
          <a:off x="0" y="0"/>
          <a:ext cx="0" cy="0"/>
          <a:chOff x="0" y="0"/>
          <a:chExt cx="0" cy="0"/>
        </a:xfrm>
      </p:grpSpPr>
      <p:sp>
        <p:nvSpPr>
          <p:cNvPr id="1848" name="Google Shape;1848;g23196b1bd6d_0_300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49" name="Google Shape;1849;g23196b1bd6d_0_300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g23196b1bd6d_0_300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55" name="Google Shape;1855;g23196b1bd6d_0_300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23196b1bd6d_0_3011: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61" name="Google Shape;1861;g23196b1bd6d_0_3011: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5" name="Shape 1865"/>
        <p:cNvGrpSpPr/>
        <p:nvPr/>
      </p:nvGrpSpPr>
      <p:grpSpPr>
        <a:xfrm>
          <a:off x="0" y="0"/>
          <a:ext cx="0" cy="0"/>
          <a:chOff x="0" y="0"/>
          <a:chExt cx="0" cy="0"/>
        </a:xfrm>
      </p:grpSpPr>
      <p:sp>
        <p:nvSpPr>
          <p:cNvPr id="1866" name="Google Shape;1866;g23196b1bd6d_0_3016:notes"/>
          <p:cNvSpPr txBox="1"/>
          <p:nvPr>
            <p:ph idx="1" type="body"/>
          </p:nvPr>
        </p:nvSpPr>
        <p:spPr>
          <a:xfrm>
            <a:off x="701040" y="4415790"/>
            <a:ext cx="5608200" cy="4183500"/>
          </a:xfrm>
          <a:prstGeom prst="rect">
            <a:avLst/>
          </a:prstGeom>
          <a:noFill/>
          <a:ln>
            <a:noFill/>
          </a:ln>
        </p:spPr>
        <p:txBody>
          <a:bodyPr anchorCtr="0" anchor="t" bIns="93150" lIns="93150" spcFirstLastPara="1" rIns="93150" wrap="square" tIns="93150">
            <a:noAutofit/>
          </a:bodyPr>
          <a:lstStyle/>
          <a:p>
            <a:pPr indent="0" lvl="0" marL="0" rtl="0" algn="l">
              <a:spcBef>
                <a:spcPts val="0"/>
              </a:spcBef>
              <a:spcAft>
                <a:spcPts val="0"/>
              </a:spcAft>
              <a:buNone/>
            </a:pPr>
            <a:r>
              <a:t/>
            </a:r>
            <a:endParaRPr/>
          </a:p>
        </p:txBody>
      </p:sp>
      <p:sp>
        <p:nvSpPr>
          <p:cNvPr id="1867" name="Google Shape;1867;g23196b1bd6d_0_3016:notes"/>
          <p:cNvSpPr/>
          <p:nvPr>
            <p:ph idx="2" type="sldImg"/>
          </p:nvPr>
        </p:nvSpPr>
        <p:spPr>
          <a:xfrm>
            <a:off x="4064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37a0c12ba3_2_12: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237a0c12ba3_2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a:p>
            <a:pPr indent="0" lvl="0" marL="0" rtl="0" algn="l">
              <a:spcBef>
                <a:spcPts val="0"/>
              </a:spcBef>
              <a:spcAft>
                <a:spcPts val="0"/>
              </a:spcAft>
              <a:buNone/>
            </a:pPr>
            <a:r>
              <a:t/>
            </a:r>
            <a:endParaRPr/>
          </a:p>
        </p:txBody>
      </p:sp>
      <p:sp>
        <p:nvSpPr>
          <p:cNvPr id="695" name="Google Shape;695;g237a0c12ba3_2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37a0c12ba3_2_18: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1" name="Google Shape;701;g237a0c12ba3_2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72773"/>
              </a:buClr>
              <a:buSzPts val="1200"/>
              <a:buFont typeface="Roboto"/>
              <a:buNone/>
            </a:pPr>
            <a:r>
              <a:rPr lang="en-US" sz="1200">
                <a:solidFill>
                  <a:srgbClr val="272773"/>
                </a:solidFill>
                <a:highlight>
                  <a:srgbClr val="FFFFFF"/>
                </a:highlight>
                <a:uFill>
                  <a:noFill/>
                </a:uFill>
                <a:latin typeface="Roboto"/>
                <a:ea typeface="Roboto"/>
                <a:cs typeface="Roboto"/>
                <a:sym typeface="Roboto"/>
                <a:hlinkClick r:id="rId2">
                  <a:extLst>
                    <a:ext uri="{A12FA001-AC4F-418D-AE19-62706E023703}">
                      <ahyp:hlinkClr val="tx"/>
                    </a:ext>
                  </a:extLst>
                </a:hlinkClick>
              </a:rPr>
              <a:t>Wisconsin Uniform Financial Accounting Requirements (WUFAR)</a:t>
            </a:r>
            <a:endParaRPr sz="1200">
              <a:solidFill>
                <a:srgbClr val="272773"/>
              </a:solidFill>
              <a:highlight>
                <a:srgbClr val="FFFFFF"/>
              </a:highlight>
              <a:latin typeface="Roboto"/>
              <a:ea typeface="Roboto"/>
              <a:cs typeface="Roboto"/>
              <a:sym typeface="Roboto"/>
            </a:endParaRPr>
          </a:p>
          <a:p>
            <a:pPr indent="0" lvl="0" marL="0" rtl="0" algn="l">
              <a:spcBef>
                <a:spcPts val="0"/>
              </a:spcBef>
              <a:spcAft>
                <a:spcPts val="0"/>
              </a:spcAft>
              <a:buNone/>
            </a:pPr>
            <a:r>
              <a:rPr lang="en-US"/>
              <a:t>https://dpi.wi.gov/sfs/finances/wufar/overview </a:t>
            </a:r>
            <a:endParaRPr/>
          </a:p>
        </p:txBody>
      </p:sp>
      <p:sp>
        <p:nvSpPr>
          <p:cNvPr id="702" name="Google Shape;702;g237a0c12ba3_2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237a0c12ba3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8" name="Google Shape;708;g237a0c12ba3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237a0c12ba3_2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237a0c12ba3_2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ICS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37a0c12ba3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37a0c12ba3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8" name="Google Shape;6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37a0c12ba3_2_41: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237a0c12ba3_2_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g237a0c12ba3_2_4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237a0c12ba3_2_47: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237a0c12ba3_2_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g237a0c12ba3_2_47: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237a0c12ba3_2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237a0c12ba3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7" name="Shape 747"/>
        <p:cNvGrpSpPr/>
        <p:nvPr/>
      </p:nvGrpSpPr>
      <p:grpSpPr>
        <a:xfrm>
          <a:off x="0" y="0"/>
          <a:ext cx="0" cy="0"/>
          <a:chOff x="0" y="0"/>
          <a:chExt cx="0" cy="0"/>
        </a:xfrm>
      </p:grpSpPr>
      <p:sp>
        <p:nvSpPr>
          <p:cNvPr id="748" name="Google Shape;748;g237a0c12ba3_2_59: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9" name="Google Shape;749;g237a0c12ba3_2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50" name="Google Shape;750;g237a0c12ba3_2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37a0c12ba3_2_65: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37a0c12ba3_2_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237a0c12ba3_2_6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237a0c12ba3_2_72: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4" name="Google Shape;764;g237a0c12ba3_2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p:txBody>
      </p:sp>
      <p:sp>
        <p:nvSpPr>
          <p:cNvPr id="765" name="Google Shape;765;g237a0c12ba3_2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237a0c12ba3_2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237a0c12ba3_2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2" name="Google Shape;772;g237a0c12ba3_2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237a0c12ba3_2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237a0c12ba3_2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DPI uses WUFAR because every State Education Agency needs a</a:t>
            </a:r>
            <a:r>
              <a:rPr lang="en-US" sz="1400"/>
              <a:t> uniform system for reporting both state and federal activity and fiscal reports. It also enables DPI to calculate state-funded general and categorical aids paid to the LEAs. The program teams use it to determine compliance with federal regulations. And lastly, the standardized financial information we receive from the LEAs helps DPI create a state budget and requests for funding from the legislature because we are able to determine local need. </a:t>
            </a:r>
            <a:endParaRPr/>
          </a:p>
        </p:txBody>
      </p:sp>
      <p:sp>
        <p:nvSpPr>
          <p:cNvPr id="780" name="Google Shape;780;g237a0c12ba3_2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37a0c12ba3_2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37a0c12ba3_2_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g237a0c12ba3_2_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1" name="Shape 791"/>
        <p:cNvGrpSpPr/>
        <p:nvPr/>
      </p:nvGrpSpPr>
      <p:grpSpPr>
        <a:xfrm>
          <a:off x="0" y="0"/>
          <a:ext cx="0" cy="0"/>
          <a:chOff x="0" y="0"/>
          <a:chExt cx="0" cy="0"/>
        </a:xfrm>
      </p:grpSpPr>
      <p:sp>
        <p:nvSpPr>
          <p:cNvPr id="792" name="Google Shape;792;g237a0c12ba3_2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3" name="Google Shape;793;g237a0c12ba3_2_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lang="en-US"/>
              <a:t>There are five components of the WUFAR expenditure account string. ^Fund, ^Location, ^Object of Expense, ^Function, and ^Project. We usually add the word “Code” onto Object and Project – so you will hear someone saying “What is the Object Code?” or “What Project Code should we use?”</a:t>
            </a:r>
            <a:endParaRPr/>
          </a:p>
          <a:p>
            <a:pPr indent="0" lvl="0" marL="0" rtl="0" algn="l">
              <a:spcBef>
                <a:spcPts val="0"/>
              </a:spcBef>
              <a:spcAft>
                <a:spcPts val="0"/>
              </a:spcAft>
              <a:buNone/>
            </a:pPr>
            <a:r>
              <a:t/>
            </a:r>
            <a:endParaRPr/>
          </a:p>
        </p:txBody>
      </p:sp>
      <p:sp>
        <p:nvSpPr>
          <p:cNvPr id="794" name="Google Shape;794;g237a0c12ba3_2_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4" name="Google Shape;614;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37a0c12ba3_2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237a0c12ba3_2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At the LEA-level, using WUFAR allows for a consistent system and common language around expenditures and revenues. By using WUFAR, LEAs can easily communicate among themselves and work with DPI regarding allowable costs, state aid payments, and audits. </a:t>
            </a:r>
            <a:endParaRPr/>
          </a:p>
        </p:txBody>
      </p:sp>
      <p:sp>
        <p:nvSpPr>
          <p:cNvPr id="816" name="Google Shape;816;g237a0c12ba3_2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237a0c12ba3_2_1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g237a0c12ba3_2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237a0c12ba3_2_1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237a0c12ba3_2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237a0c12ba3_2_15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What are the drivers of the system modernization?</a:t>
            </a:r>
            <a:endParaRPr/>
          </a:p>
          <a:p>
            <a:pPr indent="-298450" lvl="0" marL="457200" rtl="0" algn="l">
              <a:lnSpc>
                <a:spcPct val="100000"/>
              </a:lnSpc>
              <a:spcBef>
                <a:spcPts val="0"/>
              </a:spcBef>
              <a:spcAft>
                <a:spcPts val="0"/>
              </a:spcAft>
              <a:buSzPts val="1100"/>
              <a:buChar char="-"/>
            </a:pPr>
            <a:r>
              <a:rPr lang="en-US"/>
              <a:t>The system has become difficult to manage, utilize outdated or overly-expensive technologies (classic ASP, .NET webforms, and Oracle), and no longer meet DPI IT standards.</a:t>
            </a:r>
            <a:endParaRPr/>
          </a:p>
          <a:p>
            <a:pPr indent="-298450" lvl="0" marL="457200" rtl="0" algn="l">
              <a:lnSpc>
                <a:spcPct val="100000"/>
              </a:lnSpc>
              <a:spcBef>
                <a:spcPts val="0"/>
              </a:spcBef>
              <a:spcAft>
                <a:spcPts val="0"/>
              </a:spcAft>
              <a:buSzPts val="1100"/>
              <a:buChar char="-"/>
            </a:pPr>
            <a:r>
              <a:rPr lang="en-US"/>
              <a:t>School-level reporting: </a:t>
            </a:r>
            <a:r>
              <a:rPr lang="en-US">
                <a:solidFill>
                  <a:schemeClr val="dk1"/>
                </a:solidFill>
                <a:latin typeface="Lato"/>
                <a:ea typeface="Lato"/>
                <a:cs typeface="Lato"/>
                <a:sym typeface="Lato"/>
              </a:rPr>
              <a:t>nothing we had could accommodate this. Data was collected through .csv files and the data was not identified by location or school level. </a:t>
            </a:r>
            <a:endParaRPr>
              <a:solidFill>
                <a:schemeClr val="dk1"/>
              </a:solidFill>
              <a:latin typeface="Lato"/>
              <a:ea typeface="Lato"/>
              <a:cs typeface="Lato"/>
              <a:sym typeface="Lato"/>
            </a:endParaRPr>
          </a:p>
          <a:p>
            <a:pPr indent="-298450" lvl="0" marL="457200" rtl="0" algn="l">
              <a:lnSpc>
                <a:spcPct val="100000"/>
              </a:lnSpc>
              <a:spcBef>
                <a:spcPts val="0"/>
              </a:spcBef>
              <a:spcAft>
                <a:spcPts val="0"/>
              </a:spcAft>
              <a:buSzPts val="1100"/>
              <a:buChar char="-"/>
            </a:pPr>
            <a:r>
              <a:rPr lang="en-US"/>
              <a:t>A chart of accounts is an organizational tool.</a:t>
            </a:r>
            <a:endParaRPr/>
          </a:p>
          <a:p>
            <a:pPr indent="-298450" lvl="0" marL="457200" rtl="0" algn="l">
              <a:lnSpc>
                <a:spcPct val="100000"/>
              </a:lnSpc>
              <a:spcBef>
                <a:spcPts val="0"/>
              </a:spcBef>
              <a:spcAft>
                <a:spcPts val="0"/>
              </a:spcAft>
              <a:buSzPts val="1100"/>
              <a:buChar char="-"/>
            </a:pPr>
            <a:r>
              <a:rPr lang="en-US">
                <a:solidFill>
                  <a:schemeClr val="dk1"/>
                </a:solidFill>
              </a:rPr>
              <a:t>Not rip and replace, rather custom-configure a system that works with our needs </a:t>
            </a:r>
            <a:endParaRPr>
              <a:solidFill>
                <a:schemeClr val="dk1"/>
              </a:solidFill>
            </a:endParaRPr>
          </a:p>
          <a:p>
            <a:pPr indent="0" lvl="0" marL="0" rtl="0" algn="l">
              <a:lnSpc>
                <a:spcPct val="100000"/>
              </a:lnSpc>
              <a:spcBef>
                <a:spcPts val="0"/>
              </a:spcBef>
              <a:spcAft>
                <a:spcPts val="0"/>
              </a:spcAft>
              <a:buSzPts val="1100"/>
              <a:buNone/>
            </a:pPr>
            <a:r>
              <a:t/>
            </a:r>
            <a:endParaRPr/>
          </a:p>
        </p:txBody>
      </p:sp>
      <p:sp>
        <p:nvSpPr>
          <p:cNvPr id="856" name="Google Shape;856;g237a0c12ba3_2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237a0c12ba3_2_16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63" name="Google Shape;863;g237a0c12ba3_2_1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0" name="Shape 870"/>
        <p:cNvGrpSpPr/>
        <p:nvPr/>
      </p:nvGrpSpPr>
      <p:grpSpPr>
        <a:xfrm>
          <a:off x="0" y="0"/>
          <a:ext cx="0" cy="0"/>
          <a:chOff x="0" y="0"/>
          <a:chExt cx="0" cy="0"/>
        </a:xfrm>
      </p:grpSpPr>
      <p:sp>
        <p:nvSpPr>
          <p:cNvPr id="871" name="Google Shape;871;g237a0c12ba3_2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872" name="Google Shape;872;g237a0c12ba3_2_170: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37a0c12ba3_2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US"/>
              <a:t>What’s working</a:t>
            </a:r>
            <a:endParaRPr/>
          </a:p>
        </p:txBody>
      </p:sp>
      <p:sp>
        <p:nvSpPr>
          <p:cNvPr id="878" name="Google Shape;878;g237a0c12ba3_2_175:notes"/>
          <p:cNvSpPr/>
          <p:nvPr>
            <p:ph idx="2" type="sldImg"/>
          </p:nvPr>
        </p:nvSpPr>
        <p:spPr>
          <a:xfrm>
            <a:off x="686381" y="1143000"/>
            <a:ext cx="5485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37a0c12ba3_1_41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237a0c12ba3_1_417: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t/>
            </a:r>
            <a:endParaRPr/>
          </a:p>
        </p:txBody>
      </p:sp>
      <p:sp>
        <p:nvSpPr>
          <p:cNvPr id="885" name="Google Shape;885;g237a0c12ba3_1_41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8" name="Shape 888"/>
        <p:cNvGrpSpPr/>
        <p:nvPr/>
      </p:nvGrpSpPr>
      <p:grpSpPr>
        <a:xfrm>
          <a:off x="0" y="0"/>
          <a:ext cx="0" cy="0"/>
          <a:chOff x="0" y="0"/>
          <a:chExt cx="0" cy="0"/>
        </a:xfrm>
      </p:grpSpPr>
      <p:sp>
        <p:nvSpPr>
          <p:cNvPr id="889" name="Google Shape;889;g237a0c12ba3_1_42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0" name="Google Shape;890;g237a0c12ba3_1_422: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100" u="none" strike="noStrike">
                <a:solidFill>
                  <a:srgbClr val="000000"/>
                </a:solidFill>
                <a:latin typeface="Calibri"/>
                <a:ea typeface="Calibri"/>
                <a:cs typeface="Calibri"/>
                <a:sym typeface="Calibri"/>
              </a:rPr>
              <a:t>The Elementary and Secondary Education Act (ESEA) was first enacted in 1965 with the goal to reduce achievement gaps by providing all children fair and equitable education. ESEA includes numerous programs across a total of ten titles, including Title I. While Title I contains many components, we’re just going to focus on Title I, Part A. </a:t>
            </a:r>
            <a:endParaRPr/>
          </a:p>
          <a:p>
            <a:pPr indent="0" lvl="0" marL="0" rtl="0" algn="l">
              <a:spcBef>
                <a:spcPts val="0"/>
              </a:spcBef>
              <a:spcAft>
                <a:spcPts val="0"/>
              </a:spcAft>
              <a:buNone/>
            </a:pPr>
            <a:r>
              <a:t/>
            </a:r>
            <a:endParaRPr b="0" i="0" sz="1100" u="none" strike="noStrike">
              <a:solidFill>
                <a:srgbClr val="000000"/>
              </a:solidFill>
              <a:latin typeface="Calibri"/>
              <a:ea typeface="Calibri"/>
              <a:cs typeface="Calibri"/>
              <a:sym typeface="Calibri"/>
            </a:endParaRPr>
          </a:p>
          <a:p>
            <a:pPr indent="0" lvl="0" marL="0" rtl="0" algn="l">
              <a:spcBef>
                <a:spcPts val="0"/>
              </a:spcBef>
              <a:spcAft>
                <a:spcPts val="0"/>
              </a:spcAft>
              <a:buNone/>
            </a:pPr>
            <a:r>
              <a:rPr b="0" i="0" lang="en-US" sz="1100" u="none" strike="noStrike">
                <a:solidFill>
                  <a:srgbClr val="000000"/>
                </a:solidFill>
                <a:latin typeface="Calibri"/>
                <a:ea typeface="Calibri"/>
                <a:cs typeface="Calibri"/>
                <a:sym typeface="Calibri"/>
              </a:rPr>
              <a:t>Under the Title I, Part A grant funds are targeted to high-poverty school districts and are used to provide supplementary education to students who are educationally disadvantaged or at risk of failing to meet the state standards. </a:t>
            </a:r>
            <a:endParaRPr b="0"/>
          </a:p>
          <a:p>
            <a:pPr indent="0" lvl="0" marL="0" rtl="0" algn="l">
              <a:spcBef>
                <a:spcPts val="0"/>
              </a:spcBef>
              <a:spcAft>
                <a:spcPts val="0"/>
              </a:spcAft>
              <a:buNone/>
            </a:pPr>
            <a:br>
              <a:rPr lang="en-US"/>
            </a:b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91" name="Google Shape;891;g237a0c12ba3_1_422: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37a0c12ba3_5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g237a0c12ba3_5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0" name="Google Shape;900;g237a0c12ba3_5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0" name="Google Shape;6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237a0c12ba3_1_430: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237a0c12ba3_1_430: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The formula to allocate funds to LEAs relies on two primary elements: the state's average per pupil expenditure and the LEA's count of children from low-income families. </a:t>
            </a:r>
            <a:endParaRPr b="0"/>
          </a:p>
          <a:p>
            <a:pPr indent="0" lvl="0" marL="0" rtl="0" algn="l">
              <a:spcBef>
                <a:spcPts val="0"/>
              </a:spcBef>
              <a:spcAft>
                <a:spcPts val="0"/>
              </a:spcAft>
              <a:buNone/>
            </a:pPr>
            <a:r>
              <a:rPr b="0" i="0" lang="en-US" sz="1700" u="none" strike="noStrike">
                <a:solidFill>
                  <a:srgbClr val="000000"/>
                </a:solidFill>
                <a:latin typeface="Times New Roman"/>
                <a:ea typeface="Times New Roman"/>
                <a:cs typeface="Times New Roman"/>
                <a:sym typeface="Times New Roman"/>
              </a:rPr>
              <a:t>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For Independent Charter Schools, the allocation is calculated off of poverty counts of students by district, using the resident district’s poverty %. </a:t>
            </a:r>
            <a:endParaRPr b="0"/>
          </a:p>
          <a:p>
            <a:pPr indent="0" lvl="0" marL="0" rtl="0" algn="l">
              <a:spcBef>
                <a:spcPts val="0"/>
              </a:spcBef>
              <a:spcAft>
                <a:spcPts val="0"/>
              </a:spcAft>
              <a:buNone/>
            </a:pPr>
            <a:br>
              <a:rPr b="0" lang="en-US"/>
            </a:br>
            <a:br>
              <a:rPr b="0" lang="en-US"/>
            </a:br>
            <a:endParaRPr/>
          </a:p>
        </p:txBody>
      </p:sp>
      <p:sp>
        <p:nvSpPr>
          <p:cNvPr id="907" name="Google Shape;907;g237a0c12ba3_1_430: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3" name="Shape 913"/>
        <p:cNvGrpSpPr/>
        <p:nvPr/>
      </p:nvGrpSpPr>
      <p:grpSpPr>
        <a:xfrm>
          <a:off x="0" y="0"/>
          <a:ext cx="0" cy="0"/>
          <a:chOff x="0" y="0"/>
          <a:chExt cx="0" cy="0"/>
        </a:xfrm>
      </p:grpSpPr>
      <p:sp>
        <p:nvSpPr>
          <p:cNvPr id="914" name="Google Shape;914;g237a0c12ba3_1_438: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5" name="Google Shape;915;g237a0c12ba3_1_438: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An LEA's Title I allocation is based on the LEA's US Census Bureau's poverty percentage and consists of as many as four separate funding streams: basic, targeted, financial incentive and concentration grants. (CLICK)</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If an LEA has at least 10 children in poverty and the number of children in poverty exceeds 2% of the LEA's total student population, the LEA is eligible for a basic grant. (CLICK)</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Targeted and Financial Incentive Grants are distributed to LEAs with at least 10 children in poverty and the number of children in poverty is at least 5% of the LEA's school aged population.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If an LEA is </a:t>
            </a:r>
            <a:r>
              <a:rPr lang="en-US" sz="1700">
                <a:latin typeface="Calibri"/>
                <a:ea typeface="Calibri"/>
                <a:cs typeface="Calibri"/>
                <a:sym typeface="Calibri"/>
              </a:rPr>
              <a:t>teeters between</a:t>
            </a:r>
            <a:r>
              <a:rPr b="0" i="0" lang="en-US" sz="1700" u="none" strike="noStrike">
                <a:solidFill>
                  <a:srgbClr val="000000"/>
                </a:solidFill>
                <a:latin typeface="Calibri"/>
                <a:ea typeface="Calibri"/>
                <a:cs typeface="Calibri"/>
                <a:sym typeface="Calibri"/>
              </a:rPr>
              <a:t> 5%, the LEA could see it</a:t>
            </a:r>
            <a:r>
              <a:rPr lang="en-US" sz="1700">
                <a:latin typeface="Calibri"/>
                <a:ea typeface="Calibri"/>
                <a:cs typeface="Calibri"/>
                <a:sym typeface="Calibri"/>
              </a:rPr>
              <a:t>’s allocation increase or decrease between years.</a:t>
            </a:r>
            <a:r>
              <a:rPr b="0" i="0" lang="en-US" sz="1700" u="none" strike="noStrike">
                <a:solidFill>
                  <a:srgbClr val="000000"/>
                </a:solidFill>
                <a:latin typeface="Calibri"/>
                <a:ea typeface="Calibri"/>
                <a:cs typeface="Calibri"/>
                <a:sym typeface="Calibri"/>
              </a:rPr>
              <a:t> </a:t>
            </a:r>
            <a:r>
              <a:rPr lang="en-US" sz="1700">
                <a:latin typeface="Calibri"/>
                <a:ea typeface="Calibri"/>
                <a:cs typeface="Calibri"/>
                <a:sym typeface="Calibri"/>
              </a:rPr>
              <a:t> If at 5% or higher, the LEA</a:t>
            </a:r>
            <a:r>
              <a:rPr b="0" i="0" lang="en-US" sz="1700" u="none" strike="noStrike">
                <a:solidFill>
                  <a:srgbClr val="000000"/>
                </a:solidFill>
                <a:latin typeface="Calibri"/>
                <a:ea typeface="Calibri"/>
                <a:cs typeface="Calibri"/>
                <a:sym typeface="Calibri"/>
              </a:rPr>
              <a:t> will receive their allocation from the three funding streams. </a:t>
            </a:r>
            <a:r>
              <a:rPr lang="en-US" sz="1700">
                <a:latin typeface="Calibri"/>
                <a:ea typeface="Calibri"/>
                <a:cs typeface="Calibri"/>
                <a:sym typeface="Calibri"/>
              </a:rPr>
              <a:t>But</a:t>
            </a:r>
            <a:r>
              <a:rPr b="0" i="0" lang="en-US" sz="1700" u="none" strike="noStrike">
                <a:solidFill>
                  <a:srgbClr val="000000"/>
                </a:solidFill>
                <a:latin typeface="Calibri"/>
                <a:ea typeface="Calibri"/>
                <a:cs typeface="Calibri"/>
                <a:sym typeface="Calibri"/>
              </a:rPr>
              <a:t>, if an LEA is </a:t>
            </a:r>
            <a:r>
              <a:rPr lang="en-US" sz="1700">
                <a:latin typeface="Calibri"/>
                <a:ea typeface="Calibri"/>
                <a:cs typeface="Calibri"/>
                <a:sym typeface="Calibri"/>
              </a:rPr>
              <a:t>falls below 5%</a:t>
            </a:r>
            <a:r>
              <a:rPr b="0" i="0" lang="en-US" sz="1700" u="none" strike="noStrike">
                <a:solidFill>
                  <a:srgbClr val="000000"/>
                </a:solidFill>
                <a:latin typeface="Calibri"/>
                <a:ea typeface="Calibri"/>
                <a:cs typeface="Calibri"/>
                <a:sym typeface="Calibri"/>
              </a:rPr>
              <a:t>, </a:t>
            </a:r>
            <a:r>
              <a:rPr lang="en-US" sz="1700">
                <a:latin typeface="Calibri"/>
                <a:ea typeface="Calibri"/>
                <a:cs typeface="Calibri"/>
                <a:sym typeface="Calibri"/>
              </a:rPr>
              <a:t>the allocation wil</a:t>
            </a:r>
            <a:r>
              <a:rPr b="0" i="0" lang="en-US" sz="1700" u="none" strike="noStrike">
                <a:solidFill>
                  <a:srgbClr val="000000"/>
                </a:solidFill>
                <a:latin typeface="Calibri"/>
                <a:ea typeface="Calibri"/>
                <a:cs typeface="Calibri"/>
                <a:sym typeface="Calibri"/>
              </a:rPr>
              <a:t>l only receive </a:t>
            </a:r>
            <a:r>
              <a:rPr lang="en-US" sz="1700">
                <a:latin typeface="Calibri"/>
                <a:ea typeface="Calibri"/>
                <a:cs typeface="Calibri"/>
                <a:sym typeface="Calibri"/>
              </a:rPr>
              <a:t>funding</a:t>
            </a:r>
            <a:r>
              <a:rPr b="0" i="0" lang="en-US" sz="1700" u="none" strike="noStrike">
                <a:solidFill>
                  <a:srgbClr val="000000"/>
                </a:solidFill>
                <a:latin typeface="Calibri"/>
                <a:ea typeface="Calibri"/>
                <a:cs typeface="Calibri"/>
                <a:sym typeface="Calibri"/>
              </a:rPr>
              <a:t> from the basic funding stream. (CLICK)</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Finally, an LEA with a poverty rate of 15% or more, will receive the first three </a:t>
            </a:r>
            <a:r>
              <a:rPr lang="en-US" sz="1700">
                <a:latin typeface="Calibri"/>
                <a:ea typeface="Calibri"/>
                <a:cs typeface="Calibri"/>
                <a:sym typeface="Calibri"/>
              </a:rPr>
              <a:t>funding streams</a:t>
            </a:r>
            <a:r>
              <a:rPr b="0" i="0" lang="en-US" sz="1700" u="none" strike="noStrike">
                <a:solidFill>
                  <a:srgbClr val="000000"/>
                </a:solidFill>
                <a:latin typeface="Calibri"/>
                <a:ea typeface="Calibri"/>
                <a:cs typeface="Calibri"/>
                <a:sym typeface="Calibri"/>
              </a:rPr>
              <a:t> plus </a:t>
            </a:r>
            <a:r>
              <a:rPr lang="en-US" sz="1700">
                <a:latin typeface="Calibri"/>
                <a:ea typeface="Calibri"/>
                <a:cs typeface="Calibri"/>
                <a:sym typeface="Calibri"/>
              </a:rPr>
              <a:t>the</a:t>
            </a:r>
            <a:r>
              <a:rPr b="0" i="0" lang="en-US" sz="1700" u="none" strike="noStrike">
                <a:solidFill>
                  <a:srgbClr val="000000"/>
                </a:solidFill>
                <a:latin typeface="Calibri"/>
                <a:ea typeface="Calibri"/>
                <a:cs typeface="Calibri"/>
                <a:sym typeface="Calibri"/>
              </a:rPr>
              <a:t> concentration </a:t>
            </a:r>
            <a:r>
              <a:rPr lang="en-US" sz="1700">
                <a:latin typeface="Calibri"/>
                <a:ea typeface="Calibri"/>
                <a:cs typeface="Calibri"/>
                <a:sym typeface="Calibri"/>
              </a:rPr>
              <a:t>s</a:t>
            </a:r>
            <a:r>
              <a:rPr b="0" i="0" lang="en-US" sz="1700" u="none" strike="noStrike">
                <a:solidFill>
                  <a:srgbClr val="000000"/>
                </a:solidFill>
                <a:latin typeface="Calibri"/>
                <a:ea typeface="Calibri"/>
                <a:cs typeface="Calibri"/>
                <a:sym typeface="Calibri"/>
              </a:rPr>
              <a:t>tream.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lang="en-US" sz="1700">
                <a:latin typeface="Calibri"/>
                <a:ea typeface="Calibri"/>
                <a:cs typeface="Calibri"/>
                <a:sym typeface="Calibri"/>
              </a:rPr>
              <a:t>Similar to LEAs that teeter around 5%, LEAs that teeter around 15% can experience drastic shifts in their allocations between years because they go between three to four funding streams.</a:t>
            </a: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a:p>
          <a:p>
            <a:pPr indent="0" lvl="0" marL="0" rtl="0" algn="l">
              <a:spcBef>
                <a:spcPts val="0"/>
              </a:spcBef>
              <a:spcAft>
                <a:spcPts val="0"/>
              </a:spcAft>
              <a:buNone/>
            </a:pPr>
            <a:r>
              <a:rPr lang="en-US" sz="1700">
                <a:latin typeface="Calibri"/>
                <a:ea typeface="Calibri"/>
                <a:cs typeface="Calibri"/>
                <a:sym typeface="Calibri"/>
              </a:rPr>
              <a:t>Regardless of the number of funding streams that go into the allocation, an LEA only receives one Title I allocation each year.</a:t>
            </a:r>
            <a:endParaRPr b="0"/>
          </a:p>
          <a:p>
            <a:pPr indent="0" lvl="0" marL="0" rtl="0" algn="l">
              <a:spcBef>
                <a:spcPts val="0"/>
              </a:spcBef>
              <a:spcAft>
                <a:spcPts val="0"/>
              </a:spcAft>
              <a:buNone/>
            </a:pPr>
            <a:br>
              <a:rPr b="0" lang="en-US"/>
            </a:br>
            <a:endParaRPr/>
          </a:p>
        </p:txBody>
      </p:sp>
      <p:sp>
        <p:nvSpPr>
          <p:cNvPr id="916" name="Google Shape;916;g237a0c12ba3_1_438: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237a0c12ba3_1_47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1" name="Google Shape;951;g237a0c12ba3_1_473: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br>
              <a:rPr lang="en-US"/>
            </a:br>
            <a:endParaRPr/>
          </a:p>
        </p:txBody>
      </p:sp>
      <p:sp>
        <p:nvSpPr>
          <p:cNvPr id="952" name="Google Shape;952;g237a0c12ba3_1_473: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237a0c12ba3_1_479: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g237a0c12ba3_1_479: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br>
              <a:rPr lang="en-US"/>
            </a:br>
            <a:endParaRPr/>
          </a:p>
        </p:txBody>
      </p:sp>
      <p:sp>
        <p:nvSpPr>
          <p:cNvPr id="959" name="Google Shape;959;g237a0c12ba3_1_479: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237a0c12ba3_1_486: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6" name="Google Shape;966;g237a0c12ba3_1_486: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br>
              <a:rPr lang="en-US"/>
            </a:br>
            <a:endParaRPr/>
          </a:p>
        </p:txBody>
      </p:sp>
      <p:sp>
        <p:nvSpPr>
          <p:cNvPr id="967" name="Google Shape;967;g237a0c12ba3_1_486: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2" name="Shape 972"/>
        <p:cNvGrpSpPr/>
        <p:nvPr/>
      </p:nvGrpSpPr>
      <p:grpSpPr>
        <a:xfrm>
          <a:off x="0" y="0"/>
          <a:ext cx="0" cy="0"/>
          <a:chOff x="0" y="0"/>
          <a:chExt cx="0" cy="0"/>
        </a:xfrm>
      </p:grpSpPr>
      <p:sp>
        <p:nvSpPr>
          <p:cNvPr id="973" name="Google Shape;973;g237a0c12ba3_1_49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4" name="Google Shape;974;g237a0c12ba3_1_493: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br>
              <a:rPr lang="en-US"/>
            </a:br>
            <a:endParaRPr/>
          </a:p>
        </p:txBody>
      </p:sp>
      <p:sp>
        <p:nvSpPr>
          <p:cNvPr id="975" name="Google Shape;975;g237a0c12ba3_1_493: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237a0c12ba3_1_500: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2" name="Google Shape;982;g237a0c12ba3_1_500: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br>
              <a:rPr b="0" lang="en-US"/>
            </a:br>
            <a:endParaRPr/>
          </a:p>
        </p:txBody>
      </p:sp>
      <p:sp>
        <p:nvSpPr>
          <p:cNvPr id="983" name="Google Shape;983;g237a0c12ba3_1_500: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237a0c12ba3_1_50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0" name="Google Shape;990;g237a0c12ba3_1_507: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In a </a:t>
            </a:r>
            <a:r>
              <a:rPr b="1" i="0" lang="en-US" sz="1700" u="sng" strike="noStrike">
                <a:solidFill>
                  <a:srgbClr val="000000"/>
                </a:solidFill>
                <a:latin typeface="Calibri"/>
                <a:ea typeface="Calibri"/>
                <a:cs typeface="Calibri"/>
                <a:sym typeface="Calibri"/>
              </a:rPr>
              <a:t>Targeted Assistance Program</a:t>
            </a:r>
            <a:r>
              <a:rPr b="0" i="0" lang="en-US" sz="1700" u="none" strike="noStrike">
                <a:solidFill>
                  <a:srgbClr val="000000"/>
                </a:solidFill>
                <a:latin typeface="Calibri"/>
                <a:ea typeface="Calibri"/>
                <a:cs typeface="Calibri"/>
                <a:sym typeface="Calibri"/>
              </a:rPr>
              <a:t>, Title I students are identified through a multi-step process. Schools must first use multiple academic measures to identify eligible students, then rank and serve students according to academic need. </a:t>
            </a:r>
            <a:endParaRPr/>
          </a:p>
          <a:p>
            <a:pPr indent="0" lvl="0" marL="0" rtl="0" algn="l">
              <a:spcBef>
                <a:spcPts val="0"/>
              </a:spcBef>
              <a:spcAft>
                <a:spcPts val="0"/>
              </a:spcAft>
              <a:buNone/>
            </a:pPr>
            <a:br>
              <a:rPr b="0" lang="en-US"/>
            </a:br>
            <a:r>
              <a:rPr b="0" i="0" lang="en-US" sz="1700" u="none" strike="noStrike">
                <a:solidFill>
                  <a:srgbClr val="000000"/>
                </a:solidFill>
                <a:latin typeface="Calibri"/>
                <a:ea typeface="Calibri"/>
                <a:cs typeface="Calibri"/>
                <a:sym typeface="Calibri"/>
              </a:rPr>
              <a:t>Students do not have to be from low-income families to receive services. Low-income poverty data is used to determine a Title I School’s eligibility for funding. Poverty data is not used to determine which students to serve. </a:t>
            </a:r>
            <a:r>
              <a:rPr b="1" i="0" lang="en-US" sz="1700" u="none" strike="noStrike">
                <a:solidFill>
                  <a:srgbClr val="000000"/>
                </a:solidFill>
                <a:latin typeface="Calibri"/>
                <a:ea typeface="Calibri"/>
                <a:cs typeface="Calibri"/>
                <a:sym typeface="Calibri"/>
              </a:rPr>
              <a:t>Once the funding reaches the school, children are selected for services solely on the basis of academic need. </a:t>
            </a:r>
            <a:endParaRPr b="0"/>
          </a:p>
          <a:p>
            <a:pPr indent="0" lvl="0" marL="0" rtl="0" algn="l">
              <a:spcBef>
                <a:spcPts val="0"/>
              </a:spcBef>
              <a:spcAft>
                <a:spcPts val="0"/>
              </a:spcAft>
              <a:buNone/>
            </a:pPr>
            <a:br>
              <a:rPr b="0" lang="en-US"/>
            </a:br>
            <a:r>
              <a:rPr b="0" i="0" lang="en-US" sz="1700" u="none" strike="noStrike">
                <a:solidFill>
                  <a:srgbClr val="000000"/>
                </a:solidFill>
                <a:latin typeface="Calibri"/>
                <a:ea typeface="Calibri"/>
                <a:cs typeface="Calibri"/>
                <a:sym typeface="Calibri"/>
              </a:rPr>
              <a:t>In a </a:t>
            </a:r>
            <a:r>
              <a:rPr b="1" i="0" lang="en-US" sz="1700" u="sng" strike="noStrike">
                <a:solidFill>
                  <a:srgbClr val="000000"/>
                </a:solidFill>
                <a:latin typeface="Calibri"/>
                <a:ea typeface="Calibri"/>
                <a:cs typeface="Calibri"/>
                <a:sym typeface="Calibri"/>
              </a:rPr>
              <a:t>Schoolwide Program</a:t>
            </a:r>
            <a:r>
              <a:rPr b="0" i="0" lang="en-US" sz="1700" u="none" strike="noStrike">
                <a:solidFill>
                  <a:srgbClr val="000000"/>
                </a:solidFill>
                <a:latin typeface="Calibri"/>
                <a:ea typeface="Calibri"/>
                <a:cs typeface="Calibri"/>
                <a:sym typeface="Calibri"/>
              </a:rPr>
              <a:t> all students are Title I students and are a part of the Title I program.</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All staff at the school are also Title I staff. Finally as you might have guessed it, all families are Title I families.</a:t>
            </a:r>
            <a:endParaRPr b="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In other words, that comprehensive program should aim to meet the needs of all students, staff, and families!</a:t>
            </a:r>
            <a:endParaRPr b="0"/>
          </a:p>
          <a:p>
            <a:pPr indent="0" lvl="0" marL="0" rtl="0" algn="l">
              <a:spcBef>
                <a:spcPts val="0"/>
              </a:spcBef>
              <a:spcAft>
                <a:spcPts val="0"/>
              </a:spcAft>
              <a:buNone/>
            </a:pPr>
            <a:br>
              <a:rPr b="0" lang="en-US"/>
            </a:br>
            <a:r>
              <a:rPr lang="en-US"/>
              <a:t>. </a:t>
            </a:r>
            <a:endParaRPr/>
          </a:p>
        </p:txBody>
      </p:sp>
      <p:sp>
        <p:nvSpPr>
          <p:cNvPr id="991" name="Google Shape;991;g237a0c12ba3_1_50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4" name="Shape 1004"/>
        <p:cNvGrpSpPr/>
        <p:nvPr/>
      </p:nvGrpSpPr>
      <p:grpSpPr>
        <a:xfrm>
          <a:off x="0" y="0"/>
          <a:ext cx="0" cy="0"/>
          <a:chOff x="0" y="0"/>
          <a:chExt cx="0" cy="0"/>
        </a:xfrm>
      </p:grpSpPr>
      <p:sp>
        <p:nvSpPr>
          <p:cNvPr id="1005" name="Google Shape;1005;g237a0c12ba3_1_52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6" name="Google Shape;1006;g237a0c12ba3_1_522: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For Title I schools implementing a </a:t>
            </a:r>
            <a:r>
              <a:rPr b="1" i="0" lang="en-US" sz="1700" u="sng" strike="noStrike">
                <a:solidFill>
                  <a:srgbClr val="000000"/>
                </a:solidFill>
                <a:latin typeface="Calibri"/>
                <a:ea typeface="Calibri"/>
                <a:cs typeface="Calibri"/>
                <a:sym typeface="Calibri"/>
              </a:rPr>
              <a:t>Targeted Assistance</a:t>
            </a:r>
            <a:r>
              <a:rPr b="0" i="0" lang="en-US" sz="1700" u="none" strike="noStrike">
                <a:solidFill>
                  <a:srgbClr val="000000"/>
                </a:solidFill>
                <a:latin typeface="Calibri"/>
                <a:ea typeface="Calibri"/>
                <a:cs typeface="Calibri"/>
                <a:sym typeface="Calibri"/>
              </a:rPr>
              <a:t> program, the budget item should address the needs of the eligible Title I students, their parents, and their educators.</a:t>
            </a:r>
            <a:endParaRPr b="0"/>
          </a:p>
          <a:p>
            <a:pPr indent="0" lvl="0" marL="0" rtl="0" algn="l">
              <a:spcBef>
                <a:spcPts val="0"/>
              </a:spcBef>
              <a:spcAft>
                <a:spcPts val="0"/>
              </a:spcAft>
              <a:buNone/>
            </a:pPr>
            <a:br>
              <a:rPr b="0" lang="en-US"/>
            </a:br>
            <a:r>
              <a:rPr b="0" i="0" lang="en-US" sz="1700" u="none" strike="noStrike">
                <a:solidFill>
                  <a:srgbClr val="000000"/>
                </a:solidFill>
                <a:latin typeface="Calibri"/>
                <a:ea typeface="Calibri"/>
                <a:cs typeface="Calibri"/>
                <a:sym typeface="Calibri"/>
              </a:rPr>
              <a:t>And, for Title I schools implementing a </a:t>
            </a:r>
            <a:r>
              <a:rPr b="1" lang="en-US" sz="1700" u="sng">
                <a:latin typeface="Calibri"/>
                <a:ea typeface="Calibri"/>
                <a:cs typeface="Calibri"/>
                <a:sym typeface="Calibri"/>
              </a:rPr>
              <a:t>S</a:t>
            </a:r>
            <a:r>
              <a:rPr b="1" i="0" lang="en-US" sz="1700" u="sng" strike="noStrike">
                <a:solidFill>
                  <a:srgbClr val="000000"/>
                </a:solidFill>
                <a:latin typeface="Calibri"/>
                <a:ea typeface="Calibri"/>
                <a:cs typeface="Calibri"/>
                <a:sym typeface="Calibri"/>
              </a:rPr>
              <a:t>choolwide</a:t>
            </a:r>
            <a:r>
              <a:rPr b="0" i="0" lang="en-US" sz="1700" u="none" strike="noStrike">
                <a:solidFill>
                  <a:srgbClr val="000000"/>
                </a:solidFill>
                <a:latin typeface="Calibri"/>
                <a:ea typeface="Calibri"/>
                <a:cs typeface="Calibri"/>
                <a:sym typeface="Calibri"/>
              </a:rPr>
              <a:t> program, the budget item should support the comprehensive improvement efforts identified in the schoolwide plan, because all students in a schoolwide program are eligible to receive services.  </a:t>
            </a:r>
            <a:endParaRPr b="0"/>
          </a:p>
          <a:p>
            <a:pPr indent="0" lvl="0" marL="0" rtl="0" algn="l">
              <a:spcBef>
                <a:spcPts val="0"/>
              </a:spcBef>
              <a:spcAft>
                <a:spcPts val="0"/>
              </a:spcAft>
              <a:buNone/>
            </a:pPr>
            <a:br>
              <a:rPr lang="en-US"/>
            </a:br>
            <a:endParaRPr/>
          </a:p>
        </p:txBody>
      </p:sp>
      <p:sp>
        <p:nvSpPr>
          <p:cNvPr id="1007" name="Google Shape;1007;g237a0c12ba3_1_522: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37a0c12ba3_1_537: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g237a0c12ba3_1_537: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So how should an LEA determine if a cost is allowable under Title I?</a:t>
            </a:r>
            <a:endParaRPr b="0"/>
          </a:p>
          <a:p>
            <a:pPr indent="0" lvl="0" marL="0" rtl="0" algn="l">
              <a:spcBef>
                <a:spcPts val="0"/>
              </a:spcBef>
              <a:spcAft>
                <a:spcPts val="0"/>
              </a:spcAft>
              <a:buNone/>
            </a:pPr>
            <a:br>
              <a:rPr b="0" lang="en-US"/>
            </a:br>
            <a:r>
              <a:rPr b="0" i="0" lang="en-US" sz="1700" u="none" strike="noStrike">
                <a:solidFill>
                  <a:srgbClr val="000000"/>
                </a:solidFill>
                <a:latin typeface="Calibri"/>
                <a:ea typeface="Calibri"/>
                <a:cs typeface="Calibri"/>
                <a:sym typeface="Calibri"/>
              </a:rPr>
              <a:t>Each LEA is required to have written procedures to determine allowability of costs and those procedures should include a step for the LEA to ensure that the school received its full share of state and local funds. When that is confirmed, the LEA needs to make sure the proposed budget item is addressing the needs of Title I students. </a:t>
            </a:r>
            <a:endParaRPr b="0"/>
          </a:p>
          <a:p>
            <a:pPr indent="0" lvl="0" marL="0" rtl="0" algn="l">
              <a:spcBef>
                <a:spcPts val="0"/>
              </a:spcBef>
              <a:spcAft>
                <a:spcPts val="0"/>
              </a:spcAft>
              <a:buNone/>
            </a:pPr>
            <a:br>
              <a:rPr b="0" lang="en-US"/>
            </a:br>
            <a:r>
              <a:rPr b="0" i="0" lang="en-US" sz="1700" u="none" strike="noStrike">
                <a:solidFill>
                  <a:srgbClr val="000000"/>
                </a:solidFill>
                <a:latin typeface="Calibri"/>
                <a:ea typeface="Calibri"/>
                <a:cs typeface="Calibri"/>
                <a:sym typeface="Calibri"/>
              </a:rPr>
              <a:t>Additionally, like all budget items charged to any federal grant, the costs must be reasonable and necessary to meet the purpose of Title I.</a:t>
            </a:r>
            <a:endParaRPr b="0"/>
          </a:p>
          <a:p>
            <a:pPr indent="0" lvl="0" marL="0" rtl="0" algn="l">
              <a:spcBef>
                <a:spcPts val="0"/>
              </a:spcBef>
              <a:spcAft>
                <a:spcPts val="0"/>
              </a:spcAft>
              <a:buNone/>
            </a:pPr>
            <a:br>
              <a:rPr b="0" lang="en-US"/>
            </a:br>
            <a:br>
              <a:rPr b="0" lang="en-US"/>
            </a:br>
            <a:br>
              <a:rPr b="0" lang="en-US"/>
            </a:br>
            <a:endParaRPr/>
          </a:p>
        </p:txBody>
      </p:sp>
      <p:sp>
        <p:nvSpPr>
          <p:cNvPr id="1023" name="Google Shape;1023;g237a0c12ba3_1_537: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6" name="Google Shape;62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237a0c12ba3_1_543: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9" name="Google Shape;1029;g237a0c12ba3_1_543: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Title I allocations are aligned to our state's fiscal year. This means that a grant's obligation period begins on July 1 and ends on June 30. For </a:t>
            </a:r>
            <a:r>
              <a:rPr lang="en-US" sz="1700">
                <a:latin typeface="Calibri"/>
                <a:ea typeface="Calibri"/>
                <a:cs typeface="Calibri"/>
                <a:sym typeface="Calibri"/>
              </a:rPr>
              <a:t>FY24, this would be July 1, 2023 through June 30, 2024.</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Grant funds not spent within the fiscal year the funds are awarded may be carried over into the next fiscal year.  The amount that can be carried over depends on the size of the LEA's allocation. </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Districts receiving a Title I allocation less than $50,000 </a:t>
            </a:r>
            <a:r>
              <a:rPr lang="en-US" sz="1700">
                <a:latin typeface="Calibri"/>
                <a:ea typeface="Calibri"/>
                <a:cs typeface="Calibri"/>
                <a:sym typeface="Calibri"/>
              </a:rPr>
              <a:t>can</a:t>
            </a:r>
            <a:r>
              <a:rPr b="0" i="0" lang="en-US" sz="1700" u="none" strike="noStrike">
                <a:solidFill>
                  <a:srgbClr val="000000"/>
                </a:solidFill>
                <a:latin typeface="Calibri"/>
                <a:ea typeface="Calibri"/>
                <a:cs typeface="Calibri"/>
                <a:sym typeface="Calibri"/>
              </a:rPr>
              <a:t> carry over </a:t>
            </a:r>
            <a:r>
              <a:rPr lang="en-US" sz="1700">
                <a:latin typeface="Calibri"/>
                <a:ea typeface="Calibri"/>
                <a:cs typeface="Calibri"/>
                <a:sym typeface="Calibri"/>
              </a:rPr>
              <a:t>any remaining funds.</a:t>
            </a:r>
            <a:r>
              <a:rPr b="0" i="0" lang="en-US" sz="1700" u="none" strike="noStrike">
                <a:solidFill>
                  <a:srgbClr val="000000"/>
                </a:solidFill>
                <a:latin typeface="Calibri"/>
                <a:ea typeface="Calibri"/>
                <a:cs typeface="Calibri"/>
                <a:sym typeface="Calibri"/>
              </a:rPr>
              <a:t> </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A district with an allocation of $50,000 or greater than $50,000 can only carry over 15% of the total allocation. </a:t>
            </a:r>
            <a:endParaRPr/>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  </a:t>
            </a:r>
            <a:endParaRPr b="0" sz="1500"/>
          </a:p>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It is important to note that carryover is based off the LEA’s Title I-A allocation amount plus an funds transferred from Title II-A and/or TIV-A. </a:t>
            </a:r>
            <a:endParaRPr b="0" sz="1500"/>
          </a:p>
          <a:p>
            <a:pPr indent="0" lvl="0" marL="0" rtl="0" algn="l">
              <a:spcBef>
                <a:spcPts val="0"/>
              </a:spcBef>
              <a:spcAft>
                <a:spcPts val="0"/>
              </a:spcAft>
              <a:buNone/>
            </a:pPr>
            <a:br>
              <a:rPr lang="en-US" sz="1500"/>
            </a:br>
            <a:endParaRPr sz="1000">
              <a:solidFill>
                <a:srgbClr val="000000"/>
              </a:solidFill>
            </a:endParaRPr>
          </a:p>
        </p:txBody>
      </p:sp>
      <p:sp>
        <p:nvSpPr>
          <p:cNvPr id="1030" name="Google Shape;1030;g237a0c12ba3_1_543: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237a0c12ba3_1_552:notes"/>
          <p:cNvSpPr/>
          <p:nvPr>
            <p:ph idx="2" type="sldImg"/>
          </p:nvPr>
        </p:nvSpPr>
        <p:spPr>
          <a:xfrm>
            <a:off x="729258" y="1143000"/>
            <a:ext cx="53994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g237a0c12ba3_1_552:notes"/>
          <p:cNvSpPr txBox="1"/>
          <p:nvPr>
            <p:ph idx="1" type="body"/>
          </p:nvPr>
        </p:nvSpPr>
        <p:spPr>
          <a:xfrm>
            <a:off x="685800" y="4400550"/>
            <a:ext cx="5486400" cy="3600600"/>
          </a:xfrm>
          <a:prstGeom prst="rect">
            <a:avLst/>
          </a:prstGeom>
          <a:noFill/>
          <a:ln>
            <a:noFill/>
          </a:ln>
        </p:spPr>
        <p:txBody>
          <a:bodyPr anchorCtr="0" anchor="t" bIns="45550" lIns="91100" spcFirstLastPara="1" rIns="91100" wrap="square" tIns="45550">
            <a:noAutofit/>
          </a:bodyPr>
          <a:lstStyle/>
          <a:p>
            <a:pPr indent="0" lvl="0" marL="0" rtl="0" algn="l">
              <a:spcBef>
                <a:spcPts val="0"/>
              </a:spcBef>
              <a:spcAft>
                <a:spcPts val="0"/>
              </a:spcAft>
              <a:buNone/>
            </a:pPr>
            <a:r>
              <a:rPr b="0" i="0" lang="en-US" sz="1700" u="none" strike="noStrike">
                <a:solidFill>
                  <a:srgbClr val="000000"/>
                </a:solidFill>
                <a:latin typeface="Calibri"/>
                <a:ea typeface="Calibri"/>
                <a:cs typeface="Calibri"/>
                <a:sym typeface="Calibri"/>
              </a:rPr>
              <a:t>For technical assistance on various topics covered in this presentation, please visit the DPI Title I website. There are Title I Shorts which are short videos, under 5 minutes, explaining different Title I topics.</a:t>
            </a:r>
            <a:endParaRPr b="0"/>
          </a:p>
          <a:p>
            <a:pPr indent="0" lvl="0" marL="0" rtl="0" algn="l">
              <a:spcBef>
                <a:spcPts val="0"/>
              </a:spcBef>
              <a:spcAft>
                <a:spcPts val="0"/>
              </a:spcAft>
              <a:buNone/>
            </a:pPr>
            <a:br>
              <a:rPr lang="en-US"/>
            </a:br>
            <a:endParaRPr/>
          </a:p>
        </p:txBody>
      </p:sp>
      <p:sp>
        <p:nvSpPr>
          <p:cNvPr id="1040" name="Google Shape;1040;g237a0c12ba3_1_552:notes"/>
          <p:cNvSpPr txBox="1"/>
          <p:nvPr>
            <p:ph idx="12" type="sldNum"/>
          </p:nvPr>
        </p:nvSpPr>
        <p:spPr>
          <a:xfrm>
            <a:off x="3884613" y="8685214"/>
            <a:ext cx="2971800" cy="459000"/>
          </a:xfrm>
          <a:prstGeom prst="rect">
            <a:avLst/>
          </a:prstGeom>
          <a:noFill/>
          <a:ln>
            <a:noFill/>
          </a:ln>
        </p:spPr>
        <p:txBody>
          <a:bodyPr anchorCtr="0" anchor="b" bIns="45550" lIns="91100" spcFirstLastPara="1" rIns="91100" wrap="square" tIns="45550">
            <a:noAutofit/>
          </a:bodyPr>
          <a:lstStyle/>
          <a:p>
            <a:pPr indent="0" lvl="0" marL="0" rtl="0" algn="r">
              <a:spcBef>
                <a:spcPts val="0"/>
              </a:spcBef>
              <a:spcAft>
                <a:spcPts val="0"/>
              </a:spcAft>
              <a:buNone/>
            </a:pPr>
            <a:fld id="{00000000-1234-1234-1234-123412341234}" type="slidenum">
              <a:rPr lang="en-US" sz="1300"/>
              <a:t>‹#›</a:t>
            </a:fld>
            <a:endParaRPr sz="1300"/>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23196b1bd6d_0_7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g23196b1bd6d_0_787:notes"/>
          <p:cNvSpPr/>
          <p:nvPr>
            <p:ph idx="2" type="sldImg"/>
          </p:nvPr>
        </p:nvSpPr>
        <p:spPr>
          <a:xfrm>
            <a:off x="330200" y="685488"/>
            <a:ext cx="61977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23196b1bd6d_0_7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3" name="Google Shape;1053;g23196b1bd6d_0_7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8" name="Shape 1058"/>
        <p:cNvGrpSpPr/>
        <p:nvPr/>
      </p:nvGrpSpPr>
      <p:grpSpPr>
        <a:xfrm>
          <a:off x="0" y="0"/>
          <a:ext cx="0" cy="0"/>
          <a:chOff x="0" y="0"/>
          <a:chExt cx="0" cy="0"/>
        </a:xfrm>
      </p:grpSpPr>
      <p:sp>
        <p:nvSpPr>
          <p:cNvPr id="1059" name="Google Shape;1059;g23196b1bd6d_0_7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0" name="Google Shape;1060;g23196b1bd6d_0_7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PC</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g23196b1bd6d_0_8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8" name="Google Shape;1078;g23196b1bd6d_0_8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PC</a:t>
            </a:r>
            <a:endParaRPr/>
          </a:p>
        </p:txBody>
      </p:sp>
      <p:sp>
        <p:nvSpPr>
          <p:cNvPr id="1079" name="Google Shape;1079;g23196b1bd6d_0_8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23196b1bd6d_0_825:notes"/>
          <p:cNvSpPr/>
          <p:nvPr>
            <p:ph idx="2" type="sldImg"/>
          </p:nvPr>
        </p:nvSpPr>
        <p:spPr>
          <a:xfrm>
            <a:off x="3302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23196b1bd6d_0_825:notes"/>
          <p:cNvSpPr txBox="1"/>
          <p:nvPr>
            <p:ph idx="1" type="body"/>
          </p:nvPr>
        </p:nvSpPr>
        <p:spPr>
          <a:xfrm>
            <a:off x="685800" y="4415790"/>
            <a:ext cx="5486400" cy="41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PC</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23196b1bd6d_0_845:notes"/>
          <p:cNvSpPr/>
          <p:nvPr>
            <p:ph idx="2" type="sldImg"/>
          </p:nvPr>
        </p:nvSpPr>
        <p:spPr>
          <a:xfrm>
            <a:off x="3302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g23196b1bd6d_0_845:notes"/>
          <p:cNvSpPr txBox="1"/>
          <p:nvPr>
            <p:ph idx="1" type="body"/>
          </p:nvPr>
        </p:nvSpPr>
        <p:spPr>
          <a:xfrm>
            <a:off x="685800" y="4415790"/>
            <a:ext cx="5486400" cy="41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PC</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23196b1bd6d_0_8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23196b1bd6d_0_8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8" name="Google Shape;1118;g23196b1bd6d_0_8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0" name="Shape 1140"/>
        <p:cNvGrpSpPr/>
        <p:nvPr/>
      </p:nvGrpSpPr>
      <p:grpSpPr>
        <a:xfrm>
          <a:off x="0" y="0"/>
          <a:ext cx="0" cy="0"/>
          <a:chOff x="0" y="0"/>
          <a:chExt cx="0" cy="0"/>
        </a:xfrm>
      </p:grpSpPr>
      <p:sp>
        <p:nvSpPr>
          <p:cNvPr id="1141" name="Google Shape;1141;g23196b1bd6d_0_876:notes"/>
          <p:cNvSpPr/>
          <p:nvPr>
            <p:ph idx="2" type="sldImg"/>
          </p:nvPr>
        </p:nvSpPr>
        <p:spPr>
          <a:xfrm>
            <a:off x="3302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2" name="Google Shape;1142;g23196b1bd6d_0_876:notes"/>
          <p:cNvSpPr txBox="1"/>
          <p:nvPr>
            <p:ph idx="1" type="body"/>
          </p:nvPr>
        </p:nvSpPr>
        <p:spPr>
          <a:xfrm>
            <a:off x="685800" y="4415790"/>
            <a:ext cx="5486400" cy="41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23196b1bd6d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3196b1bd6d_0_17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3196b1bd6d_0_884:notes"/>
          <p:cNvSpPr/>
          <p:nvPr>
            <p:ph idx="2" type="sldImg"/>
          </p:nvPr>
        </p:nvSpPr>
        <p:spPr>
          <a:xfrm>
            <a:off x="330200" y="696913"/>
            <a:ext cx="61977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1" name="Google Shape;1151;g23196b1bd6d_0_884:notes"/>
          <p:cNvSpPr txBox="1"/>
          <p:nvPr>
            <p:ph idx="1" type="body"/>
          </p:nvPr>
        </p:nvSpPr>
        <p:spPr>
          <a:xfrm>
            <a:off x="685800" y="4415790"/>
            <a:ext cx="5486400" cy="418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8" name="Shape 1158"/>
        <p:cNvGrpSpPr/>
        <p:nvPr/>
      </p:nvGrpSpPr>
      <p:grpSpPr>
        <a:xfrm>
          <a:off x="0" y="0"/>
          <a:ext cx="0" cy="0"/>
          <a:chOff x="0" y="0"/>
          <a:chExt cx="0" cy="0"/>
        </a:xfrm>
      </p:grpSpPr>
      <p:sp>
        <p:nvSpPr>
          <p:cNvPr id="1159" name="Google Shape;1159;g23196b1bd6d_0_892:notes"/>
          <p:cNvSpPr/>
          <p:nvPr>
            <p:ph idx="2" type="sldImg"/>
          </p:nvPr>
        </p:nvSpPr>
        <p:spPr>
          <a:xfrm>
            <a:off x="279400" y="697980"/>
            <a:ext cx="6299100" cy="3485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0" name="Google Shape;1160;g23196b1bd6d_0_892:notes"/>
          <p:cNvSpPr txBox="1"/>
          <p:nvPr>
            <p:ph idx="1" type="body"/>
          </p:nvPr>
        </p:nvSpPr>
        <p:spPr>
          <a:xfrm>
            <a:off x="685800" y="4415791"/>
            <a:ext cx="5486400" cy="4183500"/>
          </a:xfrm>
          <a:prstGeom prst="rect">
            <a:avLst/>
          </a:prstGeom>
          <a:noFill/>
          <a:ln>
            <a:noFill/>
          </a:ln>
        </p:spPr>
        <p:txBody>
          <a:bodyPr anchorCtr="0" anchor="t" bIns="92725" lIns="92725" spcFirstLastPara="1" rIns="92725" wrap="square" tIns="927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3196b1bd6d_0_9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1" name="Google Shape;1181;g23196b1bd6d_0_9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5" name="Shape 1195"/>
        <p:cNvGrpSpPr/>
        <p:nvPr/>
      </p:nvGrpSpPr>
      <p:grpSpPr>
        <a:xfrm>
          <a:off x="0" y="0"/>
          <a:ext cx="0" cy="0"/>
          <a:chOff x="0" y="0"/>
          <a:chExt cx="0" cy="0"/>
        </a:xfrm>
      </p:grpSpPr>
      <p:sp>
        <p:nvSpPr>
          <p:cNvPr id="1196" name="Google Shape;1196;g23196b1bd6d_0_927:notes"/>
          <p:cNvSpPr/>
          <p:nvPr>
            <p:ph idx="2" type="sldImg"/>
          </p:nvPr>
        </p:nvSpPr>
        <p:spPr>
          <a:xfrm>
            <a:off x="330200" y="685488"/>
            <a:ext cx="6197700" cy="3429000"/>
          </a:xfrm>
          <a:custGeom>
            <a:rect b="b" l="l" r="r" t="t"/>
            <a:pathLst>
              <a:path extrusionOk="0" h="120000" w="120000">
                <a:moveTo>
                  <a:pt x="0" y="0"/>
                </a:moveTo>
                <a:lnTo>
                  <a:pt x="120000" y="0"/>
                </a:lnTo>
                <a:lnTo>
                  <a:pt x="120000" y="120000"/>
                </a:lnTo>
                <a:lnTo>
                  <a:pt x="0" y="120000"/>
                </a:lnTo>
                <a:close/>
              </a:path>
            </a:pathLst>
          </a:custGeom>
        </p:spPr>
      </p:sp>
      <p:sp>
        <p:nvSpPr>
          <p:cNvPr id="1197" name="Google Shape;1197;g23196b1bd6d_0_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23196b1bd6d_0_1384: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8" name="Google Shape;1208;g23196b1bd6d_0_1384: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09" name="Google Shape;1209;g23196b1bd6d_0_1384: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3196b1bd6d_0_1390:notes"/>
          <p:cNvSpPr txBox="1"/>
          <p:nvPr>
            <p:ph idx="1" type="body"/>
          </p:nvPr>
        </p:nvSpPr>
        <p:spPr>
          <a:xfrm>
            <a:off x="701040" y="4438749"/>
            <a:ext cx="5608200" cy="3631500"/>
          </a:xfrm>
          <a:prstGeom prst="rect">
            <a:avLst/>
          </a:prstGeom>
          <a:noFill/>
          <a:ln>
            <a:noFill/>
          </a:ln>
        </p:spPr>
        <p:txBody>
          <a:bodyPr anchorCtr="0" anchor="t" bIns="91325" lIns="91325" spcFirstLastPara="1" rIns="91325" wrap="square" tIns="91325">
            <a:noAutofit/>
          </a:bodyPr>
          <a:lstStyle/>
          <a:p>
            <a:pPr indent="0" lvl="0" marL="0" rtl="0" algn="l">
              <a:spcBef>
                <a:spcPts val="0"/>
              </a:spcBef>
              <a:spcAft>
                <a:spcPts val="0"/>
              </a:spcAft>
              <a:buNone/>
            </a:pPr>
            <a:r>
              <a:t/>
            </a:r>
            <a:endParaRPr/>
          </a:p>
        </p:txBody>
      </p:sp>
      <p:sp>
        <p:nvSpPr>
          <p:cNvPr id="1215" name="Google Shape;1215;g23196b1bd6d_0_1390:notes"/>
          <p:cNvSpPr/>
          <p:nvPr>
            <p:ph idx="2" type="sldImg"/>
          </p:nvPr>
        </p:nvSpPr>
        <p:spPr>
          <a:xfrm>
            <a:off x="753200" y="1152369"/>
            <a:ext cx="5503800" cy="3113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3196b1bd6d_0_1396:notes"/>
          <p:cNvSpPr txBox="1"/>
          <p:nvPr>
            <p:ph idx="1" type="body"/>
          </p:nvPr>
        </p:nvSpPr>
        <p:spPr>
          <a:xfrm>
            <a:off x="685800" y="2796399"/>
            <a:ext cx="5486400" cy="52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g23196b1bd6d_0_1396:notes"/>
          <p:cNvSpPr/>
          <p:nvPr>
            <p:ph idx="2" type="sldImg"/>
          </p:nvPr>
        </p:nvSpPr>
        <p:spPr>
          <a:xfrm>
            <a:off x="1712311" y="656433"/>
            <a:ext cx="3433500" cy="1942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23196b1bd6d_0_1401:notes"/>
          <p:cNvSpPr/>
          <p:nvPr>
            <p:ph idx="2" type="sldImg"/>
          </p:nvPr>
        </p:nvSpPr>
        <p:spPr>
          <a:xfrm>
            <a:off x="372717" y="674557"/>
            <a:ext cx="5963400" cy="3372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8" name="Google Shape;1228;g23196b1bd6d_0_1401:notes"/>
          <p:cNvSpPr txBox="1"/>
          <p:nvPr>
            <p:ph idx="1" type="body"/>
          </p:nvPr>
        </p:nvSpPr>
        <p:spPr>
          <a:xfrm>
            <a:off x="670891" y="4272197"/>
            <a:ext cx="5367000" cy="4047300"/>
          </a:xfrm>
          <a:prstGeom prst="rect">
            <a:avLst/>
          </a:prstGeom>
          <a:noFill/>
          <a:ln>
            <a:noFill/>
          </a:ln>
        </p:spPr>
        <p:txBody>
          <a:bodyPr anchorCtr="0" anchor="t" bIns="44800" lIns="89600" spcFirstLastPara="1" rIns="89600" wrap="square" tIns="44800">
            <a:noAutofit/>
          </a:bodyPr>
          <a:lstStyle/>
          <a:p>
            <a:pPr indent="0" lvl="0" marL="0" rtl="0" algn="l">
              <a:spcBef>
                <a:spcPts val="0"/>
              </a:spcBef>
              <a:spcAft>
                <a:spcPts val="0"/>
              </a:spcAft>
              <a:buClr>
                <a:schemeClr val="dk1"/>
              </a:buClr>
              <a:buSzPts val="1600"/>
              <a:buFont typeface="Calibri"/>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23196b1bd6d_0_1406: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4" name="Google Shape;1234;g23196b1bd6d_0_1406: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35" name="Google Shape;1235;g23196b1bd6d_0_1406: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23196b1bd6d_0_1413: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g23196b1bd6d_0_1413: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43" name="Google Shape;1243;g23196b1bd6d_0_1413: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3196b1bd6d_0_179: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8" name="Google Shape;638;g23196b1bd6d_0_179:notes"/>
          <p:cNvSpPr txBox="1"/>
          <p:nvPr>
            <p:ph idx="1" type="body"/>
          </p:nvPr>
        </p:nvSpPr>
        <p:spPr>
          <a:xfrm>
            <a:off x="913158" y="4342463"/>
            <a:ext cx="5031600" cy="41160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None/>
            </a:pPr>
            <a:r>
              <a:t/>
            </a:r>
            <a:endParaRPr sz="1200">
              <a:solidFill>
                <a:schemeClr val="dk1"/>
              </a:solidFill>
              <a:latin typeface="Times New Roman"/>
              <a:ea typeface="Times New Roman"/>
              <a:cs typeface="Times New Roman"/>
              <a:sym typeface="Times New Roman"/>
            </a:endParaRPr>
          </a:p>
        </p:txBody>
      </p:sp>
      <p:sp>
        <p:nvSpPr>
          <p:cNvPr id="639" name="Google Shape;639;g23196b1bd6d_0_179:notes"/>
          <p:cNvSpPr txBox="1"/>
          <p:nvPr>
            <p:ph idx="12" type="sldNum"/>
          </p:nvPr>
        </p:nvSpPr>
        <p:spPr>
          <a:xfrm>
            <a:off x="3885579" y="8686488"/>
            <a:ext cx="2972400" cy="457500"/>
          </a:xfrm>
          <a:prstGeom prst="rect">
            <a:avLst/>
          </a:prstGeom>
          <a:noFill/>
          <a:ln>
            <a:noFill/>
          </a:ln>
        </p:spPr>
        <p:txBody>
          <a:bodyPr anchorCtr="0" anchor="b" bIns="45650" lIns="91300" spcFirstLastPara="1" rIns="91300"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23196b1bd6d_0_1419:notes"/>
          <p:cNvSpPr txBox="1"/>
          <p:nvPr>
            <p:ph idx="1" type="body"/>
          </p:nvPr>
        </p:nvSpPr>
        <p:spPr>
          <a:xfrm>
            <a:off x="685800" y="2796399"/>
            <a:ext cx="5486400" cy="52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g23196b1bd6d_0_1419:notes"/>
          <p:cNvSpPr/>
          <p:nvPr>
            <p:ph idx="2" type="sldImg"/>
          </p:nvPr>
        </p:nvSpPr>
        <p:spPr>
          <a:xfrm>
            <a:off x="1712311" y="656433"/>
            <a:ext cx="3433500" cy="1942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3" name="Shape 1253"/>
        <p:cNvGrpSpPr/>
        <p:nvPr/>
      </p:nvGrpSpPr>
      <p:grpSpPr>
        <a:xfrm>
          <a:off x="0" y="0"/>
          <a:ext cx="0" cy="0"/>
          <a:chOff x="0" y="0"/>
          <a:chExt cx="0" cy="0"/>
        </a:xfrm>
      </p:grpSpPr>
      <p:sp>
        <p:nvSpPr>
          <p:cNvPr id="1254" name="Google Shape;1254;g23196b1bd6d_0_1424:notes"/>
          <p:cNvSpPr txBox="1"/>
          <p:nvPr>
            <p:ph idx="1" type="body"/>
          </p:nvPr>
        </p:nvSpPr>
        <p:spPr>
          <a:xfrm>
            <a:off x="685800" y="2796399"/>
            <a:ext cx="5486400" cy="52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g23196b1bd6d_0_1424:notes"/>
          <p:cNvSpPr/>
          <p:nvPr>
            <p:ph idx="2" type="sldImg"/>
          </p:nvPr>
        </p:nvSpPr>
        <p:spPr>
          <a:xfrm>
            <a:off x="1712311" y="656433"/>
            <a:ext cx="3433500" cy="1942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3196b1bd6d_0_1429: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g23196b1bd6d_0_1429: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62" name="Google Shape;1262;g23196b1bd6d_0_1429: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7" name="Shape 1267"/>
        <p:cNvGrpSpPr/>
        <p:nvPr/>
      </p:nvGrpSpPr>
      <p:grpSpPr>
        <a:xfrm>
          <a:off x="0" y="0"/>
          <a:ext cx="0" cy="0"/>
          <a:chOff x="0" y="0"/>
          <a:chExt cx="0" cy="0"/>
        </a:xfrm>
      </p:grpSpPr>
      <p:sp>
        <p:nvSpPr>
          <p:cNvPr id="1268" name="Google Shape;1268;g23196b1bd6d_0_1436: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9" name="Google Shape;1269;g23196b1bd6d_0_1436: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US"/>
              <a:t>If the child does note meet eligibility requirements, the child may need a 504 plan.  </a:t>
            </a:r>
            <a:endParaRPr/>
          </a:p>
        </p:txBody>
      </p:sp>
      <p:sp>
        <p:nvSpPr>
          <p:cNvPr id="1270" name="Google Shape;1270;g23196b1bd6d_0_1436: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4" name="Shape 1274"/>
        <p:cNvGrpSpPr/>
        <p:nvPr/>
      </p:nvGrpSpPr>
      <p:grpSpPr>
        <a:xfrm>
          <a:off x="0" y="0"/>
          <a:ext cx="0" cy="0"/>
          <a:chOff x="0" y="0"/>
          <a:chExt cx="0" cy="0"/>
        </a:xfrm>
      </p:grpSpPr>
      <p:sp>
        <p:nvSpPr>
          <p:cNvPr id="1275" name="Google Shape;1275;g23196b1bd6d_0_1442: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6" name="Google Shape;1276;g23196b1bd6d_0_1442: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77" name="Google Shape;1277;g23196b1bd6d_0_1442: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g23196b1bd6d_0_1448: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3" name="Google Shape;1283;g23196b1bd6d_0_1448: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284" name="Google Shape;1284;g23196b1bd6d_0_144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23196b1bd6d_0_1454: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g23196b1bd6d_0_1454: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These US Supreme Court decisions outline the requirements of an IEP </a:t>
            </a:r>
            <a:endParaRPr/>
          </a:p>
        </p:txBody>
      </p:sp>
      <p:sp>
        <p:nvSpPr>
          <p:cNvPr id="1291" name="Google Shape;1291;g23196b1bd6d_0_1454: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3196b1bd6d_0_1461:notes"/>
          <p:cNvSpPr txBox="1"/>
          <p:nvPr>
            <p:ph idx="1" type="body"/>
          </p:nvPr>
        </p:nvSpPr>
        <p:spPr>
          <a:xfrm>
            <a:off x="701040" y="4438749"/>
            <a:ext cx="5608500" cy="3631500"/>
          </a:xfrm>
          <a:prstGeom prst="rect">
            <a:avLst/>
          </a:prstGeom>
          <a:noFill/>
          <a:ln>
            <a:noFill/>
          </a:ln>
        </p:spPr>
        <p:txBody>
          <a:bodyPr anchorCtr="0" anchor="t" bIns="46300" lIns="92625" spcFirstLastPara="1" rIns="92625" wrap="square" tIns="46300">
            <a:noAutofit/>
          </a:bodyPr>
          <a:lstStyle/>
          <a:p>
            <a:pPr indent="0" lvl="0" marL="0" rtl="0" algn="l">
              <a:spcBef>
                <a:spcPts val="0"/>
              </a:spcBef>
              <a:spcAft>
                <a:spcPts val="0"/>
              </a:spcAft>
              <a:buNone/>
            </a:pPr>
            <a:r>
              <a:t/>
            </a:r>
            <a:endParaRPr/>
          </a:p>
        </p:txBody>
      </p:sp>
      <p:sp>
        <p:nvSpPr>
          <p:cNvPr id="1298" name="Google Shape;1298;g23196b1bd6d_0_1461:notes"/>
          <p:cNvSpPr/>
          <p:nvPr>
            <p:ph idx="2" type="sldImg"/>
          </p:nvPr>
        </p:nvSpPr>
        <p:spPr>
          <a:xfrm>
            <a:off x="753200" y="1152369"/>
            <a:ext cx="5503800" cy="3113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23196b1bd6d_0_1466:notes"/>
          <p:cNvSpPr txBox="1"/>
          <p:nvPr>
            <p:ph idx="1" type="body"/>
          </p:nvPr>
        </p:nvSpPr>
        <p:spPr>
          <a:xfrm>
            <a:off x="685800" y="2796399"/>
            <a:ext cx="5486400" cy="52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g23196b1bd6d_0_1466:notes"/>
          <p:cNvSpPr/>
          <p:nvPr>
            <p:ph idx="2" type="sldImg"/>
          </p:nvPr>
        </p:nvSpPr>
        <p:spPr>
          <a:xfrm>
            <a:off x="1712311" y="656433"/>
            <a:ext cx="3433500" cy="1942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8" name="Shape 1308"/>
        <p:cNvGrpSpPr/>
        <p:nvPr/>
      </p:nvGrpSpPr>
      <p:grpSpPr>
        <a:xfrm>
          <a:off x="0" y="0"/>
          <a:ext cx="0" cy="0"/>
          <a:chOff x="0" y="0"/>
          <a:chExt cx="0" cy="0"/>
        </a:xfrm>
      </p:grpSpPr>
      <p:sp>
        <p:nvSpPr>
          <p:cNvPr id="1309" name="Google Shape;1309;g23196b1bd6d_0_1471: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0" name="Google Shape;1310;g23196b1bd6d_0_1471: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11" name="Google Shape;1311;g23196b1bd6d_0_1471: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23196b1bd6d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23196b1bd6d_0_1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6" name="Shape 1316"/>
        <p:cNvGrpSpPr/>
        <p:nvPr/>
      </p:nvGrpSpPr>
      <p:grpSpPr>
        <a:xfrm>
          <a:off x="0" y="0"/>
          <a:ext cx="0" cy="0"/>
          <a:chOff x="0" y="0"/>
          <a:chExt cx="0" cy="0"/>
        </a:xfrm>
      </p:grpSpPr>
      <p:sp>
        <p:nvSpPr>
          <p:cNvPr id="1317" name="Google Shape;1317;g23196b1bd6d_0_1478: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8" name="Google Shape;1318;g23196b1bd6d_0_1478: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19" name="Google Shape;1319;g23196b1bd6d_0_1478: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3196b1bd6d_0_1485: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6" name="Google Shape;1326;g23196b1bd6d_0_1485: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27" name="Google Shape;1327;g23196b1bd6d_0_1485: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2" name="Shape 1332"/>
        <p:cNvGrpSpPr/>
        <p:nvPr/>
      </p:nvGrpSpPr>
      <p:grpSpPr>
        <a:xfrm>
          <a:off x="0" y="0"/>
          <a:ext cx="0" cy="0"/>
          <a:chOff x="0" y="0"/>
          <a:chExt cx="0" cy="0"/>
        </a:xfrm>
      </p:grpSpPr>
      <p:sp>
        <p:nvSpPr>
          <p:cNvPr id="1333" name="Google Shape;1333;g23196b1bd6d_0_1492:notes"/>
          <p:cNvSpPr/>
          <p:nvPr>
            <p:ph idx="2" type="sldImg"/>
          </p:nvPr>
        </p:nvSpPr>
        <p:spPr>
          <a:xfrm>
            <a:off x="1712947" y="655820"/>
            <a:ext cx="3432300" cy="1942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g23196b1bd6d_0_1492:notes"/>
          <p:cNvSpPr txBox="1"/>
          <p:nvPr>
            <p:ph idx="1" type="body"/>
          </p:nvPr>
        </p:nvSpPr>
        <p:spPr>
          <a:xfrm>
            <a:off x="685800" y="2796399"/>
            <a:ext cx="5486400" cy="52047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t/>
            </a:r>
            <a:endParaRPr/>
          </a:p>
        </p:txBody>
      </p:sp>
      <p:sp>
        <p:nvSpPr>
          <p:cNvPr id="1335" name="Google Shape;1335;g23196b1bd6d_0_1492:notes"/>
          <p:cNvSpPr txBox="1"/>
          <p:nvPr>
            <p:ph idx="12" type="sldNum"/>
          </p:nvPr>
        </p:nvSpPr>
        <p:spPr>
          <a:xfrm>
            <a:off x="3884613" y="8685213"/>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g23196b1bd6d_0_1499:notes"/>
          <p:cNvSpPr txBox="1"/>
          <p:nvPr>
            <p:ph idx="1" type="body"/>
          </p:nvPr>
        </p:nvSpPr>
        <p:spPr>
          <a:xfrm>
            <a:off x="701040" y="4438749"/>
            <a:ext cx="5608500" cy="3631500"/>
          </a:xfrm>
          <a:prstGeom prst="rect">
            <a:avLst/>
          </a:prstGeom>
          <a:noFill/>
          <a:ln>
            <a:noFill/>
          </a:ln>
        </p:spPr>
        <p:txBody>
          <a:bodyPr anchorCtr="0" anchor="t" bIns="46300" lIns="92625" spcFirstLastPara="1" rIns="92625" wrap="square" tIns="463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 IEP team must determine how these supports can be provided in a virtual setting  (examples….)</a:t>
            </a:r>
            <a:endParaRPr/>
          </a:p>
        </p:txBody>
      </p:sp>
      <p:sp>
        <p:nvSpPr>
          <p:cNvPr id="1342" name="Google Shape;1342;g23196b1bd6d_0_1499:notes"/>
          <p:cNvSpPr/>
          <p:nvPr>
            <p:ph idx="2" type="sldImg"/>
          </p:nvPr>
        </p:nvSpPr>
        <p:spPr>
          <a:xfrm>
            <a:off x="753200" y="1152369"/>
            <a:ext cx="5503800" cy="3113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7" name="Shape 1347"/>
        <p:cNvGrpSpPr/>
        <p:nvPr/>
      </p:nvGrpSpPr>
      <p:grpSpPr>
        <a:xfrm>
          <a:off x="0" y="0"/>
          <a:ext cx="0" cy="0"/>
          <a:chOff x="0" y="0"/>
          <a:chExt cx="0" cy="0"/>
        </a:xfrm>
      </p:grpSpPr>
      <p:sp>
        <p:nvSpPr>
          <p:cNvPr id="1348" name="Google Shape;1348;g23196b1bd6d_0_1505:notes"/>
          <p:cNvSpPr txBox="1"/>
          <p:nvPr>
            <p:ph idx="1" type="body"/>
          </p:nvPr>
        </p:nvSpPr>
        <p:spPr>
          <a:xfrm>
            <a:off x="685800" y="4365983"/>
            <a:ext cx="5486400" cy="3572400"/>
          </a:xfrm>
          <a:prstGeom prst="rect">
            <a:avLst/>
          </a:prstGeom>
          <a:noFill/>
          <a:ln>
            <a:noFill/>
          </a:ln>
        </p:spPr>
        <p:txBody>
          <a:bodyPr anchorCtr="0" anchor="t" bIns="45450" lIns="90900" spcFirstLastPara="1" rIns="90900" wrap="square" tIns="45450">
            <a:noAutofit/>
          </a:bodyPr>
          <a:lstStyle/>
          <a:p>
            <a:pPr indent="0" lvl="0" marL="0" rtl="0" algn="l">
              <a:spcBef>
                <a:spcPts val="0"/>
              </a:spcBef>
              <a:spcAft>
                <a:spcPts val="0"/>
              </a:spcAft>
              <a:buClr>
                <a:schemeClr val="dk1"/>
              </a:buClr>
              <a:buSzPts val="1600"/>
              <a:buFont typeface="Calibri"/>
              <a:buNone/>
            </a:pPr>
            <a:r>
              <a:rPr lang="en-US"/>
              <a:t>Patti</a:t>
            </a:r>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Failing to address the behavioral needs of a student can result in both a denial of FAPE to the student and a denial of placement in the least restrictive environment.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100"/>
              <a:buFont typeface="Arial"/>
              <a:buNone/>
            </a:pPr>
            <a:r>
              <a:rPr lang="en-US">
                <a:latin typeface="Arial"/>
                <a:ea typeface="Arial"/>
                <a:cs typeface="Arial"/>
                <a:sym typeface="Arial"/>
              </a:rPr>
              <a:t>In a Dear Colleague letter issued by OSEP in 2016, it was stressed that the consideration of whether a student needs positive behavioral supports and strategies applies regardless of the student’s specific disability, and is a consideration for every IEP team.  The letter goes on to state that incidents of misbehavior and classroom disruptions, as well as violations of a code of student conduct, may indicate that the student’s IEP needs to include appropriate positive behavioral supports.  This is especially true when there is a pattern. So the letter emphasizes that the behavioral needs of a student must be addressed in the IEP.</a:t>
            </a:r>
            <a:endParaRPr>
              <a:latin typeface="Arial"/>
              <a:ea typeface="Arial"/>
              <a:cs typeface="Arial"/>
              <a:sym typeface="Arial"/>
            </a:endParaRPr>
          </a:p>
          <a:p>
            <a:pPr indent="0" lvl="0" marL="0" rtl="0" algn="l">
              <a:spcBef>
                <a:spcPts val="0"/>
              </a:spcBef>
              <a:spcAft>
                <a:spcPts val="0"/>
              </a:spcAft>
              <a:buClr>
                <a:schemeClr val="dk1"/>
              </a:buClr>
              <a:buSzPts val="1600"/>
              <a:buFont typeface="Calibri"/>
              <a:buNone/>
            </a:pPr>
            <a:r>
              <a:t/>
            </a:r>
            <a:endParaRPr/>
          </a:p>
        </p:txBody>
      </p:sp>
      <p:sp>
        <p:nvSpPr>
          <p:cNvPr id="1349" name="Google Shape;1349;g23196b1bd6d_0_1505:notes"/>
          <p:cNvSpPr/>
          <p:nvPr>
            <p:ph idx="2" type="sldImg"/>
          </p:nvPr>
        </p:nvSpPr>
        <p:spPr>
          <a:xfrm>
            <a:off x="722140" y="1133631"/>
            <a:ext cx="5413800" cy="3062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3" name="Shape 1353"/>
        <p:cNvGrpSpPr/>
        <p:nvPr/>
      </p:nvGrpSpPr>
      <p:grpSpPr>
        <a:xfrm>
          <a:off x="0" y="0"/>
          <a:ext cx="0" cy="0"/>
          <a:chOff x="0" y="0"/>
          <a:chExt cx="0" cy="0"/>
        </a:xfrm>
      </p:grpSpPr>
      <p:sp>
        <p:nvSpPr>
          <p:cNvPr id="1354" name="Google Shape;1354;g23196b1bd6d_0_1510:notes"/>
          <p:cNvSpPr txBox="1"/>
          <p:nvPr>
            <p:ph idx="1" type="body"/>
          </p:nvPr>
        </p:nvSpPr>
        <p:spPr>
          <a:xfrm>
            <a:off x="685800" y="2796399"/>
            <a:ext cx="5486400" cy="52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g23196b1bd6d_0_1510:notes"/>
          <p:cNvSpPr/>
          <p:nvPr>
            <p:ph idx="2" type="sldImg"/>
          </p:nvPr>
        </p:nvSpPr>
        <p:spPr>
          <a:xfrm>
            <a:off x="1712311" y="656433"/>
            <a:ext cx="3433500" cy="1942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9" name="Shape 1359"/>
        <p:cNvGrpSpPr/>
        <p:nvPr/>
      </p:nvGrpSpPr>
      <p:grpSpPr>
        <a:xfrm>
          <a:off x="0" y="0"/>
          <a:ext cx="0" cy="0"/>
          <a:chOff x="0" y="0"/>
          <a:chExt cx="0" cy="0"/>
        </a:xfrm>
      </p:grpSpPr>
      <p:sp>
        <p:nvSpPr>
          <p:cNvPr id="1360" name="Google Shape;1360;g23196b1bd6d_0_1515:notes"/>
          <p:cNvSpPr txBox="1"/>
          <p:nvPr>
            <p:ph idx="1" type="body"/>
          </p:nvPr>
        </p:nvSpPr>
        <p:spPr>
          <a:xfrm>
            <a:off x="685800" y="2796399"/>
            <a:ext cx="5486400" cy="520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g23196b1bd6d_0_1515:notes"/>
          <p:cNvSpPr/>
          <p:nvPr>
            <p:ph idx="2" type="sldImg"/>
          </p:nvPr>
        </p:nvSpPr>
        <p:spPr>
          <a:xfrm>
            <a:off x="1712311" y="656433"/>
            <a:ext cx="3433500" cy="19422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5" name="Shape 1365"/>
        <p:cNvGrpSpPr/>
        <p:nvPr/>
      </p:nvGrpSpPr>
      <p:grpSpPr>
        <a:xfrm>
          <a:off x="0" y="0"/>
          <a:ext cx="0" cy="0"/>
          <a:chOff x="0" y="0"/>
          <a:chExt cx="0" cy="0"/>
        </a:xfrm>
      </p:grpSpPr>
      <p:sp>
        <p:nvSpPr>
          <p:cNvPr id="1366" name="Google Shape;1366;g23196b1bd6d_0_1520:notes"/>
          <p:cNvSpPr txBox="1"/>
          <p:nvPr>
            <p:ph idx="1" type="body"/>
          </p:nvPr>
        </p:nvSpPr>
        <p:spPr>
          <a:xfrm>
            <a:off x="701040" y="4438749"/>
            <a:ext cx="5608200" cy="3631500"/>
          </a:xfrm>
          <a:prstGeom prst="rect">
            <a:avLst/>
          </a:prstGeom>
          <a:noFill/>
          <a:ln>
            <a:noFill/>
          </a:ln>
        </p:spPr>
        <p:txBody>
          <a:bodyPr anchorCtr="0" anchor="t" bIns="91325" lIns="91325" spcFirstLastPara="1" rIns="91325" wrap="square" tIns="91325">
            <a:noAutofit/>
          </a:bodyPr>
          <a:lstStyle/>
          <a:p>
            <a:pPr indent="0" lvl="0" marL="0" rtl="0" algn="l">
              <a:spcBef>
                <a:spcPts val="0"/>
              </a:spcBef>
              <a:spcAft>
                <a:spcPts val="0"/>
              </a:spcAft>
              <a:buNone/>
            </a:pPr>
            <a:r>
              <a:t/>
            </a:r>
            <a:endParaRPr/>
          </a:p>
        </p:txBody>
      </p:sp>
      <p:sp>
        <p:nvSpPr>
          <p:cNvPr id="1367" name="Google Shape;1367;g23196b1bd6d_0_1520:notes"/>
          <p:cNvSpPr/>
          <p:nvPr>
            <p:ph idx="2" type="sldImg"/>
          </p:nvPr>
        </p:nvSpPr>
        <p:spPr>
          <a:xfrm>
            <a:off x="753200" y="1152369"/>
            <a:ext cx="5503800" cy="31137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g237a03eb55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3" name="Google Shape;1373;g237a03eb55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t/>
            </a:r>
            <a:endParaRPr/>
          </a:p>
        </p:txBody>
      </p:sp>
      <p:sp>
        <p:nvSpPr>
          <p:cNvPr id="1374" name="Google Shape;1374;g237a03eb55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g237a03eb557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0" name="Google Shape;1380;g237a03eb557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3196b1bd6d_0_191:notes"/>
          <p:cNvSpPr txBox="1"/>
          <p:nvPr>
            <p:ph idx="1" type="body"/>
          </p:nvPr>
        </p:nvSpPr>
        <p:spPr>
          <a:xfrm>
            <a:off x="913158" y="4342463"/>
            <a:ext cx="5031600" cy="411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3196b1bd6d_0_191:notes"/>
          <p:cNvSpPr/>
          <p:nvPr>
            <p:ph idx="2" type="sldImg"/>
          </p:nvPr>
        </p:nvSpPr>
        <p:spPr>
          <a:xfrm>
            <a:off x="397565" y="685488"/>
            <a:ext cx="6063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237a03eb557_0_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6" name="Google Shape;1386;g237a03eb557_0_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a:p>
            <a:pPr indent="0" lvl="0" marL="0" rtl="0" algn="l">
              <a:lnSpc>
                <a:spcPct val="100000"/>
              </a:lnSpc>
              <a:spcBef>
                <a:spcPts val="0"/>
              </a:spcBef>
              <a:spcAft>
                <a:spcPts val="0"/>
              </a:spcAft>
              <a:buSzPts val="1100"/>
              <a:buNone/>
            </a:pPr>
            <a:r>
              <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237a03eb557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2" name="Google Shape;1392;g237a03eb557_0_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37a03eb557_0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8" name="Google Shape;1398;g237a03eb557_0_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1" name="Shape 1411"/>
        <p:cNvGrpSpPr/>
        <p:nvPr/>
      </p:nvGrpSpPr>
      <p:grpSpPr>
        <a:xfrm>
          <a:off x="0" y="0"/>
          <a:ext cx="0" cy="0"/>
          <a:chOff x="0" y="0"/>
          <a:chExt cx="0" cy="0"/>
        </a:xfrm>
      </p:grpSpPr>
      <p:sp>
        <p:nvSpPr>
          <p:cNvPr id="1412" name="Google Shape;1412;g237a03eb557_0_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3" name="Google Shape;1413;g237a03eb557_0_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1200"/>
              </a:spcBef>
              <a:spcAft>
                <a:spcPts val="0"/>
              </a:spcAft>
              <a:buSzPts val="1100"/>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7" name="Shape 1417"/>
        <p:cNvGrpSpPr/>
        <p:nvPr/>
      </p:nvGrpSpPr>
      <p:grpSpPr>
        <a:xfrm>
          <a:off x="0" y="0"/>
          <a:ext cx="0" cy="0"/>
          <a:chOff x="0" y="0"/>
          <a:chExt cx="0" cy="0"/>
        </a:xfrm>
      </p:grpSpPr>
      <p:sp>
        <p:nvSpPr>
          <p:cNvPr id="1418" name="Google Shape;1418;g237a03eb557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9" name="Google Shape;1419;g237a03eb557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400"/>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3" name="Shape 1423"/>
        <p:cNvGrpSpPr/>
        <p:nvPr/>
      </p:nvGrpSpPr>
      <p:grpSpPr>
        <a:xfrm>
          <a:off x="0" y="0"/>
          <a:ext cx="0" cy="0"/>
          <a:chOff x="0" y="0"/>
          <a:chExt cx="0" cy="0"/>
        </a:xfrm>
      </p:grpSpPr>
      <p:sp>
        <p:nvSpPr>
          <p:cNvPr id="1424" name="Google Shape;1424;g237a03eb557_0_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25" name="Google Shape;1425;g237a03eb557_0_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9" name="Shape 1429"/>
        <p:cNvGrpSpPr/>
        <p:nvPr/>
      </p:nvGrpSpPr>
      <p:grpSpPr>
        <a:xfrm>
          <a:off x="0" y="0"/>
          <a:ext cx="0" cy="0"/>
          <a:chOff x="0" y="0"/>
          <a:chExt cx="0" cy="0"/>
        </a:xfrm>
      </p:grpSpPr>
      <p:sp>
        <p:nvSpPr>
          <p:cNvPr id="1430" name="Google Shape;1430;g237a03eb557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1" name="Google Shape;1431;g237a03eb557_0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237a0c12ba3_1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g237a0c12ba3_1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Tanya</a:t>
            </a:r>
            <a:endParaRPr/>
          </a:p>
          <a:p>
            <a:pPr indent="0" lvl="0" marL="0" rtl="0" algn="l">
              <a:spcBef>
                <a:spcPts val="0"/>
              </a:spcBef>
              <a:spcAft>
                <a:spcPts val="0"/>
              </a:spcAft>
              <a:buSzPts val="1100"/>
              <a:buNone/>
            </a:pPr>
            <a:r>
              <a:rPr lang="en-US"/>
              <a:t>Welcome to our LEA 101 presentation on English Learners</a:t>
            </a:r>
            <a:endParaRPr/>
          </a:p>
          <a:p>
            <a:pPr indent="0" lvl="0" marL="0" rtl="0" algn="l">
              <a:spcBef>
                <a:spcPts val="0"/>
              </a:spcBef>
              <a:spcAft>
                <a:spcPts val="0"/>
              </a:spcAft>
              <a:buClr>
                <a:schemeClr val="dk1"/>
              </a:buClr>
              <a:buSzPts val="1100"/>
              <a:buFont typeface="Arial"/>
              <a:buNone/>
            </a:pPr>
            <a:r>
              <a:rPr lang="en-US"/>
              <a:t>Put questions in chat</a:t>
            </a:r>
            <a:endParaRPr/>
          </a:p>
          <a:p>
            <a:pPr indent="0" lvl="0" marL="0" rtl="0" algn="l">
              <a:spcBef>
                <a:spcPts val="0"/>
              </a:spcBef>
              <a:spcAft>
                <a:spcPts val="0"/>
              </a:spcAft>
              <a:buClr>
                <a:schemeClr val="dk1"/>
              </a:buClr>
              <a:buSzPts val="1100"/>
              <a:buFont typeface="Arial"/>
              <a:buNone/>
            </a:pPr>
            <a:r>
              <a:rPr lang="en-US"/>
              <a:t>Will also be time for questions at the end</a:t>
            </a:r>
            <a:endParaRPr/>
          </a:p>
        </p:txBody>
      </p:sp>
      <p:sp>
        <p:nvSpPr>
          <p:cNvPr id="1438" name="Google Shape;1438;g237a0c12ba3_1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g23196b1bd6d_0_19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3" name="Google Shape;1443;g23196b1bd6d_0_19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Tanya</a:t>
            </a:r>
            <a:endParaRPr/>
          </a:p>
          <a:p>
            <a:pPr indent="0" lvl="0" marL="0" rtl="0" algn="l">
              <a:spcBef>
                <a:spcPts val="0"/>
              </a:spcBef>
              <a:spcAft>
                <a:spcPts val="0"/>
              </a:spcAft>
              <a:buSzPts val="1100"/>
              <a:buNone/>
            </a:pPr>
            <a:r>
              <a:rPr lang="en-US"/>
              <a:t>Welcome to our LEA 101 presentation on English Learners</a:t>
            </a:r>
            <a:endParaRPr/>
          </a:p>
          <a:p>
            <a:pPr indent="0" lvl="0" marL="0" rtl="0" algn="l">
              <a:spcBef>
                <a:spcPts val="0"/>
              </a:spcBef>
              <a:spcAft>
                <a:spcPts val="0"/>
              </a:spcAft>
              <a:buClr>
                <a:schemeClr val="dk1"/>
              </a:buClr>
              <a:buSzPts val="1100"/>
              <a:buFont typeface="Arial"/>
              <a:buNone/>
            </a:pPr>
            <a:r>
              <a:rPr lang="en-US"/>
              <a:t>Put questions in chat</a:t>
            </a:r>
            <a:endParaRPr/>
          </a:p>
          <a:p>
            <a:pPr indent="0" lvl="0" marL="0" rtl="0" algn="l">
              <a:spcBef>
                <a:spcPts val="0"/>
              </a:spcBef>
              <a:spcAft>
                <a:spcPts val="0"/>
              </a:spcAft>
              <a:buClr>
                <a:schemeClr val="dk1"/>
              </a:buClr>
              <a:buSzPts val="1100"/>
              <a:buFont typeface="Arial"/>
              <a:buNone/>
            </a:pPr>
            <a:r>
              <a:rPr lang="en-US"/>
              <a:t>Will also be time for questions at the end</a:t>
            </a:r>
            <a:endParaRPr/>
          </a:p>
        </p:txBody>
      </p:sp>
      <p:sp>
        <p:nvSpPr>
          <p:cNvPr id="1444" name="Google Shape;1444;g23196b1bd6d_0_19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g23196b1bd6d_0_19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0" name="Google Shape;1450;g23196b1bd6d_0_19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Tanya/Amy</a:t>
            </a:r>
            <a:endParaRPr/>
          </a:p>
          <a:p>
            <a:pPr indent="0" lvl="0" marL="0" rtl="0" algn="l">
              <a:spcBef>
                <a:spcPts val="0"/>
              </a:spcBef>
              <a:spcAft>
                <a:spcPts val="0"/>
              </a:spcAft>
              <a:buNone/>
            </a:pPr>
            <a:r>
              <a:rPr lang="en-US"/>
              <a:t>Who we are</a:t>
            </a:r>
            <a:endParaRPr/>
          </a:p>
          <a:p>
            <a:pPr indent="0" lvl="0" marL="0" rtl="0" algn="l">
              <a:spcBef>
                <a:spcPts val="0"/>
              </a:spcBef>
              <a:spcAft>
                <a:spcPts val="0"/>
              </a:spcAft>
              <a:buNone/>
            </a:pPr>
            <a:r>
              <a:rPr lang="en-US"/>
              <a:t>What we do</a:t>
            </a:r>
            <a:endParaRPr/>
          </a:p>
          <a:p>
            <a:pPr indent="0" lvl="0" marL="0" rtl="0" algn="l">
              <a:spcBef>
                <a:spcPts val="0"/>
              </a:spcBef>
              <a:spcAft>
                <a:spcPts val="0"/>
              </a:spcAft>
              <a:buNone/>
            </a:pPr>
            <a:r>
              <a:rPr lang="en-US"/>
              <a:t>Mention Jesse as ACCESS testing person</a:t>
            </a:r>
            <a:endParaRPr/>
          </a:p>
        </p:txBody>
      </p:sp>
      <p:sp>
        <p:nvSpPr>
          <p:cNvPr id="1451" name="Google Shape;1451;g23196b1bd6d_0_19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 Id="rId3"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1.png"/><Relationship Id="rId3"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6.png"/><Relationship Id="rId3" Type="http://schemas.openxmlformats.org/officeDocument/2006/relationships/image" Target="../media/image26.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7.png"/><Relationship Id="rId3" Type="http://schemas.openxmlformats.org/officeDocument/2006/relationships/image" Target="../media/image102.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45.png"/><Relationship Id="rId3" Type="http://schemas.openxmlformats.org/officeDocument/2006/relationships/image" Target="../media/image26.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29.jpg"/><Relationship Id="rId4" Type="http://schemas.openxmlformats.org/officeDocument/2006/relationships/hyperlink" Target="https://wrccs.org/"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hyperlink" Target="https://wrccs.org/" TargetMode="External"/><Relationship Id="rId4" Type="http://schemas.openxmlformats.org/officeDocument/2006/relationships/hyperlink" Target="https://www.wrccs.org/governance/business-operations.cfm" TargetMode="External"/><Relationship Id="rId5" Type="http://schemas.openxmlformats.org/officeDocument/2006/relationships/image" Target="../media/image3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 Id="rId4" Type="http://schemas.openxmlformats.org/officeDocument/2006/relationships/image" Target="../media/image3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7.png"/><Relationship Id="rId4" Type="http://schemas.openxmlformats.org/officeDocument/2006/relationships/image" Target="../media/image3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1.png"/><Relationship Id="rId3" Type="http://schemas.openxmlformats.org/officeDocument/2006/relationships/image" Target="../media/image27.jp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9.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36.jpg"/><Relationship Id="rId3" Type="http://schemas.openxmlformats.org/officeDocument/2006/relationships/image" Target="../media/image49.png"/><Relationship Id="rId4" Type="http://schemas.openxmlformats.org/officeDocument/2006/relationships/image" Target="../media/image62.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1.png"/><Relationship Id="rId3" Type="http://schemas.openxmlformats.org/officeDocument/2006/relationships/image" Target="../media/image99.png"/><Relationship Id="rId4" Type="http://schemas.openxmlformats.org/officeDocument/2006/relationships/image" Target="../media/image27.jp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 Id="rId3" Type="http://schemas.openxmlformats.org/officeDocument/2006/relationships/image" Target="../media/image32.jp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8.png"/><Relationship Id="rId3" Type="http://schemas.openxmlformats.org/officeDocument/2006/relationships/image" Target="../media/image27.jpg"/><Relationship Id="rId4" Type="http://schemas.openxmlformats.org/officeDocument/2006/relationships/image" Target="../media/image32.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27.jp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1.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 name="Shape 9"/>
        <p:cNvGrpSpPr/>
        <p:nvPr/>
      </p:nvGrpSpPr>
      <p:grpSpPr>
        <a:xfrm>
          <a:off x="0" y="0"/>
          <a:ext cx="0" cy="0"/>
          <a:chOff x="0" y="0"/>
          <a:chExt cx="0" cy="0"/>
        </a:xfrm>
      </p:grpSpPr>
      <p:sp>
        <p:nvSpPr>
          <p:cNvPr id="10" name="Google Shape;10;p129"/>
          <p:cNvSpPr txBox="1"/>
          <p:nvPr>
            <p:ph idx="1" type="body"/>
          </p:nvPr>
        </p:nvSpPr>
        <p:spPr>
          <a:xfrm>
            <a:off x="0" y="1293834"/>
            <a:ext cx="9144000" cy="1262666"/>
          </a:xfrm>
          <a:prstGeom prst="rect">
            <a:avLst/>
          </a:prstGeom>
          <a:noFill/>
          <a:ln>
            <a:noFill/>
          </a:ln>
        </p:spPr>
        <p:txBody>
          <a:bodyPr anchorCtr="0" anchor="t" bIns="45700" lIns="91425" spcFirstLastPara="1" rIns="91425" wrap="square" tIns="45700">
            <a:noAutofit/>
          </a:bodyPr>
          <a:lstStyle>
            <a:lvl1pPr indent="-228600" lvl="0" marL="457200" algn="ctr">
              <a:lnSpc>
                <a:spcPct val="106111"/>
              </a:lnSpc>
              <a:spcBef>
                <a:spcPts val="0"/>
              </a:spcBef>
              <a:spcAft>
                <a:spcPts val="0"/>
              </a:spcAft>
              <a:buClr>
                <a:srgbClr val="333399"/>
              </a:buClr>
              <a:buSzPts val="3600"/>
              <a:buNone/>
              <a:defRPr sz="3600">
                <a:solidFill>
                  <a:srgbClr val="333399"/>
                </a:solidFill>
                <a:latin typeface="Arial"/>
                <a:ea typeface="Arial"/>
                <a:cs typeface="Arial"/>
                <a:sym typeface="Arial"/>
              </a:defRPr>
            </a:lvl1pPr>
            <a:lvl2pPr indent="-228600" lvl="1" marL="914400" algn="l">
              <a:lnSpc>
                <a:spcPct val="150000"/>
              </a:lnSpc>
              <a:spcBef>
                <a:spcPts val="3000"/>
              </a:spcBef>
              <a:spcAft>
                <a:spcPts val="0"/>
              </a:spcAft>
              <a:buClr>
                <a:srgbClr val="333399"/>
              </a:buClr>
              <a:buSzPts val="2637"/>
              <a:buNone/>
              <a:defRPr sz="2637">
                <a:solidFill>
                  <a:srgbClr val="333399"/>
                </a:solidFill>
                <a:latin typeface="Arial"/>
                <a:ea typeface="Arial"/>
                <a:cs typeface="Arial"/>
                <a:sym typeface="Arial"/>
              </a:defRPr>
            </a:lvl2pPr>
            <a:lvl3pPr indent="-396049" lvl="2" marL="1371600" algn="l">
              <a:lnSpc>
                <a:spcPct val="90000"/>
              </a:lnSpc>
              <a:spcBef>
                <a:spcPts val="375"/>
              </a:spcBef>
              <a:spcAft>
                <a:spcPts val="0"/>
              </a:spcAft>
              <a:buClr>
                <a:srgbClr val="333399"/>
              </a:buClr>
              <a:buSzPts val="2637"/>
              <a:buChar char="•"/>
              <a:defRPr sz="2637">
                <a:solidFill>
                  <a:srgbClr val="333399"/>
                </a:solidFill>
                <a:latin typeface="Arial"/>
                <a:ea typeface="Arial"/>
                <a:cs typeface="Arial"/>
                <a:sym typeface="Arial"/>
              </a:defRPr>
            </a:lvl3pPr>
            <a:lvl4pPr indent="-396049" lvl="3" marL="1828800" algn="l">
              <a:lnSpc>
                <a:spcPct val="90000"/>
              </a:lnSpc>
              <a:spcBef>
                <a:spcPts val="375"/>
              </a:spcBef>
              <a:spcAft>
                <a:spcPts val="0"/>
              </a:spcAft>
              <a:buClr>
                <a:srgbClr val="333399"/>
              </a:buClr>
              <a:buSzPts val="2637"/>
              <a:buChar char="•"/>
              <a:defRPr sz="2637">
                <a:solidFill>
                  <a:srgbClr val="333399"/>
                </a:solidFill>
                <a:latin typeface="Arial"/>
                <a:ea typeface="Arial"/>
                <a:cs typeface="Arial"/>
                <a:sym typeface="Arial"/>
              </a:defRPr>
            </a:lvl4pPr>
            <a:lvl5pPr indent="-396049" lvl="4" marL="2286000" algn="l">
              <a:lnSpc>
                <a:spcPct val="90000"/>
              </a:lnSpc>
              <a:spcBef>
                <a:spcPts val="375"/>
              </a:spcBef>
              <a:spcAft>
                <a:spcPts val="0"/>
              </a:spcAft>
              <a:buClr>
                <a:srgbClr val="333399"/>
              </a:buClr>
              <a:buSzPts val="2637"/>
              <a:buChar char="•"/>
              <a:defRPr sz="2637">
                <a:solidFill>
                  <a:srgbClr val="333399"/>
                </a:solidFill>
                <a:latin typeface="Arial"/>
                <a:ea typeface="Arial"/>
                <a:cs typeface="Arial"/>
                <a:sym typeface="Arial"/>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 name="Google Shape;11;p129"/>
          <p:cNvSpPr txBox="1"/>
          <p:nvPr>
            <p:ph idx="2" type="body"/>
          </p:nvPr>
        </p:nvSpPr>
        <p:spPr>
          <a:xfrm>
            <a:off x="5458013" y="3035370"/>
            <a:ext cx="2228771" cy="112387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0"/>
              </a:spcBef>
              <a:spcAft>
                <a:spcPts val="0"/>
              </a:spcAft>
              <a:buClr>
                <a:schemeClr val="dk1"/>
              </a:buClr>
              <a:buSzPts val="1800"/>
              <a:buNone/>
              <a:defRPr sz="1800"/>
            </a:lvl1pPr>
            <a:lvl2pPr indent="-228600" lvl="1" marL="914400" algn="l">
              <a:lnSpc>
                <a:spcPct val="100000"/>
              </a:lnSpc>
              <a:spcBef>
                <a:spcPts val="3000"/>
              </a:spcBef>
              <a:spcAft>
                <a:spcPts val="0"/>
              </a:spcAft>
              <a:buClr>
                <a:schemeClr val="dk1"/>
              </a:buClr>
              <a:buSzPts val="1465"/>
              <a:buNone/>
              <a:defRPr sz="1465"/>
            </a:lvl2pPr>
            <a:lvl3pPr indent="-228600" lvl="2" marL="1371600" algn="l">
              <a:lnSpc>
                <a:spcPct val="100000"/>
              </a:lnSpc>
              <a:spcBef>
                <a:spcPts val="375"/>
              </a:spcBef>
              <a:spcAft>
                <a:spcPts val="0"/>
              </a:spcAft>
              <a:buClr>
                <a:schemeClr val="dk1"/>
              </a:buClr>
              <a:buSzPts val="1465"/>
              <a:buNone/>
              <a:defRPr sz="1465"/>
            </a:lvl3pPr>
            <a:lvl4pPr indent="-228600" lvl="3" marL="1828800" algn="l">
              <a:lnSpc>
                <a:spcPct val="100000"/>
              </a:lnSpc>
              <a:spcBef>
                <a:spcPts val="375"/>
              </a:spcBef>
              <a:spcAft>
                <a:spcPts val="0"/>
              </a:spcAft>
              <a:buClr>
                <a:schemeClr val="dk1"/>
              </a:buClr>
              <a:buSzPts val="1465"/>
              <a:buNone/>
              <a:defRPr sz="1465"/>
            </a:lvl4pPr>
            <a:lvl5pPr indent="-228600" lvl="4" marL="2286000" algn="l">
              <a:lnSpc>
                <a:spcPct val="100000"/>
              </a:lnSpc>
              <a:spcBef>
                <a:spcPts val="375"/>
              </a:spcBef>
              <a:spcAft>
                <a:spcPts val="0"/>
              </a:spcAft>
              <a:buClr>
                <a:schemeClr val="dk1"/>
              </a:buClr>
              <a:buSzPts val="1465"/>
              <a:buNone/>
              <a:defRPr sz="1465"/>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12" name="Google Shape;12;p129"/>
          <p:cNvPicPr preferRelativeResize="0"/>
          <p:nvPr/>
        </p:nvPicPr>
        <p:blipFill rotWithShape="1">
          <a:blip r:embed="rId2">
            <a:alphaModFix/>
          </a:blip>
          <a:srcRect b="14553" l="206" r="1" t="7102"/>
          <a:stretch/>
        </p:blipFill>
        <p:spPr>
          <a:xfrm>
            <a:off x="-1" y="3248879"/>
            <a:ext cx="9144058" cy="1896438"/>
          </a:xfrm>
          <a:prstGeom prst="rect">
            <a:avLst/>
          </a:prstGeom>
          <a:noFill/>
          <a:ln>
            <a:noFill/>
          </a:ln>
        </p:spPr>
      </p:pic>
      <p:pic>
        <p:nvPicPr>
          <p:cNvPr id="13" name="Google Shape;13;p129"/>
          <p:cNvPicPr preferRelativeResize="0"/>
          <p:nvPr/>
        </p:nvPicPr>
        <p:blipFill rotWithShape="1">
          <a:blip r:embed="rId3">
            <a:alphaModFix/>
          </a:blip>
          <a:srcRect b="0" l="0" r="0" t="0"/>
          <a:stretch/>
        </p:blipFill>
        <p:spPr>
          <a:xfrm>
            <a:off x="3262141" y="4465217"/>
            <a:ext cx="2624950" cy="579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0" st="0"/>
                                            </p:txEl>
                                          </p:spTgt>
                                        </p:tgtEl>
                                        <p:attrNameLst>
                                          <p:attrName>style.visibility</p:attrName>
                                        </p:attrNameLst>
                                      </p:cBhvr>
                                      <p:to>
                                        <p:strVal val="visible"/>
                                      </p:to>
                                    </p:set>
                                    <p:animEffect filter="fade" transition="in">
                                      <p:cBhvr>
                                        <p:cTn dur="750"/>
                                        <p:tgtEl>
                                          <p:spTgt spid="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1" st="1"/>
                                            </p:txEl>
                                          </p:spTgt>
                                        </p:tgtEl>
                                        <p:attrNameLst>
                                          <p:attrName>style.visibility</p:attrName>
                                        </p:attrNameLst>
                                      </p:cBhvr>
                                      <p:to>
                                        <p:strVal val="visible"/>
                                      </p:to>
                                    </p:set>
                                    <p:animEffect filter="fade" transition="in">
                                      <p:cBhvr>
                                        <p:cTn dur="750"/>
                                        <p:tgtEl>
                                          <p:spTgt spid="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2" st="2"/>
                                            </p:txEl>
                                          </p:spTgt>
                                        </p:tgtEl>
                                        <p:attrNameLst>
                                          <p:attrName>style.visibility</p:attrName>
                                        </p:attrNameLst>
                                      </p:cBhvr>
                                      <p:to>
                                        <p:strVal val="visible"/>
                                      </p:to>
                                    </p:set>
                                    <p:animEffect filter="fade" transition="in">
                                      <p:cBhvr>
                                        <p:cTn dur="750"/>
                                        <p:tgtEl>
                                          <p:spTgt spid="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3" st="3"/>
                                            </p:txEl>
                                          </p:spTgt>
                                        </p:tgtEl>
                                        <p:attrNameLst>
                                          <p:attrName>style.visibility</p:attrName>
                                        </p:attrNameLst>
                                      </p:cBhvr>
                                      <p:to>
                                        <p:strVal val="visible"/>
                                      </p:to>
                                    </p:set>
                                    <p:animEffect filter="fade" transition="in">
                                      <p:cBhvr>
                                        <p:cTn dur="750"/>
                                        <p:tgtEl>
                                          <p:spTgt spid="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4" st="4"/>
                                            </p:txEl>
                                          </p:spTgt>
                                        </p:tgtEl>
                                        <p:attrNameLst>
                                          <p:attrName>style.visibility</p:attrName>
                                        </p:attrNameLst>
                                      </p:cBhvr>
                                      <p:to>
                                        <p:strVal val="visible"/>
                                      </p:to>
                                    </p:set>
                                    <p:animEffect filter="fade" transition="in">
                                      <p:cBhvr>
                                        <p:cTn dur="750"/>
                                        <p:tgtEl>
                                          <p:spTgt spid="1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5" st="5"/>
                                            </p:txEl>
                                          </p:spTgt>
                                        </p:tgtEl>
                                        <p:attrNameLst>
                                          <p:attrName>style.visibility</p:attrName>
                                        </p:attrNameLst>
                                      </p:cBhvr>
                                      <p:to>
                                        <p:strVal val="visible"/>
                                      </p:to>
                                    </p:set>
                                    <p:animEffect filter="fade" transition="in">
                                      <p:cBhvr>
                                        <p:cTn dur="750"/>
                                        <p:tgtEl>
                                          <p:spTgt spid="1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6" st="6"/>
                                            </p:txEl>
                                          </p:spTgt>
                                        </p:tgtEl>
                                        <p:attrNameLst>
                                          <p:attrName>style.visibility</p:attrName>
                                        </p:attrNameLst>
                                      </p:cBhvr>
                                      <p:to>
                                        <p:strVal val="visible"/>
                                      </p:to>
                                    </p:set>
                                    <p:animEffect filter="fade" transition="in">
                                      <p:cBhvr>
                                        <p:cTn dur="750"/>
                                        <p:tgtEl>
                                          <p:spTgt spid="1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7" st="7"/>
                                            </p:txEl>
                                          </p:spTgt>
                                        </p:tgtEl>
                                        <p:attrNameLst>
                                          <p:attrName>style.visibility</p:attrName>
                                        </p:attrNameLst>
                                      </p:cBhvr>
                                      <p:to>
                                        <p:strVal val="visible"/>
                                      </p:to>
                                    </p:set>
                                    <p:animEffect filter="fade" transition="in">
                                      <p:cBhvr>
                                        <p:cTn dur="750"/>
                                        <p:tgtEl>
                                          <p:spTgt spid="1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
                                            <p:txEl>
                                              <p:pRg end="8" st="8"/>
                                            </p:txEl>
                                          </p:spTgt>
                                        </p:tgtEl>
                                        <p:attrNameLst>
                                          <p:attrName>style.visibility</p:attrName>
                                        </p:attrNameLst>
                                      </p:cBhvr>
                                      <p:to>
                                        <p:strVal val="visible"/>
                                      </p:to>
                                    </p:set>
                                    <p:animEffect filter="fade" transition="in">
                                      <p:cBhvr>
                                        <p:cTn dur="750"/>
                                        <p:tgtEl>
                                          <p:spTgt spid="10">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1">
                                            <p:txEl>
                                              <p:pRg end="0" st="0"/>
                                            </p:txEl>
                                          </p:spTgt>
                                        </p:tgtEl>
                                        <p:attrNameLst>
                                          <p:attrName>style.visibility</p:attrName>
                                        </p:attrNameLst>
                                      </p:cBhvr>
                                      <p:to>
                                        <p:strVal val="visible"/>
                                      </p:to>
                                    </p:set>
                                    <p:animEffect filter="fade" transition="in">
                                      <p:cBhvr>
                                        <p:cTn dur="750"/>
                                        <p:tgtEl>
                                          <p:spTgt spid="11">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1">
                                            <p:txEl>
                                              <p:pRg end="1" st="1"/>
                                            </p:txEl>
                                          </p:spTgt>
                                        </p:tgtEl>
                                        <p:attrNameLst>
                                          <p:attrName>style.visibility</p:attrName>
                                        </p:attrNameLst>
                                      </p:cBhvr>
                                      <p:to>
                                        <p:strVal val="visible"/>
                                      </p:to>
                                    </p:set>
                                    <p:animEffect filter="fade" transition="in">
                                      <p:cBhvr>
                                        <p:cTn dur="750"/>
                                        <p:tgtEl>
                                          <p:spTgt spid="11">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11">
                                            <p:txEl>
                                              <p:pRg end="2" st="2"/>
                                            </p:txEl>
                                          </p:spTgt>
                                        </p:tgtEl>
                                        <p:attrNameLst>
                                          <p:attrName>style.visibility</p:attrName>
                                        </p:attrNameLst>
                                      </p:cBhvr>
                                      <p:to>
                                        <p:strVal val="visible"/>
                                      </p:to>
                                    </p:set>
                                    <p:animEffect filter="fade" transition="in">
                                      <p:cBhvr>
                                        <p:cTn dur="750"/>
                                        <p:tgtEl>
                                          <p:spTgt spid="1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1">
                                            <p:txEl>
                                              <p:pRg end="3" st="3"/>
                                            </p:txEl>
                                          </p:spTgt>
                                        </p:tgtEl>
                                        <p:attrNameLst>
                                          <p:attrName>style.visibility</p:attrName>
                                        </p:attrNameLst>
                                      </p:cBhvr>
                                      <p:to>
                                        <p:strVal val="visible"/>
                                      </p:to>
                                    </p:set>
                                    <p:animEffect filter="fade" transition="in">
                                      <p:cBhvr>
                                        <p:cTn dur="750"/>
                                        <p:tgtEl>
                                          <p:spTgt spid="11">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11">
                                            <p:txEl>
                                              <p:pRg end="4" st="4"/>
                                            </p:txEl>
                                          </p:spTgt>
                                        </p:tgtEl>
                                        <p:attrNameLst>
                                          <p:attrName>style.visibility</p:attrName>
                                        </p:attrNameLst>
                                      </p:cBhvr>
                                      <p:to>
                                        <p:strVal val="visible"/>
                                      </p:to>
                                    </p:set>
                                    <p:animEffect filter="fade" transition="in">
                                      <p:cBhvr>
                                        <p:cTn dur="750"/>
                                        <p:tgtEl>
                                          <p:spTgt spid="11">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1">
                                            <p:txEl>
                                              <p:pRg end="5" st="5"/>
                                            </p:txEl>
                                          </p:spTgt>
                                        </p:tgtEl>
                                        <p:attrNameLst>
                                          <p:attrName>style.visibility</p:attrName>
                                        </p:attrNameLst>
                                      </p:cBhvr>
                                      <p:to>
                                        <p:strVal val="visible"/>
                                      </p:to>
                                    </p:set>
                                    <p:animEffect filter="fade" transition="in">
                                      <p:cBhvr>
                                        <p:cTn dur="750"/>
                                        <p:tgtEl>
                                          <p:spTgt spid="11">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11">
                                            <p:txEl>
                                              <p:pRg end="6" st="6"/>
                                            </p:txEl>
                                          </p:spTgt>
                                        </p:tgtEl>
                                        <p:attrNameLst>
                                          <p:attrName>style.visibility</p:attrName>
                                        </p:attrNameLst>
                                      </p:cBhvr>
                                      <p:to>
                                        <p:strVal val="visible"/>
                                      </p:to>
                                    </p:set>
                                    <p:animEffect filter="fade" transition="in">
                                      <p:cBhvr>
                                        <p:cTn dur="750"/>
                                        <p:tgtEl>
                                          <p:spTgt spid="11">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1">
                                            <p:txEl>
                                              <p:pRg end="7" st="7"/>
                                            </p:txEl>
                                          </p:spTgt>
                                        </p:tgtEl>
                                        <p:attrNameLst>
                                          <p:attrName>style.visibility</p:attrName>
                                        </p:attrNameLst>
                                      </p:cBhvr>
                                      <p:to>
                                        <p:strVal val="visible"/>
                                      </p:to>
                                    </p:set>
                                    <p:animEffect filter="fade" transition="in">
                                      <p:cBhvr>
                                        <p:cTn dur="750"/>
                                        <p:tgtEl>
                                          <p:spTgt spid="11">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11">
                                            <p:txEl>
                                              <p:pRg end="8" st="8"/>
                                            </p:txEl>
                                          </p:spTgt>
                                        </p:tgtEl>
                                        <p:attrNameLst>
                                          <p:attrName>style.visibility</p:attrName>
                                        </p:attrNameLst>
                                      </p:cBhvr>
                                      <p:to>
                                        <p:strVal val="visible"/>
                                      </p:to>
                                    </p:set>
                                    <p:animEffect filter="fade" transition="in">
                                      <p:cBhvr>
                                        <p:cTn dur="750"/>
                                        <p:tgtEl>
                                          <p:spTgt spid="1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51" name="Shape 51"/>
        <p:cNvGrpSpPr/>
        <p:nvPr/>
      </p:nvGrpSpPr>
      <p:grpSpPr>
        <a:xfrm>
          <a:off x="0" y="0"/>
          <a:ext cx="0" cy="0"/>
          <a:chOff x="0" y="0"/>
          <a:chExt cx="0" cy="0"/>
        </a:xfrm>
      </p:grpSpPr>
      <p:sp>
        <p:nvSpPr>
          <p:cNvPr id="52" name="Google Shape;52;g23196b1bd6d_0_239"/>
          <p:cNvSpPr txBox="1"/>
          <p:nvPr>
            <p:ph idx="1" type="body"/>
          </p:nvPr>
        </p:nvSpPr>
        <p:spPr>
          <a:xfrm>
            <a:off x="628650" y="1085850"/>
            <a:ext cx="7886700" cy="3434400"/>
          </a:xfrm>
          <a:prstGeom prst="rect">
            <a:avLst/>
          </a:prstGeom>
          <a:noFill/>
          <a:ln>
            <a:noFill/>
          </a:ln>
        </p:spPr>
        <p:txBody>
          <a:bodyPr anchorCtr="0" anchor="t" bIns="34275" lIns="68575" spcFirstLastPara="1" rIns="68575" wrap="square" tIns="34275">
            <a:normAutofit/>
          </a:bodyPr>
          <a:lstStyle>
            <a:lvl1pPr indent="-361950" lvl="0" marL="457200" rtl="0" algn="l">
              <a:lnSpc>
                <a:spcPct val="150000"/>
              </a:lnSpc>
              <a:spcBef>
                <a:spcPts val="600"/>
              </a:spcBef>
              <a:spcAft>
                <a:spcPts val="0"/>
              </a:spcAft>
              <a:buClr>
                <a:schemeClr val="dk1"/>
              </a:buClr>
              <a:buSzPts val="2100"/>
              <a:buChar char="•"/>
              <a:defRPr sz="2100"/>
            </a:lvl1pPr>
            <a:lvl2pPr indent="-228600" lvl="1" marL="914400" rtl="0" algn="l">
              <a:lnSpc>
                <a:spcPct val="150000"/>
              </a:lnSpc>
              <a:spcBef>
                <a:spcPts val="3000"/>
              </a:spcBef>
              <a:spcAft>
                <a:spcPts val="0"/>
              </a:spcAft>
              <a:buClr>
                <a:schemeClr val="dk1"/>
              </a:buClr>
              <a:buSzPts val="2000"/>
              <a:buNone/>
              <a:defRPr sz="2000"/>
            </a:lvl2pPr>
            <a:lvl3pPr indent="-342900" lvl="2" marL="1371600" rtl="0" algn="l">
              <a:lnSpc>
                <a:spcPct val="90000"/>
              </a:lnSpc>
              <a:spcBef>
                <a:spcPts val="300"/>
              </a:spcBef>
              <a:spcAft>
                <a:spcPts val="0"/>
              </a:spcAft>
              <a:buClr>
                <a:schemeClr val="dk1"/>
              </a:buClr>
              <a:buSzPts val="1800"/>
              <a:buChar char="•"/>
              <a:defRPr sz="1800"/>
            </a:lvl3pPr>
            <a:lvl4pPr indent="-317500" lvl="3" marL="1828800" rtl="0" algn="l">
              <a:lnSpc>
                <a:spcPct val="90000"/>
              </a:lnSpc>
              <a:spcBef>
                <a:spcPts val="300"/>
              </a:spcBef>
              <a:spcAft>
                <a:spcPts val="0"/>
              </a:spcAft>
              <a:buClr>
                <a:schemeClr val="dk1"/>
              </a:buClr>
              <a:buSzPts val="1400"/>
              <a:buChar char="•"/>
              <a:defRPr/>
            </a:lvl4pPr>
            <a:lvl5pPr indent="-317500" lvl="4" marL="2286000" rtl="0" algn="l">
              <a:lnSpc>
                <a:spcPct val="90000"/>
              </a:lnSpc>
              <a:spcBef>
                <a:spcPts val="300"/>
              </a:spcBef>
              <a:spcAft>
                <a:spcPts val="0"/>
              </a:spcAft>
              <a:buClr>
                <a:schemeClr val="dk1"/>
              </a:buClr>
              <a:buSzPts val="1400"/>
              <a:buChar char="•"/>
              <a:defRPr/>
            </a:lvl5pPr>
            <a:lvl6pPr indent="-317500" lvl="5" marL="2743200" rtl="0" algn="l">
              <a:lnSpc>
                <a:spcPct val="90000"/>
              </a:lnSpc>
              <a:spcBef>
                <a:spcPts val="300"/>
              </a:spcBef>
              <a:spcAft>
                <a:spcPts val="0"/>
              </a:spcAft>
              <a:buClr>
                <a:schemeClr val="dk1"/>
              </a:buClr>
              <a:buSzPts val="1400"/>
              <a:buChar char="•"/>
              <a:defRPr/>
            </a:lvl6pPr>
            <a:lvl7pPr indent="-317500" lvl="6" marL="3200400" rtl="0" algn="l">
              <a:lnSpc>
                <a:spcPct val="90000"/>
              </a:lnSpc>
              <a:spcBef>
                <a:spcPts val="300"/>
              </a:spcBef>
              <a:spcAft>
                <a:spcPts val="0"/>
              </a:spcAft>
              <a:buClr>
                <a:schemeClr val="dk1"/>
              </a:buClr>
              <a:buSzPts val="1400"/>
              <a:buChar char="•"/>
              <a:defRPr/>
            </a:lvl7pPr>
            <a:lvl8pPr indent="-317500" lvl="7" marL="3657600" rtl="0" algn="l">
              <a:lnSpc>
                <a:spcPct val="90000"/>
              </a:lnSpc>
              <a:spcBef>
                <a:spcPts val="300"/>
              </a:spcBef>
              <a:spcAft>
                <a:spcPts val="0"/>
              </a:spcAft>
              <a:buClr>
                <a:schemeClr val="dk1"/>
              </a:buClr>
              <a:buSzPts val="1400"/>
              <a:buChar char="•"/>
              <a:defRPr/>
            </a:lvl8pPr>
            <a:lvl9pPr indent="-317500" lvl="8" marL="4114800" rtl="0" algn="l">
              <a:lnSpc>
                <a:spcPct val="90000"/>
              </a:lnSpc>
              <a:spcBef>
                <a:spcPts val="300"/>
              </a:spcBef>
              <a:spcAft>
                <a:spcPts val="0"/>
              </a:spcAft>
              <a:buClr>
                <a:schemeClr val="dk1"/>
              </a:buClr>
              <a:buSzPts val="1400"/>
              <a:buChar char="•"/>
              <a:defRPr/>
            </a:lvl9pPr>
          </a:lstStyle>
          <a:p/>
        </p:txBody>
      </p:sp>
      <p:sp>
        <p:nvSpPr>
          <p:cNvPr id="53" name="Google Shape;53;g23196b1bd6d_0_239"/>
          <p:cNvSpPr txBox="1"/>
          <p:nvPr>
            <p:ph type="title"/>
          </p:nvPr>
        </p:nvSpPr>
        <p:spPr>
          <a:xfrm>
            <a:off x="628650" y="228600"/>
            <a:ext cx="7886700" cy="7533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33399"/>
              </a:buClr>
              <a:buSzPts val="3000"/>
              <a:buFont typeface="Lato Black"/>
              <a:buNone/>
              <a:defRPr sz="3000">
                <a:solidFill>
                  <a:srgbClr val="3333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526" name="Shape 526"/>
        <p:cNvGrpSpPr/>
        <p:nvPr/>
      </p:nvGrpSpPr>
      <p:grpSpPr>
        <a:xfrm>
          <a:off x="0" y="0"/>
          <a:ext cx="0" cy="0"/>
          <a:chOff x="0" y="0"/>
          <a:chExt cx="0" cy="0"/>
        </a:xfrm>
      </p:grpSpPr>
      <p:sp>
        <p:nvSpPr>
          <p:cNvPr id="527" name="Google Shape;527;g23196b1bd6d_0_3032"/>
          <p:cNvSpPr txBox="1"/>
          <p:nvPr/>
        </p:nvSpPr>
        <p:spPr>
          <a:xfrm>
            <a:off x="-6304" y="1"/>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Clr>
                <a:schemeClr val="dk1"/>
              </a:buClr>
              <a:buSzPts val="2300"/>
              <a:buFont typeface="Calibri"/>
              <a:buNone/>
            </a:pPr>
            <a:r>
              <a:t/>
            </a:r>
            <a:endParaRPr b="0" i="0" sz="2300" u="none" cap="none" strike="noStrike">
              <a:solidFill>
                <a:schemeClr val="dk1"/>
              </a:solidFill>
              <a:latin typeface="Lato Black"/>
              <a:ea typeface="Lato Black"/>
              <a:cs typeface="Lato Black"/>
              <a:sym typeface="Lato Black"/>
            </a:endParaRPr>
          </a:p>
        </p:txBody>
      </p:sp>
      <p:sp>
        <p:nvSpPr>
          <p:cNvPr id="528" name="Google Shape;528;g23196b1bd6d_0_3032"/>
          <p:cNvSpPr txBox="1"/>
          <p:nvPr>
            <p:ph idx="1" type="body"/>
          </p:nvPr>
        </p:nvSpPr>
        <p:spPr>
          <a:xfrm>
            <a:off x="0" y="1"/>
            <a:ext cx="9144000" cy="921600"/>
          </a:xfrm>
          <a:prstGeom prst="rect">
            <a:avLst/>
          </a:prstGeom>
          <a:noFill/>
          <a:ln>
            <a:noFill/>
          </a:ln>
        </p:spPr>
        <p:txBody>
          <a:bodyPr anchorCtr="0" anchor="ctr" bIns="34275" lIns="68575" spcFirstLastPara="1" rIns="68575" wrap="square" tIns="34275">
            <a:noAutofit/>
          </a:bodyPr>
          <a:lstStyle>
            <a:lvl1pPr indent="-228600" lvl="0" marL="457200" rtl="0" algn="ctr">
              <a:lnSpc>
                <a:spcPct val="100000"/>
              </a:lnSpc>
              <a:spcBef>
                <a:spcPts val="0"/>
              </a:spcBef>
              <a:spcAft>
                <a:spcPts val="0"/>
              </a:spcAft>
              <a:buClr>
                <a:schemeClr val="lt1"/>
              </a:buClr>
              <a:buSzPts val="27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400"/>
              <a:buNone/>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9" name="Google Shape;529;g23196b1bd6d_0_3032"/>
          <p:cNvSpPr txBox="1"/>
          <p:nvPr>
            <p:ph idx="2" type="body"/>
          </p:nvPr>
        </p:nvSpPr>
        <p:spPr>
          <a:xfrm>
            <a:off x="2052029" y="1197430"/>
            <a:ext cx="5046900" cy="2512800"/>
          </a:xfrm>
          <a:prstGeom prst="rect">
            <a:avLst/>
          </a:prstGeom>
          <a:noFill/>
          <a:ln>
            <a:noFill/>
          </a:ln>
        </p:spPr>
        <p:txBody>
          <a:bodyPr anchorCtr="0" anchor="t" bIns="34275" lIns="68575" spcFirstLastPara="1" rIns="68575" wrap="square" tIns="34275">
            <a:noAutofit/>
          </a:bodyPr>
          <a:lstStyle>
            <a:lvl1pPr indent="-342900" lvl="0" marL="457200" rtl="0" algn="l">
              <a:lnSpc>
                <a:spcPct val="150000"/>
              </a:lnSpc>
              <a:spcBef>
                <a:spcPts val="0"/>
              </a:spcBef>
              <a:spcAft>
                <a:spcPts val="0"/>
              </a:spcAft>
              <a:buClr>
                <a:schemeClr val="dk1"/>
              </a:buClr>
              <a:buSzPts val="1800"/>
              <a:buFont typeface="Arial"/>
              <a:buChar char="•"/>
              <a:defRPr b="1" sz="2400"/>
            </a:lvl1pPr>
            <a:lvl2pPr indent="-228600" lvl="1" marL="914400" rtl="0" algn="l">
              <a:lnSpc>
                <a:spcPct val="150000"/>
              </a:lnSpc>
              <a:spcBef>
                <a:spcPts val="400"/>
              </a:spcBef>
              <a:spcAft>
                <a:spcPts val="0"/>
              </a:spcAft>
              <a:buClr>
                <a:schemeClr val="dk1"/>
              </a:buClr>
              <a:buSzPts val="1300"/>
              <a:buNone/>
              <a:defRPr sz="1800"/>
            </a:lvl2pPr>
            <a:lvl3pPr indent="-228600" lvl="2" marL="1371600" rtl="0" algn="l">
              <a:lnSpc>
                <a:spcPct val="90000"/>
              </a:lnSpc>
              <a:spcBef>
                <a:spcPts val="400"/>
              </a:spcBef>
              <a:spcAft>
                <a:spcPts val="0"/>
              </a:spcAft>
              <a:buClr>
                <a:schemeClr val="dk1"/>
              </a:buClr>
              <a:buSzPts val="1300"/>
              <a:buNone/>
              <a:defRPr sz="1800"/>
            </a:lvl3pPr>
            <a:lvl4pPr indent="-228600" lvl="3" marL="1828800" rtl="0" algn="l">
              <a:lnSpc>
                <a:spcPct val="90000"/>
              </a:lnSpc>
              <a:spcBef>
                <a:spcPts val="400"/>
              </a:spcBef>
              <a:spcAft>
                <a:spcPts val="0"/>
              </a:spcAft>
              <a:buClr>
                <a:schemeClr val="dk1"/>
              </a:buClr>
              <a:buSzPts val="1300"/>
              <a:buNone/>
              <a:defRPr sz="1800"/>
            </a:lvl4pPr>
            <a:lvl5pPr indent="-228600" lvl="4" marL="2286000" rtl="0" algn="l">
              <a:lnSpc>
                <a:spcPct val="90000"/>
              </a:lnSpc>
              <a:spcBef>
                <a:spcPts val="400"/>
              </a:spcBef>
              <a:spcAft>
                <a:spcPts val="0"/>
              </a:spcAft>
              <a:buClr>
                <a:schemeClr val="dk1"/>
              </a:buClr>
              <a:buSzPts val="1300"/>
              <a:buNone/>
              <a:defRPr sz="1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0" name="Shape 530"/>
        <p:cNvGrpSpPr/>
        <p:nvPr/>
      </p:nvGrpSpPr>
      <p:grpSpPr>
        <a:xfrm>
          <a:off x="0" y="0"/>
          <a:ext cx="0" cy="0"/>
          <a:chOff x="0" y="0"/>
          <a:chExt cx="0" cy="0"/>
        </a:xfrm>
      </p:grpSpPr>
      <p:sp>
        <p:nvSpPr>
          <p:cNvPr id="531" name="Google Shape;531;g23196b1bd6d_0_303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2" name="Google Shape;532;g23196b1bd6d_0_3036"/>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533" name="Google Shape;533;g23196b1bd6d_0_30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4" name="Google Shape;534;g23196b1bd6d_0_30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35" name="Google Shape;535;g23196b1bd6d_0_30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36" name="Shape 536"/>
        <p:cNvGrpSpPr/>
        <p:nvPr/>
      </p:nvGrpSpPr>
      <p:grpSpPr>
        <a:xfrm>
          <a:off x="0" y="0"/>
          <a:ext cx="0" cy="0"/>
          <a:chOff x="0" y="0"/>
          <a:chExt cx="0" cy="0"/>
        </a:xfrm>
      </p:grpSpPr>
      <p:sp>
        <p:nvSpPr>
          <p:cNvPr id="537" name="Google Shape;537;g23196b1bd6d_0_30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38" name="Google Shape;538;g23196b1bd6d_0_304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39" name="Google Shape;539;g23196b1bd6d_0_30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0" name="Google Shape;540;g23196b1bd6d_0_30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1" name="Google Shape;541;g23196b1bd6d_0_30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2" name="Shape 542"/>
        <p:cNvGrpSpPr/>
        <p:nvPr/>
      </p:nvGrpSpPr>
      <p:grpSpPr>
        <a:xfrm>
          <a:off x="0" y="0"/>
          <a:ext cx="0" cy="0"/>
          <a:chOff x="0" y="0"/>
          <a:chExt cx="0" cy="0"/>
        </a:xfrm>
      </p:grpSpPr>
      <p:sp>
        <p:nvSpPr>
          <p:cNvPr id="543" name="Google Shape;543;g23196b1bd6d_0_304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4" name="Google Shape;544;g23196b1bd6d_0_304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545" name="Google Shape;545;g23196b1bd6d_0_30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6" name="Google Shape;546;g23196b1bd6d_0_30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47" name="Google Shape;547;g23196b1bd6d_0_30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8" name="Shape 548"/>
        <p:cNvGrpSpPr/>
        <p:nvPr/>
      </p:nvGrpSpPr>
      <p:grpSpPr>
        <a:xfrm>
          <a:off x="0" y="0"/>
          <a:ext cx="0" cy="0"/>
          <a:chOff x="0" y="0"/>
          <a:chExt cx="0" cy="0"/>
        </a:xfrm>
      </p:grpSpPr>
      <p:sp>
        <p:nvSpPr>
          <p:cNvPr id="549" name="Google Shape;549;g23196b1bd6d_0_305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50" name="Google Shape;550;g23196b1bd6d_0_305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1" name="Google Shape;551;g23196b1bd6d_0_305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2" name="Google Shape;552;g23196b1bd6d_0_30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3" name="Google Shape;553;g23196b1bd6d_0_30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54" name="Google Shape;554;g23196b1bd6d_0_30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55" name="Shape 555"/>
        <p:cNvGrpSpPr/>
        <p:nvPr/>
      </p:nvGrpSpPr>
      <p:grpSpPr>
        <a:xfrm>
          <a:off x="0" y="0"/>
          <a:ext cx="0" cy="0"/>
          <a:chOff x="0" y="0"/>
          <a:chExt cx="0" cy="0"/>
        </a:xfrm>
      </p:grpSpPr>
      <p:sp>
        <p:nvSpPr>
          <p:cNvPr id="556" name="Google Shape;556;g23196b1bd6d_0_306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57" name="Google Shape;557;g23196b1bd6d_0_306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58" name="Google Shape;558;g23196b1bd6d_0_306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59" name="Google Shape;559;g23196b1bd6d_0_306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560" name="Google Shape;560;g23196b1bd6d_0_306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61" name="Google Shape;561;g23196b1bd6d_0_306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2" name="Google Shape;562;g23196b1bd6d_0_306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3" name="Google Shape;563;g23196b1bd6d_0_306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4" name="Shape 564"/>
        <p:cNvGrpSpPr/>
        <p:nvPr/>
      </p:nvGrpSpPr>
      <p:grpSpPr>
        <a:xfrm>
          <a:off x="0" y="0"/>
          <a:ext cx="0" cy="0"/>
          <a:chOff x="0" y="0"/>
          <a:chExt cx="0" cy="0"/>
        </a:xfrm>
      </p:grpSpPr>
      <p:sp>
        <p:nvSpPr>
          <p:cNvPr id="565" name="Google Shape;565;g23196b1bd6d_0_307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66" name="Google Shape;566;g23196b1bd6d_0_30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7" name="Google Shape;567;g23196b1bd6d_0_30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68" name="Google Shape;568;g23196b1bd6d_0_30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9" name="Shape 569"/>
        <p:cNvGrpSpPr/>
        <p:nvPr/>
      </p:nvGrpSpPr>
      <p:grpSpPr>
        <a:xfrm>
          <a:off x="0" y="0"/>
          <a:ext cx="0" cy="0"/>
          <a:chOff x="0" y="0"/>
          <a:chExt cx="0" cy="0"/>
        </a:xfrm>
      </p:grpSpPr>
      <p:sp>
        <p:nvSpPr>
          <p:cNvPr id="570" name="Google Shape;570;g23196b1bd6d_0_30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1" name="Google Shape;571;g23196b1bd6d_0_30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2" name="Google Shape;572;g23196b1bd6d_0_30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73" name="Shape 573"/>
        <p:cNvGrpSpPr/>
        <p:nvPr/>
      </p:nvGrpSpPr>
      <p:grpSpPr>
        <a:xfrm>
          <a:off x="0" y="0"/>
          <a:ext cx="0" cy="0"/>
          <a:chOff x="0" y="0"/>
          <a:chExt cx="0" cy="0"/>
        </a:xfrm>
      </p:grpSpPr>
      <p:sp>
        <p:nvSpPr>
          <p:cNvPr id="574" name="Google Shape;574;g23196b1bd6d_0_3079"/>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75" name="Google Shape;575;g23196b1bd6d_0_3079"/>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576" name="Google Shape;576;g23196b1bd6d_0_3079"/>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77" name="Google Shape;577;g23196b1bd6d_0_307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8" name="Google Shape;578;g23196b1bd6d_0_307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79" name="Google Shape;579;g23196b1bd6d_0_307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80" name="Shape 580"/>
        <p:cNvGrpSpPr/>
        <p:nvPr/>
      </p:nvGrpSpPr>
      <p:grpSpPr>
        <a:xfrm>
          <a:off x="0" y="0"/>
          <a:ext cx="0" cy="0"/>
          <a:chOff x="0" y="0"/>
          <a:chExt cx="0" cy="0"/>
        </a:xfrm>
      </p:grpSpPr>
      <p:sp>
        <p:nvSpPr>
          <p:cNvPr id="581" name="Google Shape;581;g23196b1bd6d_0_3086"/>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2" name="Google Shape;582;g23196b1bd6d_0_3086"/>
          <p:cNvSpPr/>
          <p:nvPr>
            <p:ph idx="2" type="pic"/>
          </p:nvPr>
        </p:nvSpPr>
        <p:spPr>
          <a:xfrm>
            <a:off x="3887391" y="740569"/>
            <a:ext cx="4629300" cy="3655200"/>
          </a:xfrm>
          <a:prstGeom prst="rect">
            <a:avLst/>
          </a:prstGeom>
          <a:noFill/>
          <a:ln>
            <a:noFill/>
          </a:ln>
        </p:spPr>
      </p:sp>
      <p:sp>
        <p:nvSpPr>
          <p:cNvPr id="583" name="Google Shape;583;g23196b1bd6d_0_3086"/>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584" name="Google Shape;584;g23196b1bd6d_0_308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5" name="Google Shape;585;g23196b1bd6d_0_308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86" name="Google Shape;586;g23196b1bd6d_0_308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54" name="Shape 54"/>
        <p:cNvGrpSpPr/>
        <p:nvPr/>
      </p:nvGrpSpPr>
      <p:grpSpPr>
        <a:xfrm>
          <a:off x="0" y="0"/>
          <a:ext cx="0" cy="0"/>
          <a:chOff x="0" y="0"/>
          <a:chExt cx="0" cy="0"/>
        </a:xfrm>
      </p:grpSpPr>
      <p:sp>
        <p:nvSpPr>
          <p:cNvPr id="55" name="Google Shape;55;g23196b1bd6d_0_242"/>
          <p:cNvSpPr txBox="1"/>
          <p:nvPr>
            <p:ph type="title"/>
          </p:nvPr>
        </p:nvSpPr>
        <p:spPr>
          <a:xfrm>
            <a:off x="0" y="0"/>
            <a:ext cx="9144000" cy="914400"/>
          </a:xfrm>
          <a:prstGeom prst="rect">
            <a:avLst/>
          </a:prstGeom>
          <a:noFill/>
          <a:ln>
            <a:noFill/>
          </a:ln>
        </p:spPr>
        <p:txBody>
          <a:bodyPr anchorCtr="0" anchor="ctr" bIns="91425" lIns="91425" spcFirstLastPara="1" rIns="91425" wrap="square" tIns="91425">
            <a:normAutofit/>
          </a:bodyPr>
          <a:lstStyle>
            <a:lvl1pPr lvl="0" marR="0" rtl="0" algn="ctr">
              <a:lnSpc>
                <a:spcPct val="90000"/>
              </a:lnSpc>
              <a:spcBef>
                <a:spcPts val="0"/>
              </a:spcBef>
              <a:spcAft>
                <a:spcPts val="0"/>
              </a:spcAft>
              <a:buClr>
                <a:schemeClr val="lt1"/>
              </a:buClr>
              <a:buSzPts val="1400"/>
              <a:buFont typeface="Lato"/>
              <a:buNone/>
              <a:defRPr b="1" i="0" sz="3600" u="none" cap="none" strike="noStrike">
                <a:solidFill>
                  <a:schemeClr val="lt1"/>
                </a:solidFill>
                <a:latin typeface="Lato"/>
                <a:ea typeface="Lato"/>
                <a:cs typeface="Lato"/>
                <a:sym typeface="Lato"/>
              </a:defRPr>
            </a:lvl1pPr>
            <a:lvl2pPr lvl="1" rtl="0" algn="l">
              <a:lnSpc>
                <a:spcPct val="100000"/>
              </a:lnSpc>
              <a:spcBef>
                <a:spcPts val="0"/>
              </a:spcBef>
              <a:spcAft>
                <a:spcPts val="0"/>
              </a:spcAft>
              <a:buSzPts val="1400"/>
              <a:buNone/>
              <a:defRPr sz="1800"/>
            </a:lvl2pPr>
            <a:lvl3pPr lvl="2" rtl="0" algn="l">
              <a:lnSpc>
                <a:spcPct val="100000"/>
              </a:lnSpc>
              <a:spcBef>
                <a:spcPts val="0"/>
              </a:spcBef>
              <a:spcAft>
                <a:spcPts val="0"/>
              </a:spcAft>
              <a:buSzPts val="1400"/>
              <a:buNone/>
              <a:defRPr sz="1800"/>
            </a:lvl3pPr>
            <a:lvl4pPr lvl="3" rtl="0" algn="l">
              <a:lnSpc>
                <a:spcPct val="100000"/>
              </a:lnSpc>
              <a:spcBef>
                <a:spcPts val="0"/>
              </a:spcBef>
              <a:spcAft>
                <a:spcPts val="0"/>
              </a:spcAft>
              <a:buSzPts val="1400"/>
              <a:buNone/>
              <a:defRPr sz="1800"/>
            </a:lvl4pPr>
            <a:lvl5pPr lvl="4" rtl="0" algn="l">
              <a:lnSpc>
                <a:spcPct val="100000"/>
              </a:lnSpc>
              <a:spcBef>
                <a:spcPts val="0"/>
              </a:spcBef>
              <a:spcAft>
                <a:spcPts val="0"/>
              </a:spcAft>
              <a:buSzPts val="1400"/>
              <a:buNone/>
              <a:defRPr sz="1800"/>
            </a:lvl5pPr>
            <a:lvl6pPr lvl="5" rtl="0" algn="l">
              <a:lnSpc>
                <a:spcPct val="100000"/>
              </a:lnSpc>
              <a:spcBef>
                <a:spcPts val="0"/>
              </a:spcBef>
              <a:spcAft>
                <a:spcPts val="0"/>
              </a:spcAft>
              <a:buSzPts val="1400"/>
              <a:buNone/>
              <a:defRPr sz="1800"/>
            </a:lvl6pPr>
            <a:lvl7pPr lvl="6" rtl="0" algn="l">
              <a:lnSpc>
                <a:spcPct val="100000"/>
              </a:lnSpc>
              <a:spcBef>
                <a:spcPts val="0"/>
              </a:spcBef>
              <a:spcAft>
                <a:spcPts val="0"/>
              </a:spcAft>
              <a:buSzPts val="1400"/>
              <a:buNone/>
              <a:defRPr sz="1800"/>
            </a:lvl7pPr>
            <a:lvl8pPr lvl="7" rtl="0" algn="l">
              <a:lnSpc>
                <a:spcPct val="100000"/>
              </a:lnSpc>
              <a:spcBef>
                <a:spcPts val="0"/>
              </a:spcBef>
              <a:spcAft>
                <a:spcPts val="0"/>
              </a:spcAft>
              <a:buSzPts val="1400"/>
              <a:buNone/>
              <a:defRPr sz="1800"/>
            </a:lvl8pPr>
            <a:lvl9pPr lvl="8" rtl="0" algn="l">
              <a:lnSpc>
                <a:spcPct val="100000"/>
              </a:lnSpc>
              <a:spcBef>
                <a:spcPts val="0"/>
              </a:spcBef>
              <a:spcAft>
                <a:spcPts val="0"/>
              </a:spcAft>
              <a:buSzPts val="1400"/>
              <a:buNone/>
              <a:defRPr sz="1800"/>
            </a:lvl9pPr>
          </a:lstStyle>
          <a:p/>
        </p:txBody>
      </p:sp>
      <p:sp>
        <p:nvSpPr>
          <p:cNvPr id="56" name="Google Shape;56;g23196b1bd6d_0_242"/>
          <p:cNvSpPr txBox="1"/>
          <p:nvPr>
            <p:ph idx="1" type="body"/>
          </p:nvPr>
        </p:nvSpPr>
        <p:spPr>
          <a:xfrm>
            <a:off x="628650" y="1369219"/>
            <a:ext cx="7886700" cy="3263400"/>
          </a:xfrm>
          <a:prstGeom prst="rect">
            <a:avLst/>
          </a:prstGeom>
          <a:noFill/>
          <a:ln>
            <a:noFill/>
          </a:ln>
        </p:spPr>
        <p:txBody>
          <a:bodyPr anchorCtr="0" anchor="t" bIns="91425" lIns="91425" spcFirstLastPara="1" rIns="91425" wrap="square" tIns="9142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7" name="Google Shape;57;g23196b1bd6d_0_242"/>
          <p:cNvSpPr txBox="1"/>
          <p:nvPr>
            <p:ph idx="10" type="dt"/>
          </p:nvPr>
        </p:nvSpPr>
        <p:spPr>
          <a:xfrm>
            <a:off x="628650" y="4767263"/>
            <a:ext cx="2057400" cy="2739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9pPr>
          </a:lstStyle>
          <a:p/>
        </p:txBody>
      </p:sp>
      <p:sp>
        <p:nvSpPr>
          <p:cNvPr id="58" name="Google Shape;58;g23196b1bd6d_0_242"/>
          <p:cNvSpPr txBox="1"/>
          <p:nvPr>
            <p:ph idx="11" type="ftr"/>
          </p:nvPr>
        </p:nvSpPr>
        <p:spPr>
          <a:xfrm>
            <a:off x="3028950" y="4767263"/>
            <a:ext cx="3086100" cy="2739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SzPts val="1400"/>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SzPts val="1400"/>
              <a:buNone/>
              <a:defRPr b="0" i="0" sz="1600" u="none" cap="none" strike="noStrike">
                <a:solidFill>
                  <a:schemeClr val="dk1"/>
                </a:solidFill>
                <a:latin typeface="Calibri"/>
                <a:ea typeface="Calibri"/>
                <a:cs typeface="Calibri"/>
                <a:sym typeface="Calibri"/>
              </a:defRPr>
            </a:lvl9pPr>
          </a:lstStyle>
          <a:p/>
        </p:txBody>
      </p:sp>
      <p:sp>
        <p:nvSpPr>
          <p:cNvPr id="59" name="Google Shape;59;g23196b1bd6d_0_242"/>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87" name="Shape 587"/>
        <p:cNvGrpSpPr/>
        <p:nvPr/>
      </p:nvGrpSpPr>
      <p:grpSpPr>
        <a:xfrm>
          <a:off x="0" y="0"/>
          <a:ext cx="0" cy="0"/>
          <a:chOff x="0" y="0"/>
          <a:chExt cx="0" cy="0"/>
        </a:xfrm>
      </p:grpSpPr>
      <p:sp>
        <p:nvSpPr>
          <p:cNvPr id="588" name="Google Shape;588;g23196b1bd6d_0_309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89" name="Google Shape;589;g23196b1bd6d_0_3093"/>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0" name="Google Shape;590;g23196b1bd6d_0_309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1" name="Google Shape;591;g23196b1bd6d_0_309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2" name="Google Shape;592;g23196b1bd6d_0_309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93" name="Shape 593"/>
        <p:cNvGrpSpPr/>
        <p:nvPr/>
      </p:nvGrpSpPr>
      <p:grpSpPr>
        <a:xfrm>
          <a:off x="0" y="0"/>
          <a:ext cx="0" cy="0"/>
          <a:chOff x="0" y="0"/>
          <a:chExt cx="0" cy="0"/>
        </a:xfrm>
      </p:grpSpPr>
      <p:sp>
        <p:nvSpPr>
          <p:cNvPr id="594" name="Google Shape;594;g23196b1bd6d_0_309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95" name="Google Shape;595;g23196b1bd6d_0_309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96" name="Google Shape;596;g23196b1bd6d_0_309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7" name="Google Shape;597;g23196b1bd6d_0_309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598" name="Google Shape;598;g23196b1bd6d_0_309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0" name="Shape 60"/>
        <p:cNvGrpSpPr/>
        <p:nvPr/>
      </p:nvGrpSpPr>
      <p:grpSpPr>
        <a:xfrm>
          <a:off x="0" y="0"/>
          <a:ext cx="0" cy="0"/>
          <a:chOff x="0" y="0"/>
          <a:chExt cx="0" cy="0"/>
        </a:xfrm>
      </p:grpSpPr>
      <p:sp>
        <p:nvSpPr>
          <p:cNvPr id="61" name="Google Shape;61;g23196b1bd6d_0_248"/>
          <p:cNvSpPr txBox="1"/>
          <p:nvPr>
            <p:ph type="title"/>
          </p:nvPr>
        </p:nvSpPr>
        <p:spPr>
          <a:xfrm>
            <a:off x="130200" y="151306"/>
            <a:ext cx="8520600" cy="572700"/>
          </a:xfrm>
          <a:prstGeom prst="rect">
            <a:avLst/>
          </a:prstGeom>
        </p:spPr>
        <p:txBody>
          <a:bodyPr anchorCtr="0" anchor="ctr" bIns="45700" lIns="91425" spcFirstLastPara="1" rIns="91425" wrap="square" tIns="4570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 name="Google Shape;62;g23196b1bd6d_0_248"/>
          <p:cNvSpPr txBox="1"/>
          <p:nvPr>
            <p:ph idx="1" type="body"/>
          </p:nvPr>
        </p:nvSpPr>
        <p:spPr>
          <a:xfrm>
            <a:off x="130200" y="901594"/>
            <a:ext cx="8702100" cy="3990300"/>
          </a:xfrm>
          <a:prstGeom prst="rect">
            <a:avLst/>
          </a:prstGeom>
        </p:spPr>
        <p:txBody>
          <a:bodyPr anchorCtr="0" anchor="t" bIns="45700" lIns="91425" spcFirstLastPara="1" rIns="91425" wrap="square" tIns="45700">
            <a:normAutofit/>
          </a:bodyPr>
          <a:lstStyle>
            <a:lvl1pPr indent="-381000" lvl="0" marL="457200" rtl="0">
              <a:spcBef>
                <a:spcPts val="0"/>
              </a:spcBef>
              <a:spcAft>
                <a:spcPts val="0"/>
              </a:spcAft>
              <a:buSzPts val="2400"/>
              <a:buChar char="•"/>
              <a:defRPr/>
            </a:lvl1pPr>
            <a:lvl2pPr indent="-228600" lvl="1" marL="914400" rtl="0">
              <a:spcBef>
                <a:spcPts val="3000"/>
              </a:spcBef>
              <a:spcAft>
                <a:spcPts val="0"/>
              </a:spcAft>
              <a:buSzPts val="2400"/>
              <a:buNone/>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63" name="Google Shape;63;g23196b1bd6d_0_248"/>
          <p:cNvSpPr txBox="1"/>
          <p:nvPr>
            <p:ph idx="12" type="sldNum"/>
          </p:nvPr>
        </p:nvSpPr>
        <p:spPr>
          <a:xfrm>
            <a:off x="8051819" y="4663219"/>
            <a:ext cx="969300" cy="393600"/>
          </a:xfrm>
          <a:prstGeom prst="rect">
            <a:avLst/>
          </a:prstGeom>
          <a:noFill/>
          <a:ln>
            <a:noFill/>
          </a:ln>
        </p:spPr>
        <p:txBody>
          <a:bodyPr anchorCtr="0" anchor="ctr" bIns="91425" lIns="91425" spcFirstLastPara="1" rIns="91425" wrap="square" tIns="91425">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70" name="Shape 70"/>
        <p:cNvGrpSpPr/>
        <p:nvPr/>
      </p:nvGrpSpPr>
      <p:grpSpPr>
        <a:xfrm>
          <a:off x="0" y="0"/>
          <a:ext cx="0" cy="0"/>
          <a:chOff x="0" y="0"/>
          <a:chExt cx="0" cy="0"/>
        </a:xfrm>
      </p:grpSpPr>
      <p:pic>
        <p:nvPicPr>
          <p:cNvPr id="71" name="Google Shape;71;g23196b1bd6d_0_258"/>
          <p:cNvPicPr preferRelativeResize="0"/>
          <p:nvPr/>
        </p:nvPicPr>
        <p:blipFill rotWithShape="1">
          <a:blip r:embed="rId2">
            <a:alphaModFix/>
          </a:blip>
          <a:srcRect b="33198" l="9" r="0" t="7104"/>
          <a:stretch/>
        </p:blipFill>
        <p:spPr>
          <a:xfrm>
            <a:off x="-10372" y="3700846"/>
            <a:ext cx="9161688" cy="1445103"/>
          </a:xfrm>
          <a:prstGeom prst="rect">
            <a:avLst/>
          </a:prstGeom>
          <a:noFill/>
          <a:ln>
            <a:noFill/>
          </a:ln>
        </p:spPr>
      </p:pic>
      <p:sp>
        <p:nvSpPr>
          <p:cNvPr id="72" name="Google Shape;72;g23196b1bd6d_0_258"/>
          <p:cNvSpPr txBox="1"/>
          <p:nvPr>
            <p:ph idx="1" type="body"/>
          </p:nvPr>
        </p:nvSpPr>
        <p:spPr>
          <a:xfrm>
            <a:off x="0" y="1"/>
            <a:ext cx="9144000" cy="921600"/>
          </a:xfrm>
          <a:prstGeom prst="rect">
            <a:avLst/>
          </a:prstGeom>
          <a:noFill/>
          <a:ln>
            <a:noFill/>
          </a:ln>
        </p:spPr>
        <p:txBody>
          <a:bodyPr anchorCtr="0" anchor="ctr" bIns="68575" lIns="68575" spcFirstLastPara="1" rIns="68575" wrap="square" tIns="68575">
            <a:noAutofit/>
          </a:bodyPr>
          <a:lstStyle>
            <a:lvl1pPr indent="-228600" lvl="0" marL="457200" marR="0" rtl="0" algn="ctr">
              <a:lnSpc>
                <a:spcPct val="100000"/>
              </a:lnSpc>
              <a:spcBef>
                <a:spcPts val="0"/>
              </a:spcBef>
              <a:spcAft>
                <a:spcPts val="0"/>
              </a:spcAft>
              <a:buClr>
                <a:schemeClr val="lt1"/>
              </a:buClr>
              <a:buSzPts val="1400"/>
              <a:buFont typeface="Arial"/>
              <a:buNone/>
              <a:defRPr b="1" i="0" sz="3600" u="none" cap="none" strike="noStrike">
                <a:solidFill>
                  <a:schemeClr val="lt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1400"/>
              <a:buFont typeface="Lato"/>
              <a:buNone/>
              <a:defRPr b="0" i="0" sz="2400" u="none" cap="none" strike="noStrike">
                <a:solidFill>
                  <a:schemeClr val="dk1"/>
                </a:solidFill>
                <a:latin typeface="Lato"/>
                <a:ea typeface="Lato"/>
                <a:cs typeface="Lato"/>
                <a:sym typeface="Lato"/>
              </a:defRPr>
            </a:lvl2pPr>
            <a:lvl3pPr indent="-298450" lvl="2" marL="1371600" marR="0" rtl="0" algn="l">
              <a:lnSpc>
                <a:spcPct val="90000"/>
              </a:lnSpc>
              <a:spcBef>
                <a:spcPts val="400"/>
              </a:spcBef>
              <a:spcAft>
                <a:spcPts val="0"/>
              </a:spcAft>
              <a:buClr>
                <a:schemeClr val="dk1"/>
              </a:buClr>
              <a:buSzPts val="1100"/>
              <a:buFont typeface="Arial"/>
              <a:buChar char="•"/>
              <a:defRPr b="0" i="0" sz="1500" u="none" cap="none" strike="noStrike">
                <a:solidFill>
                  <a:schemeClr val="dk1"/>
                </a:solidFill>
                <a:latin typeface="Calibri"/>
                <a:ea typeface="Calibri"/>
                <a:cs typeface="Calibri"/>
                <a:sym typeface="Calibri"/>
              </a:defRPr>
            </a:lvl3pPr>
            <a:lvl4pPr indent="-292100" lvl="3" marL="1828800"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4pPr>
            <a:lvl5pPr indent="-292100" lvl="4" marL="2286000"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5pPr>
            <a:lvl6pPr indent="-292100" lvl="5" marL="2743200"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6pPr>
            <a:lvl7pPr indent="-292100" lvl="6" marL="3200400"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7pPr>
            <a:lvl8pPr indent="-292100" lvl="7" marL="3657600"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8pPr>
            <a:lvl9pPr indent="-292100" lvl="8" marL="4114800" marR="0" rtl="0" algn="l">
              <a:lnSpc>
                <a:spcPct val="90000"/>
              </a:lnSpc>
              <a:spcBef>
                <a:spcPts val="400"/>
              </a:spcBef>
              <a:spcAft>
                <a:spcPts val="0"/>
              </a:spcAft>
              <a:buClr>
                <a:schemeClr val="dk1"/>
              </a:buClr>
              <a:buSzPts val="1000"/>
              <a:buFont typeface="Arial"/>
              <a:buChar char="•"/>
              <a:defRPr b="0" i="0" sz="1400" u="none" cap="none" strike="noStrike">
                <a:solidFill>
                  <a:schemeClr val="dk1"/>
                </a:solidFill>
                <a:latin typeface="Calibri"/>
                <a:ea typeface="Calibri"/>
                <a:cs typeface="Calibri"/>
                <a:sym typeface="Calibri"/>
              </a:defRPr>
            </a:lvl9pPr>
          </a:lstStyle>
          <a:p/>
        </p:txBody>
      </p:sp>
      <p:sp>
        <p:nvSpPr>
          <p:cNvPr id="73" name="Google Shape;73;g23196b1bd6d_0_258"/>
          <p:cNvSpPr txBox="1"/>
          <p:nvPr>
            <p:ph idx="2" type="body"/>
          </p:nvPr>
        </p:nvSpPr>
        <p:spPr>
          <a:xfrm>
            <a:off x="942823" y="1277258"/>
            <a:ext cx="3993600" cy="2329500"/>
          </a:xfrm>
          <a:prstGeom prst="rect">
            <a:avLst/>
          </a:prstGeom>
          <a:noFill/>
          <a:ln>
            <a:noFill/>
          </a:ln>
        </p:spPr>
        <p:txBody>
          <a:bodyPr anchorCtr="0" anchor="t" bIns="68575" lIns="68575" spcFirstLastPara="1" rIns="68575" wrap="square" tIns="68575">
            <a:noAutofit/>
          </a:bodyPr>
          <a:lstStyle>
            <a:lvl1pPr indent="-317500" lvl="0" marL="457200" marR="0" rtl="0" algn="l">
              <a:lnSpc>
                <a:spcPct val="150000"/>
              </a:lnSpc>
              <a:spcBef>
                <a:spcPts val="0"/>
              </a:spcBef>
              <a:spcAft>
                <a:spcPts val="0"/>
              </a:spcAft>
              <a:buClr>
                <a:schemeClr val="dk1"/>
              </a:buClr>
              <a:buSzPts val="1400"/>
              <a:buFont typeface="Lato"/>
              <a:buChar char="•"/>
              <a:defRPr i="0" sz="1800" u="none" cap="none" strike="noStrike">
                <a:solidFill>
                  <a:schemeClr val="dk1"/>
                </a:solidFill>
              </a:defRPr>
            </a:lvl1pPr>
            <a:lvl2pPr indent="-228600" lvl="1" marL="914400" marR="0" rtl="0" algn="l">
              <a:lnSpc>
                <a:spcPct val="150000"/>
              </a:lnSpc>
              <a:spcBef>
                <a:spcPts val="400"/>
              </a:spcBef>
              <a:spcAft>
                <a:spcPts val="0"/>
              </a:spcAft>
              <a:buClr>
                <a:schemeClr val="dk1"/>
              </a:buClr>
              <a:buSzPts val="1400"/>
              <a:buNone/>
              <a:defRPr b="1" i="0" sz="1800" u="none" cap="none" strike="noStrike">
                <a:solidFill>
                  <a:schemeClr val="dk1"/>
                </a:solidFill>
              </a:defRPr>
            </a:lvl2pPr>
            <a:lvl3pPr indent="-228600" lvl="2" marL="1371600" marR="0" rtl="0" algn="l">
              <a:lnSpc>
                <a:spcPct val="150000"/>
              </a:lnSpc>
              <a:spcBef>
                <a:spcPts val="400"/>
              </a:spcBef>
              <a:spcAft>
                <a:spcPts val="0"/>
              </a:spcAft>
              <a:buClr>
                <a:schemeClr val="dk1"/>
              </a:buClr>
              <a:buSzPts val="1400"/>
              <a:buFont typeface="Lato"/>
              <a:buNone/>
              <a:defRPr b="1" i="0" sz="1800" u="none" cap="none" strike="noStrike">
                <a:solidFill>
                  <a:schemeClr val="dk1"/>
                </a:solidFill>
                <a:latin typeface="Lato"/>
                <a:ea typeface="Lato"/>
                <a:cs typeface="Lato"/>
                <a:sym typeface="Lato"/>
              </a:defRPr>
            </a:lvl3pPr>
            <a:lvl4pPr indent="-228600" lvl="3" marL="1828800" marR="0" rtl="0" algn="l">
              <a:lnSpc>
                <a:spcPct val="150000"/>
              </a:lnSpc>
              <a:spcBef>
                <a:spcPts val="400"/>
              </a:spcBef>
              <a:spcAft>
                <a:spcPts val="0"/>
              </a:spcAft>
              <a:buClr>
                <a:schemeClr val="dk1"/>
              </a:buClr>
              <a:buSzPts val="1400"/>
              <a:buFont typeface="Lato"/>
              <a:buNone/>
              <a:defRPr b="1" i="0" sz="1800" u="none" cap="none" strike="noStrike">
                <a:solidFill>
                  <a:schemeClr val="dk1"/>
                </a:solidFill>
                <a:latin typeface="Lato"/>
                <a:ea typeface="Lato"/>
                <a:cs typeface="Lato"/>
                <a:sym typeface="Lato"/>
              </a:defRPr>
            </a:lvl4pPr>
            <a:lvl5pPr indent="-228600" lvl="4" marL="2286000" marR="0" rtl="0" algn="l">
              <a:lnSpc>
                <a:spcPct val="150000"/>
              </a:lnSpc>
              <a:spcBef>
                <a:spcPts val="400"/>
              </a:spcBef>
              <a:spcAft>
                <a:spcPts val="0"/>
              </a:spcAft>
              <a:buClr>
                <a:schemeClr val="dk1"/>
              </a:buClr>
              <a:buSzPts val="1400"/>
              <a:buFont typeface="Lato"/>
              <a:buNone/>
              <a:defRPr b="1" i="0" sz="1800" u="none" cap="none" strike="noStrike">
                <a:solidFill>
                  <a:schemeClr val="dk1"/>
                </a:solidFill>
                <a:latin typeface="Lato"/>
                <a:ea typeface="Lato"/>
                <a:cs typeface="Lato"/>
                <a:sym typeface="Lato"/>
              </a:defRPr>
            </a:lvl5pPr>
            <a:lvl6pPr indent="-317500" lvl="5" marL="2743200" marR="0" rtl="0" algn="l">
              <a:lnSpc>
                <a:spcPct val="90000"/>
              </a:lnSpc>
              <a:spcBef>
                <a:spcPts val="400"/>
              </a:spcBef>
              <a:spcAft>
                <a:spcPts val="0"/>
              </a:spcAft>
              <a:buClr>
                <a:schemeClr val="dk1"/>
              </a:buClr>
              <a:buSzPts val="1400"/>
              <a:buFont typeface="Lato"/>
              <a:buChar char="•"/>
              <a:defRPr b="1" i="0" sz="1800" u="none" cap="none" strike="noStrike">
                <a:solidFill>
                  <a:schemeClr val="dk1"/>
                </a:solidFill>
                <a:latin typeface="Lato"/>
                <a:ea typeface="Lato"/>
                <a:cs typeface="Lato"/>
                <a:sym typeface="Lato"/>
              </a:defRPr>
            </a:lvl6pPr>
            <a:lvl7pPr indent="-317500" lvl="6" marL="3200400" marR="0" rtl="0" algn="l">
              <a:lnSpc>
                <a:spcPct val="90000"/>
              </a:lnSpc>
              <a:spcBef>
                <a:spcPts val="400"/>
              </a:spcBef>
              <a:spcAft>
                <a:spcPts val="0"/>
              </a:spcAft>
              <a:buClr>
                <a:schemeClr val="dk1"/>
              </a:buClr>
              <a:buSzPts val="1400"/>
              <a:buFont typeface="Lato"/>
              <a:buChar char="•"/>
              <a:defRPr b="1" i="0" sz="1800" u="none" cap="none" strike="noStrike">
                <a:solidFill>
                  <a:schemeClr val="dk1"/>
                </a:solidFill>
                <a:latin typeface="Lato"/>
                <a:ea typeface="Lato"/>
                <a:cs typeface="Lato"/>
                <a:sym typeface="Lato"/>
              </a:defRPr>
            </a:lvl7pPr>
            <a:lvl8pPr indent="-317500" lvl="7" marL="3657600" marR="0" rtl="0" algn="l">
              <a:lnSpc>
                <a:spcPct val="90000"/>
              </a:lnSpc>
              <a:spcBef>
                <a:spcPts val="400"/>
              </a:spcBef>
              <a:spcAft>
                <a:spcPts val="0"/>
              </a:spcAft>
              <a:buClr>
                <a:schemeClr val="dk1"/>
              </a:buClr>
              <a:buSzPts val="1400"/>
              <a:buFont typeface="Lato"/>
              <a:buChar char="•"/>
              <a:defRPr b="1" i="0" sz="1800" u="none" cap="none" strike="noStrike">
                <a:solidFill>
                  <a:schemeClr val="dk1"/>
                </a:solidFill>
                <a:latin typeface="Lato"/>
                <a:ea typeface="Lato"/>
                <a:cs typeface="Lato"/>
                <a:sym typeface="Lato"/>
              </a:defRPr>
            </a:lvl8pPr>
            <a:lvl9pPr indent="-317500" lvl="8" marL="4114800" marR="0" rtl="0" algn="l">
              <a:lnSpc>
                <a:spcPct val="90000"/>
              </a:lnSpc>
              <a:spcBef>
                <a:spcPts val="400"/>
              </a:spcBef>
              <a:spcAft>
                <a:spcPts val="0"/>
              </a:spcAft>
              <a:buClr>
                <a:schemeClr val="dk1"/>
              </a:buClr>
              <a:buSzPts val="1400"/>
              <a:buFont typeface="Lato"/>
              <a:buChar char="•"/>
              <a:defRPr b="1" i="0" sz="1800" u="none" cap="none" strike="noStrike">
                <a:solidFill>
                  <a:schemeClr val="dk1"/>
                </a:solidFill>
                <a:latin typeface="Lato"/>
                <a:ea typeface="Lato"/>
                <a:cs typeface="Lato"/>
                <a:sym typeface="Lato"/>
              </a:defRPr>
            </a:lvl9pPr>
          </a:lstStyle>
          <a:p/>
        </p:txBody>
      </p:sp>
      <p:sp>
        <p:nvSpPr>
          <p:cNvPr id="74" name="Google Shape;74;g23196b1bd6d_0_258"/>
          <p:cNvSpPr/>
          <p:nvPr>
            <p:ph idx="3" type="pic"/>
          </p:nvPr>
        </p:nvSpPr>
        <p:spPr>
          <a:xfrm>
            <a:off x="5262429" y="1291773"/>
            <a:ext cx="3420600" cy="3090600"/>
          </a:xfrm>
          <a:prstGeom prst="rect">
            <a:avLst/>
          </a:prstGeom>
          <a:noFill/>
          <a:ln>
            <a:noFill/>
          </a:ln>
        </p:spPr>
      </p:sp>
      <p:pic>
        <p:nvPicPr>
          <p:cNvPr descr="circle-logo-word-cover-color.png" id="75" name="Google Shape;75;g23196b1bd6d_0_258"/>
          <p:cNvPicPr preferRelativeResize="0"/>
          <p:nvPr/>
        </p:nvPicPr>
        <p:blipFill rotWithShape="1">
          <a:blip r:embed="rId3">
            <a:alphaModFix/>
          </a:blip>
          <a:srcRect b="0" l="0" r="0" t="0"/>
          <a:stretch/>
        </p:blipFill>
        <p:spPr>
          <a:xfrm>
            <a:off x="8389123" y="4458624"/>
            <a:ext cx="594043" cy="6015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76" name="Shape 76"/>
        <p:cNvGrpSpPr/>
        <p:nvPr/>
      </p:nvGrpSpPr>
      <p:grpSpPr>
        <a:xfrm>
          <a:off x="0" y="0"/>
          <a:ext cx="0" cy="0"/>
          <a:chOff x="0" y="0"/>
          <a:chExt cx="0" cy="0"/>
        </a:xfrm>
      </p:grpSpPr>
      <p:sp>
        <p:nvSpPr>
          <p:cNvPr id="77" name="Google Shape;77;g23196b1bd6d_0_264"/>
          <p:cNvSpPr txBox="1"/>
          <p:nvPr>
            <p:ph idx="1" type="body"/>
          </p:nvPr>
        </p:nvSpPr>
        <p:spPr>
          <a:xfrm>
            <a:off x="628650" y="1085850"/>
            <a:ext cx="7886700" cy="3434400"/>
          </a:xfrm>
          <a:prstGeom prst="rect">
            <a:avLst/>
          </a:prstGeom>
          <a:noFill/>
          <a:ln>
            <a:noFill/>
          </a:ln>
        </p:spPr>
        <p:txBody>
          <a:bodyPr anchorCtr="0" anchor="t" bIns="25700" lIns="51425" spcFirstLastPara="1" rIns="51425" wrap="square" tIns="25700">
            <a:noAutofit/>
          </a:bodyPr>
          <a:lstStyle>
            <a:lvl1pPr indent="-330200" lvl="0" marL="457200" rtl="0" algn="l">
              <a:lnSpc>
                <a:spcPct val="150000"/>
              </a:lnSpc>
              <a:spcBef>
                <a:spcPts val="600"/>
              </a:spcBef>
              <a:spcAft>
                <a:spcPts val="0"/>
              </a:spcAft>
              <a:buClr>
                <a:schemeClr val="dk1"/>
              </a:buClr>
              <a:buSzPts val="1600"/>
              <a:buChar char="•"/>
              <a:defRPr sz="2100"/>
            </a:lvl1pPr>
            <a:lvl2pPr indent="-228600" lvl="1" marL="914400" rtl="0" algn="l">
              <a:lnSpc>
                <a:spcPct val="150000"/>
              </a:lnSpc>
              <a:spcBef>
                <a:spcPts val="3000"/>
              </a:spcBef>
              <a:spcAft>
                <a:spcPts val="0"/>
              </a:spcAft>
              <a:buClr>
                <a:schemeClr val="dk1"/>
              </a:buClr>
              <a:buSzPts val="1500"/>
              <a:buNone/>
              <a:defRPr sz="2000"/>
            </a:lvl2pPr>
            <a:lvl3pPr indent="-317500" lvl="2" marL="1371600" rtl="0" algn="l">
              <a:lnSpc>
                <a:spcPct val="90000"/>
              </a:lnSpc>
              <a:spcBef>
                <a:spcPts val="300"/>
              </a:spcBef>
              <a:spcAft>
                <a:spcPts val="0"/>
              </a:spcAft>
              <a:buClr>
                <a:schemeClr val="dk1"/>
              </a:buClr>
              <a:buSzPts val="1400"/>
              <a:buChar char="•"/>
              <a:defRPr sz="1800"/>
            </a:lvl3pPr>
            <a:lvl4pPr indent="-298450" lvl="3" marL="1828800" rtl="0" algn="l">
              <a:lnSpc>
                <a:spcPct val="90000"/>
              </a:lnSpc>
              <a:spcBef>
                <a:spcPts val="300"/>
              </a:spcBef>
              <a:spcAft>
                <a:spcPts val="0"/>
              </a:spcAft>
              <a:buClr>
                <a:schemeClr val="dk1"/>
              </a:buClr>
              <a:buSzPts val="1100"/>
              <a:buChar char="•"/>
              <a:defRPr/>
            </a:lvl4pPr>
            <a:lvl5pPr indent="-298450" lvl="4" marL="2286000" rtl="0" algn="l">
              <a:lnSpc>
                <a:spcPct val="90000"/>
              </a:lnSpc>
              <a:spcBef>
                <a:spcPts val="300"/>
              </a:spcBef>
              <a:spcAft>
                <a:spcPts val="0"/>
              </a:spcAft>
              <a:buClr>
                <a:schemeClr val="dk1"/>
              </a:buClr>
              <a:buSzPts val="1100"/>
              <a:buChar char="•"/>
              <a:defRPr/>
            </a:lvl5pPr>
            <a:lvl6pPr indent="-298450" lvl="5" marL="2743200" rtl="0" algn="l">
              <a:lnSpc>
                <a:spcPct val="90000"/>
              </a:lnSpc>
              <a:spcBef>
                <a:spcPts val="300"/>
              </a:spcBef>
              <a:spcAft>
                <a:spcPts val="0"/>
              </a:spcAft>
              <a:buClr>
                <a:schemeClr val="dk1"/>
              </a:buClr>
              <a:buSzPts val="1100"/>
              <a:buChar char="•"/>
              <a:defRPr/>
            </a:lvl6pPr>
            <a:lvl7pPr indent="-298450" lvl="6" marL="3200400" rtl="0" algn="l">
              <a:lnSpc>
                <a:spcPct val="90000"/>
              </a:lnSpc>
              <a:spcBef>
                <a:spcPts val="300"/>
              </a:spcBef>
              <a:spcAft>
                <a:spcPts val="0"/>
              </a:spcAft>
              <a:buClr>
                <a:schemeClr val="dk1"/>
              </a:buClr>
              <a:buSzPts val="1100"/>
              <a:buChar char="•"/>
              <a:defRPr/>
            </a:lvl7pPr>
            <a:lvl8pPr indent="-298450" lvl="7" marL="3657600" rtl="0" algn="l">
              <a:lnSpc>
                <a:spcPct val="90000"/>
              </a:lnSpc>
              <a:spcBef>
                <a:spcPts val="300"/>
              </a:spcBef>
              <a:spcAft>
                <a:spcPts val="0"/>
              </a:spcAft>
              <a:buClr>
                <a:schemeClr val="dk1"/>
              </a:buClr>
              <a:buSzPts val="1100"/>
              <a:buChar char="•"/>
              <a:defRPr/>
            </a:lvl8pPr>
            <a:lvl9pPr indent="-298450" lvl="8" marL="4114800" rtl="0" algn="l">
              <a:lnSpc>
                <a:spcPct val="90000"/>
              </a:lnSpc>
              <a:spcBef>
                <a:spcPts val="300"/>
              </a:spcBef>
              <a:spcAft>
                <a:spcPts val="0"/>
              </a:spcAft>
              <a:buClr>
                <a:schemeClr val="dk1"/>
              </a:buClr>
              <a:buSzPts val="1100"/>
              <a:buChar char="•"/>
              <a:defRPr/>
            </a:lvl9pPr>
          </a:lstStyle>
          <a:p/>
        </p:txBody>
      </p:sp>
      <p:sp>
        <p:nvSpPr>
          <p:cNvPr id="78" name="Google Shape;78;g23196b1bd6d_0_264"/>
          <p:cNvSpPr txBox="1"/>
          <p:nvPr>
            <p:ph type="title"/>
          </p:nvPr>
        </p:nvSpPr>
        <p:spPr>
          <a:xfrm>
            <a:off x="628650" y="228600"/>
            <a:ext cx="7886700" cy="753300"/>
          </a:xfrm>
          <a:prstGeom prst="rect">
            <a:avLst/>
          </a:prstGeom>
          <a:noFill/>
          <a:ln>
            <a:noFill/>
          </a:ln>
        </p:spPr>
        <p:txBody>
          <a:bodyPr anchorCtr="0" anchor="ctr" bIns="25700" lIns="51425" spcFirstLastPara="1" rIns="51425" wrap="square" tIns="25700">
            <a:noAutofit/>
          </a:bodyPr>
          <a:lstStyle>
            <a:lvl1pPr lvl="0" rtl="0" algn="l">
              <a:lnSpc>
                <a:spcPct val="90000"/>
              </a:lnSpc>
              <a:spcBef>
                <a:spcPts val="0"/>
              </a:spcBef>
              <a:spcAft>
                <a:spcPts val="0"/>
              </a:spcAft>
              <a:buClr>
                <a:srgbClr val="333399"/>
              </a:buClr>
              <a:buSzPts val="2300"/>
              <a:buFont typeface="Lato Black"/>
              <a:buNone/>
              <a:defRPr sz="3000">
                <a:solidFill>
                  <a:srgbClr val="33339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79" name="Shape 79"/>
        <p:cNvGrpSpPr/>
        <p:nvPr/>
      </p:nvGrpSpPr>
      <p:grpSpPr>
        <a:xfrm>
          <a:off x="0" y="0"/>
          <a:ext cx="0" cy="0"/>
          <a:chOff x="0" y="0"/>
          <a:chExt cx="0" cy="0"/>
        </a:xfrm>
      </p:grpSpPr>
      <p:sp>
        <p:nvSpPr>
          <p:cNvPr id="80" name="Google Shape;80;g23196b1bd6d_0_267"/>
          <p:cNvSpPr txBox="1"/>
          <p:nvPr/>
        </p:nvSpPr>
        <p:spPr>
          <a:xfrm>
            <a:off x="-6304" y="1"/>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Clr>
                <a:schemeClr val="dk1"/>
              </a:buClr>
              <a:buSzPts val="2300"/>
              <a:buFont typeface="Calibri"/>
              <a:buNone/>
            </a:pPr>
            <a:r>
              <a:t/>
            </a:r>
            <a:endParaRPr b="0" i="0" sz="2300" u="none" cap="none" strike="noStrike">
              <a:solidFill>
                <a:schemeClr val="dk1"/>
              </a:solidFill>
              <a:latin typeface="Lato Black"/>
              <a:ea typeface="Lato Black"/>
              <a:cs typeface="Lato Black"/>
              <a:sym typeface="Lato Black"/>
            </a:endParaRPr>
          </a:p>
        </p:txBody>
      </p:sp>
      <p:sp>
        <p:nvSpPr>
          <p:cNvPr id="81" name="Google Shape;81;g23196b1bd6d_0_267"/>
          <p:cNvSpPr txBox="1"/>
          <p:nvPr>
            <p:ph idx="1" type="body"/>
          </p:nvPr>
        </p:nvSpPr>
        <p:spPr>
          <a:xfrm>
            <a:off x="0" y="1"/>
            <a:ext cx="9144000" cy="921600"/>
          </a:xfrm>
          <a:prstGeom prst="rect">
            <a:avLst/>
          </a:prstGeom>
          <a:noFill/>
          <a:ln>
            <a:noFill/>
          </a:ln>
        </p:spPr>
        <p:txBody>
          <a:bodyPr anchorCtr="0" anchor="ctr" bIns="34275" lIns="68575" spcFirstLastPara="1" rIns="68575" wrap="square" tIns="34275">
            <a:normAutofit/>
          </a:bodyPr>
          <a:lstStyle>
            <a:lvl1pPr indent="-228600" lvl="0" marL="457200" rtl="0" algn="ctr">
              <a:lnSpc>
                <a:spcPct val="100000"/>
              </a:lnSpc>
              <a:spcBef>
                <a:spcPts val="0"/>
              </a:spcBef>
              <a:spcAft>
                <a:spcPts val="0"/>
              </a:spcAft>
              <a:buClr>
                <a:schemeClr val="lt1"/>
              </a:buClr>
              <a:buSzPts val="27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400"/>
              <a:buNone/>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82" name="Google Shape;82;g23196b1bd6d_0_267"/>
          <p:cNvSpPr txBox="1"/>
          <p:nvPr>
            <p:ph idx="2" type="body"/>
          </p:nvPr>
        </p:nvSpPr>
        <p:spPr>
          <a:xfrm>
            <a:off x="2052029" y="1197430"/>
            <a:ext cx="5046900" cy="2512800"/>
          </a:xfrm>
          <a:prstGeom prst="rect">
            <a:avLst/>
          </a:prstGeom>
          <a:noFill/>
          <a:ln>
            <a:noFill/>
          </a:ln>
        </p:spPr>
        <p:txBody>
          <a:bodyPr anchorCtr="0" anchor="t" bIns="34275" lIns="68575" spcFirstLastPara="1" rIns="68575" wrap="square" tIns="34275">
            <a:normAutofit/>
          </a:bodyPr>
          <a:lstStyle>
            <a:lvl1pPr indent="-342900" lvl="0" marL="457200" rtl="0" algn="l">
              <a:lnSpc>
                <a:spcPct val="150000"/>
              </a:lnSpc>
              <a:spcBef>
                <a:spcPts val="0"/>
              </a:spcBef>
              <a:spcAft>
                <a:spcPts val="0"/>
              </a:spcAft>
              <a:buClr>
                <a:schemeClr val="dk1"/>
              </a:buClr>
              <a:buSzPts val="1800"/>
              <a:buFont typeface="Arial"/>
              <a:buChar char="•"/>
              <a:defRPr b="1" sz="2400"/>
            </a:lvl1pPr>
            <a:lvl2pPr indent="-228600" lvl="1" marL="914400" rtl="0" algn="l">
              <a:lnSpc>
                <a:spcPct val="150000"/>
              </a:lnSpc>
              <a:spcBef>
                <a:spcPts val="400"/>
              </a:spcBef>
              <a:spcAft>
                <a:spcPts val="0"/>
              </a:spcAft>
              <a:buClr>
                <a:schemeClr val="dk1"/>
              </a:buClr>
              <a:buSzPts val="1300"/>
              <a:buNone/>
              <a:defRPr sz="1800"/>
            </a:lvl2pPr>
            <a:lvl3pPr indent="-228600" lvl="2" marL="1371600" rtl="0" algn="l">
              <a:lnSpc>
                <a:spcPct val="90000"/>
              </a:lnSpc>
              <a:spcBef>
                <a:spcPts val="400"/>
              </a:spcBef>
              <a:spcAft>
                <a:spcPts val="0"/>
              </a:spcAft>
              <a:buClr>
                <a:schemeClr val="dk1"/>
              </a:buClr>
              <a:buSzPts val="1300"/>
              <a:buNone/>
              <a:defRPr sz="1800"/>
            </a:lvl3pPr>
            <a:lvl4pPr indent="-228600" lvl="3" marL="1828800" rtl="0" algn="l">
              <a:lnSpc>
                <a:spcPct val="90000"/>
              </a:lnSpc>
              <a:spcBef>
                <a:spcPts val="400"/>
              </a:spcBef>
              <a:spcAft>
                <a:spcPts val="0"/>
              </a:spcAft>
              <a:buClr>
                <a:schemeClr val="dk1"/>
              </a:buClr>
              <a:buSzPts val="1300"/>
              <a:buNone/>
              <a:defRPr sz="1800"/>
            </a:lvl4pPr>
            <a:lvl5pPr indent="-228600" lvl="4" marL="2286000" rtl="0" algn="l">
              <a:lnSpc>
                <a:spcPct val="90000"/>
              </a:lnSpc>
              <a:spcBef>
                <a:spcPts val="400"/>
              </a:spcBef>
              <a:spcAft>
                <a:spcPts val="0"/>
              </a:spcAft>
              <a:buClr>
                <a:schemeClr val="dk1"/>
              </a:buClr>
              <a:buSzPts val="1300"/>
              <a:buNone/>
              <a:defRPr sz="18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83" name="Google Shape;83;g23196b1bd6d_0_267"/>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4" name="Shape 84"/>
        <p:cNvGrpSpPr/>
        <p:nvPr/>
      </p:nvGrpSpPr>
      <p:grpSpPr>
        <a:xfrm>
          <a:off x="0" y="0"/>
          <a:ext cx="0" cy="0"/>
          <a:chOff x="0" y="0"/>
          <a:chExt cx="0" cy="0"/>
        </a:xfrm>
      </p:grpSpPr>
      <p:sp>
        <p:nvSpPr>
          <p:cNvPr id="85" name="Google Shape;85;g23196b1bd6d_0_272"/>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6" name="Google Shape;86;g23196b1bd6d_0_272"/>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87" name="Google Shape;87;g23196b1bd6d_0_2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8" name="Google Shape;88;g23196b1bd6d_0_2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89" name="Google Shape;89;g23196b1bd6d_0_2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0" name="Shape 90"/>
        <p:cNvGrpSpPr/>
        <p:nvPr/>
      </p:nvGrpSpPr>
      <p:grpSpPr>
        <a:xfrm>
          <a:off x="0" y="0"/>
          <a:ext cx="0" cy="0"/>
          <a:chOff x="0" y="0"/>
          <a:chExt cx="0" cy="0"/>
        </a:xfrm>
      </p:grpSpPr>
      <p:sp>
        <p:nvSpPr>
          <p:cNvPr id="91" name="Google Shape;91;g23196b1bd6d_0_27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2" name="Google Shape;92;g23196b1bd6d_0_27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93" name="Google Shape;93;g23196b1bd6d_0_27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4" name="Google Shape;94;g23196b1bd6d_0_27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95" name="Google Shape;95;g23196b1bd6d_0_27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g23196b1bd6d_0_28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g23196b1bd6d_0_284"/>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99" name="Google Shape;99;g23196b1bd6d_0_28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0" name="Google Shape;100;g23196b1bd6d_0_28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1" name="Google Shape;101;g23196b1bd6d_0_28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2" name="Shape 102"/>
        <p:cNvGrpSpPr/>
        <p:nvPr/>
      </p:nvGrpSpPr>
      <p:grpSpPr>
        <a:xfrm>
          <a:off x="0" y="0"/>
          <a:ext cx="0" cy="0"/>
          <a:chOff x="0" y="0"/>
          <a:chExt cx="0" cy="0"/>
        </a:xfrm>
      </p:grpSpPr>
      <p:sp>
        <p:nvSpPr>
          <p:cNvPr id="103" name="Google Shape;103;g23196b1bd6d_0_29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4" name="Google Shape;104;g23196b1bd6d_0_290"/>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5" name="Google Shape;105;g23196b1bd6d_0_290"/>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06" name="Google Shape;106;g23196b1bd6d_0_29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7" name="Google Shape;107;g23196b1bd6d_0_29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08" name="Google Shape;108;g23196b1bd6d_0_29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4" name="Shape 14"/>
        <p:cNvGrpSpPr/>
        <p:nvPr/>
      </p:nvGrpSpPr>
      <p:grpSpPr>
        <a:xfrm>
          <a:off x="0" y="0"/>
          <a:ext cx="0" cy="0"/>
          <a:chOff x="0" y="0"/>
          <a:chExt cx="0" cy="0"/>
        </a:xfrm>
      </p:grpSpPr>
      <p:sp>
        <p:nvSpPr>
          <p:cNvPr id="15" name="Google Shape;15;p130"/>
          <p:cNvSpPr txBox="1"/>
          <p:nvPr/>
        </p:nvSpPr>
        <p:spPr>
          <a:xfrm>
            <a:off x="-6304" y="0"/>
            <a:ext cx="9150304" cy="921657"/>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Arial"/>
              <a:ea typeface="Arial"/>
              <a:cs typeface="Arial"/>
              <a:sym typeface="Arial"/>
            </a:endParaRPr>
          </a:p>
        </p:txBody>
      </p:sp>
      <p:sp>
        <p:nvSpPr>
          <p:cNvPr id="16" name="Google Shape;16;p130"/>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Autofit/>
          </a:bodyPr>
          <a:lstStyle>
            <a:lvl1pPr indent="-228600" lvl="0" marL="457200" algn="ctr">
              <a:lnSpc>
                <a:spcPct val="100000"/>
              </a:lnSpc>
              <a:spcBef>
                <a:spcPts val="0"/>
              </a:spcBef>
              <a:spcAft>
                <a:spcPts val="0"/>
              </a:spcAft>
              <a:buClr>
                <a:schemeClr val="lt1"/>
              </a:buClr>
              <a:buSzPts val="3600"/>
              <a:buNone/>
              <a:defRPr sz="3600">
                <a:solidFill>
                  <a:schemeClr val="lt1"/>
                </a:solidFill>
                <a:latin typeface="Arial"/>
                <a:ea typeface="Arial"/>
                <a:cs typeface="Arial"/>
                <a:sym typeface="Arial"/>
              </a:defRPr>
            </a:lvl1pPr>
            <a:lvl2pPr indent="-228600" lvl="1" marL="914400" algn="l">
              <a:lnSpc>
                <a:spcPct val="150000"/>
              </a:lnSpc>
              <a:spcBef>
                <a:spcPts val="3000"/>
              </a:spcBef>
              <a:spcAft>
                <a:spcPts val="0"/>
              </a:spcAft>
              <a:buClr>
                <a:schemeClr val="dk1"/>
              </a:buClr>
              <a:buSzPts val="1800"/>
              <a:buNone/>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7" name="Google Shape;17;p130"/>
          <p:cNvSpPr txBox="1"/>
          <p:nvPr>
            <p:ph idx="2" type="body"/>
          </p:nvPr>
        </p:nvSpPr>
        <p:spPr>
          <a:xfrm>
            <a:off x="2052028" y="1197429"/>
            <a:ext cx="5046877" cy="2512779"/>
          </a:xfrm>
          <a:prstGeom prst="rect">
            <a:avLst/>
          </a:prstGeom>
          <a:noFill/>
          <a:ln>
            <a:noFill/>
          </a:ln>
        </p:spPr>
        <p:txBody>
          <a:bodyPr anchorCtr="0" anchor="t" bIns="45700" lIns="91425" spcFirstLastPara="1" rIns="91425" wrap="square" tIns="45700">
            <a:noAutofit/>
          </a:bodyPr>
          <a:lstStyle>
            <a:lvl1pPr indent="-381000" lvl="0" marL="457200" algn="l">
              <a:lnSpc>
                <a:spcPct val="150000"/>
              </a:lnSpc>
              <a:spcBef>
                <a:spcPts val="0"/>
              </a:spcBef>
              <a:spcAft>
                <a:spcPts val="0"/>
              </a:spcAft>
              <a:buClr>
                <a:schemeClr val="dk1"/>
              </a:buClr>
              <a:buSzPts val="2400"/>
              <a:buFont typeface="Arial"/>
              <a:buChar char="•"/>
              <a:defRPr b="1" sz="2400"/>
            </a:lvl1pPr>
            <a:lvl2pPr indent="-228600" lvl="1" marL="914400" algn="l">
              <a:lnSpc>
                <a:spcPct val="150000"/>
              </a:lnSpc>
              <a:spcBef>
                <a:spcPts val="439"/>
              </a:spcBef>
              <a:spcAft>
                <a:spcPts val="0"/>
              </a:spcAft>
              <a:buClr>
                <a:schemeClr val="dk1"/>
              </a:buClr>
              <a:buSzPts val="1758"/>
              <a:buNone/>
              <a:defRPr sz="1758"/>
            </a:lvl2pPr>
            <a:lvl3pPr indent="-228600" lvl="2" marL="1371600" algn="l">
              <a:lnSpc>
                <a:spcPct val="90000"/>
              </a:lnSpc>
              <a:spcBef>
                <a:spcPts val="375"/>
              </a:spcBef>
              <a:spcAft>
                <a:spcPts val="0"/>
              </a:spcAft>
              <a:buClr>
                <a:schemeClr val="dk1"/>
              </a:buClr>
              <a:buSzPts val="1758"/>
              <a:buNone/>
              <a:defRPr sz="1758"/>
            </a:lvl3pPr>
            <a:lvl4pPr indent="-228600" lvl="3" marL="1828800" algn="l">
              <a:lnSpc>
                <a:spcPct val="90000"/>
              </a:lnSpc>
              <a:spcBef>
                <a:spcPts val="375"/>
              </a:spcBef>
              <a:spcAft>
                <a:spcPts val="0"/>
              </a:spcAft>
              <a:buClr>
                <a:schemeClr val="dk1"/>
              </a:buClr>
              <a:buSzPts val="1758"/>
              <a:buNone/>
              <a:defRPr sz="1758"/>
            </a:lvl4pPr>
            <a:lvl5pPr indent="-228600" lvl="4" marL="2286000" algn="l">
              <a:lnSpc>
                <a:spcPct val="90000"/>
              </a:lnSpc>
              <a:spcBef>
                <a:spcPts val="375"/>
              </a:spcBef>
              <a:spcAft>
                <a:spcPts val="0"/>
              </a:spcAft>
              <a:buClr>
                <a:schemeClr val="dk1"/>
              </a:buClr>
              <a:buSzPts val="1758"/>
              <a:buNone/>
              <a:defRPr sz="1758"/>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9" name="Shape 109"/>
        <p:cNvGrpSpPr/>
        <p:nvPr/>
      </p:nvGrpSpPr>
      <p:grpSpPr>
        <a:xfrm>
          <a:off x="0" y="0"/>
          <a:ext cx="0" cy="0"/>
          <a:chOff x="0" y="0"/>
          <a:chExt cx="0" cy="0"/>
        </a:xfrm>
      </p:grpSpPr>
      <p:sp>
        <p:nvSpPr>
          <p:cNvPr id="110" name="Google Shape;110;g23196b1bd6d_0_29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1" name="Google Shape;111;g23196b1bd6d_0_29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2" name="Google Shape;112;g23196b1bd6d_0_29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3" name="Google Shape;113;g23196b1bd6d_0_29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114" name="Google Shape;114;g23196b1bd6d_0_29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15" name="Google Shape;115;g23196b1bd6d_0_29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6" name="Google Shape;116;g23196b1bd6d_0_29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17" name="Google Shape;117;g23196b1bd6d_0_29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8" name="Shape 118"/>
        <p:cNvGrpSpPr/>
        <p:nvPr/>
      </p:nvGrpSpPr>
      <p:grpSpPr>
        <a:xfrm>
          <a:off x="0" y="0"/>
          <a:ext cx="0" cy="0"/>
          <a:chOff x="0" y="0"/>
          <a:chExt cx="0" cy="0"/>
        </a:xfrm>
      </p:grpSpPr>
      <p:sp>
        <p:nvSpPr>
          <p:cNvPr id="119" name="Google Shape;119;g23196b1bd6d_0_30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0" name="Google Shape;120;g23196b1bd6d_0_30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1" name="Google Shape;121;g23196b1bd6d_0_30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2" name="Google Shape;122;g23196b1bd6d_0_30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3" name="Shape 123"/>
        <p:cNvGrpSpPr/>
        <p:nvPr/>
      </p:nvGrpSpPr>
      <p:grpSpPr>
        <a:xfrm>
          <a:off x="0" y="0"/>
          <a:ext cx="0" cy="0"/>
          <a:chOff x="0" y="0"/>
          <a:chExt cx="0" cy="0"/>
        </a:xfrm>
      </p:grpSpPr>
      <p:sp>
        <p:nvSpPr>
          <p:cNvPr id="124" name="Google Shape;124;g23196b1bd6d_0_31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5" name="Google Shape;125;g23196b1bd6d_0_31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26" name="Google Shape;126;g23196b1bd6d_0_31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g23196b1bd6d_0_31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9" name="Google Shape;129;g23196b1bd6d_0_315"/>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130" name="Google Shape;130;g23196b1bd6d_0_315"/>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1" name="Google Shape;131;g23196b1bd6d_0_3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2" name="Google Shape;132;g23196b1bd6d_0_3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3" name="Google Shape;133;g23196b1bd6d_0_3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g23196b1bd6d_0_32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36" name="Google Shape;136;g23196b1bd6d_0_322"/>
          <p:cNvSpPr/>
          <p:nvPr>
            <p:ph idx="2" type="pic"/>
          </p:nvPr>
        </p:nvSpPr>
        <p:spPr>
          <a:xfrm>
            <a:off x="3887391" y="740569"/>
            <a:ext cx="4629300" cy="3655200"/>
          </a:xfrm>
          <a:prstGeom prst="rect">
            <a:avLst/>
          </a:prstGeom>
          <a:noFill/>
          <a:ln>
            <a:noFill/>
          </a:ln>
        </p:spPr>
      </p:sp>
      <p:sp>
        <p:nvSpPr>
          <p:cNvPr id="137" name="Google Shape;137;g23196b1bd6d_0_322"/>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138" name="Google Shape;138;g23196b1bd6d_0_3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39" name="Google Shape;139;g23196b1bd6d_0_3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0" name="Google Shape;140;g23196b1bd6d_0_3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g23196b1bd6d_0_32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3" name="Google Shape;143;g23196b1bd6d_0_329"/>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44" name="Google Shape;144;g23196b1bd6d_0_3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5" name="Google Shape;145;g23196b1bd6d_0_3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46" name="Google Shape;146;g23196b1bd6d_0_3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g23196b1bd6d_0_335"/>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49" name="Google Shape;149;g23196b1bd6d_0_335"/>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50" name="Google Shape;150;g23196b1bd6d_0_3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1" name="Google Shape;151;g23196b1bd6d_0_3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52" name="Google Shape;152;g23196b1bd6d_0_3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157" name="Shape 157"/>
        <p:cNvGrpSpPr/>
        <p:nvPr/>
      </p:nvGrpSpPr>
      <p:grpSpPr>
        <a:xfrm>
          <a:off x="0" y="0"/>
          <a:ext cx="0" cy="0"/>
          <a:chOff x="0" y="0"/>
          <a:chExt cx="0" cy="0"/>
        </a:xfrm>
      </p:grpSpPr>
      <p:pic>
        <p:nvPicPr>
          <p:cNvPr id="158" name="Google Shape;158;g23196b1bd6d_0_742"/>
          <p:cNvPicPr preferRelativeResize="0"/>
          <p:nvPr/>
        </p:nvPicPr>
        <p:blipFill rotWithShape="1">
          <a:blip r:embed="rId2">
            <a:alphaModFix/>
          </a:blip>
          <a:srcRect b="33564" l="109" r="0" t="7102"/>
          <a:stretch/>
        </p:blipFill>
        <p:spPr>
          <a:xfrm>
            <a:off x="0" y="3710208"/>
            <a:ext cx="9152875" cy="1436291"/>
          </a:xfrm>
          <a:prstGeom prst="rect">
            <a:avLst/>
          </a:prstGeom>
          <a:noFill/>
          <a:ln>
            <a:noFill/>
          </a:ln>
        </p:spPr>
      </p:pic>
      <p:sp>
        <p:nvSpPr>
          <p:cNvPr id="159" name="Google Shape;159;g23196b1bd6d_0_742"/>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160" name="Google Shape;160;g23196b1bd6d_0_74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61" name="Google Shape;161;g23196b1bd6d_0_742"/>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descr="circle-logo-word-cover-color.png" id="162" name="Google Shape;162;g23196b1bd6d_0_742"/>
          <p:cNvPicPr preferRelativeResize="0"/>
          <p:nvPr/>
        </p:nvPicPr>
        <p:blipFill rotWithShape="1">
          <a:blip r:embed="rId3">
            <a:alphaModFix/>
          </a:blip>
          <a:srcRect b="0" l="0" r="0" t="0"/>
          <a:stretch/>
        </p:blipFill>
        <p:spPr>
          <a:xfrm>
            <a:off x="8389122" y="4458624"/>
            <a:ext cx="594043" cy="60157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with image">
  <p:cSld name="2_Text with image">
    <p:spTree>
      <p:nvGrpSpPr>
        <p:cNvPr id="163" name="Shape 163"/>
        <p:cNvGrpSpPr/>
        <p:nvPr/>
      </p:nvGrpSpPr>
      <p:grpSpPr>
        <a:xfrm>
          <a:off x="0" y="0"/>
          <a:ext cx="0" cy="0"/>
          <a:chOff x="0" y="0"/>
          <a:chExt cx="0" cy="0"/>
        </a:xfrm>
      </p:grpSpPr>
      <p:sp>
        <p:nvSpPr>
          <p:cNvPr id="164" name="Google Shape;164;g23196b1bd6d_0_748"/>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2700"/>
              <a:buNone/>
              <a:defRPr sz="27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65" name="Google Shape;165;g23196b1bd6d_0_748"/>
          <p:cNvSpPr txBox="1"/>
          <p:nvPr>
            <p:ph idx="2" type="body"/>
          </p:nvPr>
        </p:nvSpPr>
        <p:spPr>
          <a:xfrm>
            <a:off x="942824" y="1277258"/>
            <a:ext cx="3993600" cy="2329500"/>
          </a:xfrm>
          <a:prstGeom prst="rect">
            <a:avLst/>
          </a:prstGeom>
          <a:noFill/>
          <a:ln>
            <a:noFill/>
          </a:ln>
        </p:spPr>
        <p:txBody>
          <a:bodyPr anchorCtr="0" anchor="t" bIns="45700" lIns="91425" spcFirstLastPara="1" rIns="91425" wrap="square" tIns="45700">
            <a:normAutofit/>
          </a:bodyPr>
          <a:lstStyle>
            <a:lvl1pPr indent="-342900" lvl="0" marL="457200" rtl="0" algn="l">
              <a:lnSpc>
                <a:spcPct val="150000"/>
              </a:lnSpc>
              <a:spcBef>
                <a:spcPts val="0"/>
              </a:spcBef>
              <a:spcAft>
                <a:spcPts val="0"/>
              </a:spcAft>
              <a:buClr>
                <a:schemeClr val="dk1"/>
              </a:buClr>
              <a:buSzPts val="1800"/>
              <a:buFont typeface="Arial"/>
              <a:buChar char="•"/>
              <a:defRPr b="1" sz="1800"/>
            </a:lvl1pPr>
            <a:lvl2pPr indent="-228600" lvl="1" marL="914400" rtl="0" algn="l">
              <a:lnSpc>
                <a:spcPct val="150000"/>
              </a:lnSpc>
              <a:spcBef>
                <a:spcPts val="375"/>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66" name="Google Shape;166;g23196b1bd6d_0_748"/>
          <p:cNvSpPr/>
          <p:nvPr>
            <p:ph idx="3" type="pic"/>
          </p:nvPr>
        </p:nvSpPr>
        <p:spPr>
          <a:xfrm>
            <a:off x="5262429" y="1291773"/>
            <a:ext cx="3420300" cy="3090600"/>
          </a:xfrm>
          <a:prstGeom prst="rect">
            <a:avLst/>
          </a:prstGeom>
          <a:noFill/>
          <a:ln>
            <a:noFill/>
          </a:ln>
        </p:spPr>
      </p:sp>
      <p:pic>
        <p:nvPicPr>
          <p:cNvPr descr="circle-logo-word-cover-color.png" id="167" name="Google Shape;167;g23196b1bd6d_0_748"/>
          <p:cNvPicPr preferRelativeResize="0"/>
          <p:nvPr/>
        </p:nvPicPr>
        <p:blipFill rotWithShape="1">
          <a:blip r:embed="rId2">
            <a:alphaModFix/>
          </a:blip>
          <a:srcRect b="0" l="0" r="0" t="0"/>
          <a:stretch/>
        </p:blipFill>
        <p:spPr>
          <a:xfrm>
            <a:off x="8389122" y="4458624"/>
            <a:ext cx="594043" cy="601574"/>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68" name="Shape 168"/>
        <p:cNvGrpSpPr/>
        <p:nvPr/>
      </p:nvGrpSpPr>
      <p:grpSpPr>
        <a:xfrm>
          <a:off x="0" y="0"/>
          <a:ext cx="0" cy="0"/>
          <a:chOff x="0" y="0"/>
          <a:chExt cx="0" cy="0"/>
        </a:xfrm>
      </p:grpSpPr>
      <p:sp>
        <p:nvSpPr>
          <p:cNvPr id="169" name="Google Shape;169;g23196b1bd6d_0_753"/>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0" name="Google Shape;170;g23196b1bd6d_0_753"/>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0"/>
              </a:spcBef>
              <a:spcAft>
                <a:spcPts val="0"/>
              </a:spcAft>
              <a:buClr>
                <a:schemeClr val="dk1"/>
              </a:buClr>
              <a:buSzPts val="1800"/>
              <a:buChar char="•"/>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71" name="Google Shape;171;g23196b1bd6d_0_753"/>
          <p:cNvSpPr txBox="1"/>
          <p:nvPr>
            <p:ph idx="10" type="dt"/>
          </p:nvPr>
        </p:nvSpPr>
        <p:spPr>
          <a:xfrm>
            <a:off x="457200" y="4767263"/>
            <a:ext cx="2133600" cy="273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607">
                <a:solidFill>
                  <a:schemeClr val="dk1"/>
                </a:solidFill>
                <a:latin typeface="Calibri"/>
                <a:ea typeface="Calibri"/>
                <a:cs typeface="Calibri"/>
                <a:sym typeface="Calibri"/>
              </a:defRPr>
            </a:lvl1pPr>
            <a:lvl2pPr lvl="1"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9pPr>
          </a:lstStyle>
          <a:p/>
        </p:txBody>
      </p:sp>
      <p:sp>
        <p:nvSpPr>
          <p:cNvPr id="172" name="Google Shape;172;g23196b1bd6d_0_753"/>
          <p:cNvSpPr txBox="1"/>
          <p:nvPr>
            <p:ph idx="11" type="ftr"/>
          </p:nvPr>
        </p:nvSpPr>
        <p:spPr>
          <a:xfrm>
            <a:off x="3124200" y="4767263"/>
            <a:ext cx="2895600" cy="273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607">
                <a:solidFill>
                  <a:schemeClr val="dk1"/>
                </a:solidFill>
                <a:latin typeface="Calibri"/>
                <a:ea typeface="Calibri"/>
                <a:cs typeface="Calibri"/>
                <a:sym typeface="Calibri"/>
              </a:defRPr>
            </a:lvl1pPr>
            <a:lvl2pPr lvl="1"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607" u="none" cap="none" strike="noStrike">
                <a:solidFill>
                  <a:schemeClr val="dk1"/>
                </a:solidFill>
                <a:latin typeface="Calibri"/>
                <a:ea typeface="Calibri"/>
                <a:cs typeface="Calibri"/>
                <a:sym typeface="Calibri"/>
              </a:defRPr>
            </a:lvl9pPr>
          </a:lstStyle>
          <a:p/>
        </p:txBody>
      </p:sp>
      <p:sp>
        <p:nvSpPr>
          <p:cNvPr id="173" name="Google Shape;173;g23196b1bd6d_0_753"/>
          <p:cNvSpPr txBox="1"/>
          <p:nvPr>
            <p:ph idx="12" type="sldNum"/>
          </p:nvPr>
        </p:nvSpPr>
        <p:spPr>
          <a:xfrm>
            <a:off x="6553200" y="4767263"/>
            <a:ext cx="2133600" cy="273900"/>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607">
                <a:solidFill>
                  <a:schemeClr val="dk1"/>
                </a:solidFill>
                <a:latin typeface="Calibri"/>
                <a:ea typeface="Calibri"/>
                <a:cs typeface="Calibri"/>
                <a:sym typeface="Calibri"/>
              </a:defRPr>
            </a:lvl1pPr>
            <a:lvl2pPr indent="0" lvl="1" marL="0" marR="0" rtl="0" algn="l">
              <a:spcBef>
                <a:spcPts val="0"/>
              </a:spcBef>
              <a:buNone/>
              <a:defRPr sz="1607">
                <a:solidFill>
                  <a:schemeClr val="dk1"/>
                </a:solidFill>
                <a:latin typeface="Calibri"/>
                <a:ea typeface="Calibri"/>
                <a:cs typeface="Calibri"/>
                <a:sym typeface="Calibri"/>
              </a:defRPr>
            </a:lvl2pPr>
            <a:lvl3pPr indent="0" lvl="2" marL="0" marR="0" rtl="0" algn="l">
              <a:spcBef>
                <a:spcPts val="0"/>
              </a:spcBef>
              <a:buNone/>
              <a:defRPr sz="1607">
                <a:solidFill>
                  <a:schemeClr val="dk1"/>
                </a:solidFill>
                <a:latin typeface="Calibri"/>
                <a:ea typeface="Calibri"/>
                <a:cs typeface="Calibri"/>
                <a:sym typeface="Calibri"/>
              </a:defRPr>
            </a:lvl3pPr>
            <a:lvl4pPr indent="0" lvl="3" marL="0" marR="0" rtl="0" algn="l">
              <a:spcBef>
                <a:spcPts val="0"/>
              </a:spcBef>
              <a:buNone/>
              <a:defRPr sz="1607">
                <a:solidFill>
                  <a:schemeClr val="dk1"/>
                </a:solidFill>
                <a:latin typeface="Calibri"/>
                <a:ea typeface="Calibri"/>
                <a:cs typeface="Calibri"/>
                <a:sym typeface="Calibri"/>
              </a:defRPr>
            </a:lvl4pPr>
            <a:lvl5pPr indent="0" lvl="4" marL="0" marR="0" rtl="0" algn="l">
              <a:spcBef>
                <a:spcPts val="0"/>
              </a:spcBef>
              <a:buNone/>
              <a:defRPr sz="1607">
                <a:solidFill>
                  <a:schemeClr val="dk1"/>
                </a:solidFill>
                <a:latin typeface="Calibri"/>
                <a:ea typeface="Calibri"/>
                <a:cs typeface="Calibri"/>
                <a:sym typeface="Calibri"/>
              </a:defRPr>
            </a:lvl5pPr>
            <a:lvl6pPr indent="0" lvl="5" marL="0" marR="0" rtl="0" algn="l">
              <a:spcBef>
                <a:spcPts val="0"/>
              </a:spcBef>
              <a:buNone/>
              <a:defRPr sz="1607">
                <a:solidFill>
                  <a:schemeClr val="dk1"/>
                </a:solidFill>
                <a:latin typeface="Calibri"/>
                <a:ea typeface="Calibri"/>
                <a:cs typeface="Calibri"/>
                <a:sym typeface="Calibri"/>
              </a:defRPr>
            </a:lvl6pPr>
            <a:lvl7pPr indent="0" lvl="6" marL="0" marR="0" rtl="0" algn="l">
              <a:spcBef>
                <a:spcPts val="0"/>
              </a:spcBef>
              <a:buNone/>
              <a:defRPr sz="1607">
                <a:solidFill>
                  <a:schemeClr val="dk1"/>
                </a:solidFill>
                <a:latin typeface="Calibri"/>
                <a:ea typeface="Calibri"/>
                <a:cs typeface="Calibri"/>
                <a:sym typeface="Calibri"/>
              </a:defRPr>
            </a:lvl7pPr>
            <a:lvl8pPr indent="0" lvl="7" marL="0" marR="0" rtl="0" algn="l">
              <a:spcBef>
                <a:spcPts val="0"/>
              </a:spcBef>
              <a:buNone/>
              <a:defRPr sz="1607">
                <a:solidFill>
                  <a:schemeClr val="dk1"/>
                </a:solidFill>
                <a:latin typeface="Calibri"/>
                <a:ea typeface="Calibri"/>
                <a:cs typeface="Calibri"/>
                <a:sym typeface="Calibri"/>
              </a:defRPr>
            </a:lvl8pPr>
            <a:lvl9pPr indent="0" lvl="8" marL="0" marR="0" rtl="0" algn="l">
              <a:spcBef>
                <a:spcPts val="0"/>
              </a:spcBef>
              <a:buNone/>
              <a:defRPr sz="1607">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18" name="Shape 18"/>
        <p:cNvGrpSpPr/>
        <p:nvPr/>
      </p:nvGrpSpPr>
      <p:grpSpPr>
        <a:xfrm>
          <a:off x="0" y="0"/>
          <a:ext cx="0" cy="0"/>
          <a:chOff x="0" y="0"/>
          <a:chExt cx="0" cy="0"/>
        </a:xfrm>
      </p:grpSpPr>
      <p:sp>
        <p:nvSpPr>
          <p:cNvPr id="19" name="Google Shape;19;g237a03eb557_0_11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0" name="Google Shape;20;g237a03eb557_0_111"/>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1" name="Google Shape;21;g237a03eb557_0_111"/>
          <p:cNvSpPr/>
          <p:nvPr>
            <p:ph idx="3" type="pic"/>
          </p:nvPr>
        </p:nvSpPr>
        <p:spPr>
          <a:xfrm>
            <a:off x="5262429" y="1291773"/>
            <a:ext cx="3420300" cy="3090600"/>
          </a:xfrm>
          <a:prstGeom prst="rect">
            <a:avLst/>
          </a:prstGeom>
          <a:noFill/>
          <a:ln>
            <a:noFill/>
          </a:ln>
        </p:spPr>
      </p:sp>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nimated Two Content">
  <p:cSld name="Animated Two Content">
    <p:spTree>
      <p:nvGrpSpPr>
        <p:cNvPr id="174" name="Shape 174"/>
        <p:cNvGrpSpPr/>
        <p:nvPr/>
      </p:nvGrpSpPr>
      <p:grpSpPr>
        <a:xfrm>
          <a:off x="0" y="0"/>
          <a:ext cx="0" cy="0"/>
          <a:chOff x="0" y="0"/>
          <a:chExt cx="0" cy="0"/>
        </a:xfrm>
      </p:grpSpPr>
      <p:sp>
        <p:nvSpPr>
          <p:cNvPr id="175" name="Google Shape;175;g23196b1bd6d_0_759"/>
          <p:cNvSpPr txBox="1"/>
          <p:nvPr>
            <p:ph idx="1" type="body"/>
          </p:nvPr>
        </p:nvSpPr>
        <p:spPr>
          <a:xfrm>
            <a:off x="2514600" y="1085850"/>
            <a:ext cx="3048000" cy="2857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0"/>
              </a:spcBef>
              <a:spcAft>
                <a:spcPts val="0"/>
              </a:spcAft>
              <a:buClr>
                <a:schemeClr val="dk1"/>
              </a:buClr>
              <a:buSzPts val="1800"/>
              <a:buChar char="•"/>
              <a:defRPr sz="1800"/>
            </a:lvl1pPr>
            <a:lvl2pPr indent="-228600" lvl="1" marL="914400" rtl="0" algn="l">
              <a:lnSpc>
                <a:spcPct val="150000"/>
              </a:lnSpc>
              <a:spcBef>
                <a:spcPts val="3000"/>
              </a:spcBef>
              <a:spcAft>
                <a:spcPts val="0"/>
              </a:spcAft>
              <a:buClr>
                <a:schemeClr val="dk1"/>
              </a:buClr>
              <a:buSzPts val="2000"/>
              <a:buNone/>
              <a:defRPr sz="2000"/>
            </a:lvl2pPr>
            <a:lvl3pPr indent="-355600" lvl="2" marL="1371600" rtl="0" algn="l">
              <a:lnSpc>
                <a:spcPct val="90000"/>
              </a:lnSpc>
              <a:spcBef>
                <a:spcPts val="375"/>
              </a:spcBef>
              <a:spcAft>
                <a:spcPts val="0"/>
              </a:spcAft>
              <a:buClr>
                <a:schemeClr val="dk1"/>
              </a:buClr>
              <a:buSzPts val="2000"/>
              <a:buChar char="•"/>
              <a:defRPr sz="2000"/>
            </a:lvl3pPr>
            <a:lvl4pPr indent="-342900" lvl="3" marL="1828800" rtl="0" algn="l">
              <a:lnSpc>
                <a:spcPct val="90000"/>
              </a:lnSpc>
              <a:spcBef>
                <a:spcPts val="375"/>
              </a:spcBef>
              <a:spcAft>
                <a:spcPts val="0"/>
              </a:spcAft>
              <a:buClr>
                <a:schemeClr val="dk1"/>
              </a:buClr>
              <a:buSzPts val="1800"/>
              <a:buChar char="•"/>
              <a:defRPr sz="1800"/>
            </a:lvl4pPr>
            <a:lvl5pPr indent="-342900" lvl="4" marL="2286000" rtl="0" algn="l">
              <a:lnSpc>
                <a:spcPct val="90000"/>
              </a:lnSpc>
              <a:spcBef>
                <a:spcPts val="375"/>
              </a:spcBef>
              <a:spcAft>
                <a:spcPts val="0"/>
              </a:spcAft>
              <a:buClr>
                <a:schemeClr val="dk1"/>
              </a:buClr>
              <a:buSzPts val="1800"/>
              <a:buChar char="•"/>
              <a:defRPr sz="1800"/>
            </a:lvl5pPr>
            <a:lvl6pPr indent="-342900" lvl="5" marL="2743200" rtl="0" algn="l">
              <a:lnSpc>
                <a:spcPct val="90000"/>
              </a:lnSpc>
              <a:spcBef>
                <a:spcPts val="375"/>
              </a:spcBef>
              <a:spcAft>
                <a:spcPts val="0"/>
              </a:spcAft>
              <a:buClr>
                <a:schemeClr val="dk1"/>
              </a:buClr>
              <a:buSzPts val="1800"/>
              <a:buChar char="•"/>
              <a:defRPr sz="1800"/>
            </a:lvl6pPr>
            <a:lvl7pPr indent="-342900" lvl="6" marL="3200400" rtl="0" algn="l">
              <a:lnSpc>
                <a:spcPct val="90000"/>
              </a:lnSpc>
              <a:spcBef>
                <a:spcPts val="375"/>
              </a:spcBef>
              <a:spcAft>
                <a:spcPts val="0"/>
              </a:spcAft>
              <a:buClr>
                <a:schemeClr val="dk1"/>
              </a:buClr>
              <a:buSzPts val="1800"/>
              <a:buChar char="•"/>
              <a:defRPr sz="1800"/>
            </a:lvl7pPr>
            <a:lvl8pPr indent="-342900" lvl="7" marL="3657600" rtl="0" algn="l">
              <a:lnSpc>
                <a:spcPct val="90000"/>
              </a:lnSpc>
              <a:spcBef>
                <a:spcPts val="375"/>
              </a:spcBef>
              <a:spcAft>
                <a:spcPts val="0"/>
              </a:spcAft>
              <a:buClr>
                <a:schemeClr val="dk1"/>
              </a:buClr>
              <a:buSzPts val="1800"/>
              <a:buChar char="•"/>
              <a:defRPr sz="1800"/>
            </a:lvl8pPr>
            <a:lvl9pPr indent="-342900" lvl="8" marL="4114800" rtl="0" algn="l">
              <a:lnSpc>
                <a:spcPct val="90000"/>
              </a:lnSpc>
              <a:spcBef>
                <a:spcPts val="375"/>
              </a:spcBef>
              <a:spcAft>
                <a:spcPts val="0"/>
              </a:spcAft>
              <a:buClr>
                <a:schemeClr val="dk1"/>
              </a:buClr>
              <a:buSzPts val="1800"/>
              <a:buChar char="•"/>
              <a:defRPr sz="1800"/>
            </a:lvl9pPr>
          </a:lstStyle>
          <a:p/>
        </p:txBody>
      </p:sp>
      <p:sp>
        <p:nvSpPr>
          <p:cNvPr id="176" name="Google Shape;176;g23196b1bd6d_0_759"/>
          <p:cNvSpPr txBox="1"/>
          <p:nvPr>
            <p:ph idx="2" type="body"/>
          </p:nvPr>
        </p:nvSpPr>
        <p:spPr>
          <a:xfrm>
            <a:off x="5657850" y="1085850"/>
            <a:ext cx="3048000" cy="2857500"/>
          </a:xfrm>
          <a:prstGeom prst="rect">
            <a:avLst/>
          </a:prstGeom>
          <a:noFill/>
          <a:ln>
            <a:noFill/>
          </a:ln>
        </p:spPr>
        <p:txBody>
          <a:bodyPr anchorCtr="0" anchor="t" bIns="45700" lIns="91425" spcFirstLastPara="1" rIns="91425" wrap="square" tIns="45700">
            <a:normAutofit/>
          </a:bodyPr>
          <a:lstStyle>
            <a:lvl1pPr indent="-342900" lvl="0" marL="457200" rtl="0" algn="l">
              <a:lnSpc>
                <a:spcPct val="100000"/>
              </a:lnSpc>
              <a:spcBef>
                <a:spcPts val="0"/>
              </a:spcBef>
              <a:spcAft>
                <a:spcPts val="0"/>
              </a:spcAft>
              <a:buClr>
                <a:schemeClr val="dk1"/>
              </a:buClr>
              <a:buSzPts val="1800"/>
              <a:buChar char="•"/>
              <a:defRPr sz="1800"/>
            </a:lvl1pPr>
            <a:lvl2pPr indent="-228600" lvl="1" marL="914400" rtl="0" algn="l">
              <a:lnSpc>
                <a:spcPct val="150000"/>
              </a:lnSpc>
              <a:spcBef>
                <a:spcPts val="3000"/>
              </a:spcBef>
              <a:spcAft>
                <a:spcPts val="0"/>
              </a:spcAft>
              <a:buClr>
                <a:schemeClr val="dk1"/>
              </a:buClr>
              <a:buSzPts val="2000"/>
              <a:buNone/>
              <a:defRPr sz="2000"/>
            </a:lvl2pPr>
            <a:lvl3pPr indent="-355600" lvl="2" marL="1371600" rtl="0" algn="l">
              <a:lnSpc>
                <a:spcPct val="90000"/>
              </a:lnSpc>
              <a:spcBef>
                <a:spcPts val="375"/>
              </a:spcBef>
              <a:spcAft>
                <a:spcPts val="0"/>
              </a:spcAft>
              <a:buClr>
                <a:schemeClr val="dk1"/>
              </a:buClr>
              <a:buSzPts val="2000"/>
              <a:buChar char="•"/>
              <a:defRPr sz="2000"/>
            </a:lvl3pPr>
            <a:lvl4pPr indent="-342900" lvl="3" marL="1828800" rtl="0" algn="l">
              <a:lnSpc>
                <a:spcPct val="90000"/>
              </a:lnSpc>
              <a:spcBef>
                <a:spcPts val="375"/>
              </a:spcBef>
              <a:spcAft>
                <a:spcPts val="0"/>
              </a:spcAft>
              <a:buClr>
                <a:schemeClr val="dk1"/>
              </a:buClr>
              <a:buSzPts val="1800"/>
              <a:buChar char="•"/>
              <a:defRPr sz="1800"/>
            </a:lvl4pPr>
            <a:lvl5pPr indent="-342900" lvl="4" marL="2286000" rtl="0" algn="l">
              <a:lnSpc>
                <a:spcPct val="90000"/>
              </a:lnSpc>
              <a:spcBef>
                <a:spcPts val="375"/>
              </a:spcBef>
              <a:spcAft>
                <a:spcPts val="0"/>
              </a:spcAft>
              <a:buClr>
                <a:schemeClr val="dk1"/>
              </a:buClr>
              <a:buSzPts val="1800"/>
              <a:buChar char="•"/>
              <a:defRPr sz="1800"/>
            </a:lvl5pPr>
            <a:lvl6pPr indent="-342900" lvl="5" marL="2743200" rtl="0" algn="l">
              <a:lnSpc>
                <a:spcPct val="90000"/>
              </a:lnSpc>
              <a:spcBef>
                <a:spcPts val="375"/>
              </a:spcBef>
              <a:spcAft>
                <a:spcPts val="0"/>
              </a:spcAft>
              <a:buClr>
                <a:schemeClr val="dk1"/>
              </a:buClr>
              <a:buSzPts val="1800"/>
              <a:buChar char="•"/>
              <a:defRPr sz="1800"/>
            </a:lvl6pPr>
            <a:lvl7pPr indent="-342900" lvl="6" marL="3200400" rtl="0" algn="l">
              <a:lnSpc>
                <a:spcPct val="90000"/>
              </a:lnSpc>
              <a:spcBef>
                <a:spcPts val="375"/>
              </a:spcBef>
              <a:spcAft>
                <a:spcPts val="0"/>
              </a:spcAft>
              <a:buClr>
                <a:schemeClr val="dk1"/>
              </a:buClr>
              <a:buSzPts val="1800"/>
              <a:buChar char="•"/>
              <a:defRPr sz="1800"/>
            </a:lvl7pPr>
            <a:lvl8pPr indent="-342900" lvl="7" marL="3657600" rtl="0" algn="l">
              <a:lnSpc>
                <a:spcPct val="90000"/>
              </a:lnSpc>
              <a:spcBef>
                <a:spcPts val="375"/>
              </a:spcBef>
              <a:spcAft>
                <a:spcPts val="0"/>
              </a:spcAft>
              <a:buClr>
                <a:schemeClr val="dk1"/>
              </a:buClr>
              <a:buSzPts val="1800"/>
              <a:buChar char="•"/>
              <a:defRPr sz="1800"/>
            </a:lvl8pPr>
            <a:lvl9pPr indent="-342900" lvl="8" marL="4114800" rtl="0" algn="l">
              <a:lnSpc>
                <a:spcPct val="90000"/>
              </a:lnSpc>
              <a:spcBef>
                <a:spcPts val="375"/>
              </a:spcBef>
              <a:spcAft>
                <a:spcPts val="0"/>
              </a:spcAft>
              <a:buClr>
                <a:schemeClr val="dk1"/>
              </a:buClr>
              <a:buSzPts val="1800"/>
              <a:buChar char="•"/>
              <a:defRPr sz="1800"/>
            </a:lvl9pPr>
          </a:lstStyle>
          <a:p/>
        </p:txBody>
      </p:sp>
      <p:sp>
        <p:nvSpPr>
          <p:cNvPr id="177" name="Google Shape;177;g23196b1bd6d_0_759"/>
          <p:cNvSpPr txBox="1"/>
          <p:nvPr>
            <p:ph type="title"/>
          </p:nvPr>
        </p:nvSpPr>
        <p:spPr>
          <a:xfrm>
            <a:off x="2438400" y="285751"/>
            <a:ext cx="6400800" cy="479700"/>
          </a:xfrm>
          <a:prstGeom prst="rect">
            <a:avLst/>
          </a:prstGeom>
          <a:noFill/>
          <a:ln>
            <a:noFill/>
          </a:ln>
        </p:spPr>
        <p:txBody>
          <a:bodyPr anchorCtr="0" anchor="ctr" bIns="45700" lIns="91425" spcFirstLastPara="1" rIns="91425" wrap="square" tIns="45700">
            <a:normAutofit/>
          </a:bodyPr>
          <a:lstStyle>
            <a:lvl1pPr lvl="0" rtl="0" algn="ctr">
              <a:lnSpc>
                <a:spcPct val="90000"/>
              </a:lnSpc>
              <a:spcBef>
                <a:spcPts val="0"/>
              </a:spcBef>
              <a:spcAft>
                <a:spcPts val="0"/>
              </a:spcAft>
              <a:buClr>
                <a:schemeClr val="lt2"/>
              </a:buClr>
              <a:buSzPts val="2800"/>
              <a:buFont typeface="Lato Black"/>
              <a:buNone/>
              <a:defRPr sz="2800">
                <a:solidFill>
                  <a:schemeClr val="lt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8" name="Google Shape;178;g23196b1bd6d_0_759"/>
          <p:cNvSpPr txBox="1"/>
          <p:nvPr>
            <p:ph idx="3" type="body"/>
          </p:nvPr>
        </p:nvSpPr>
        <p:spPr>
          <a:xfrm>
            <a:off x="2438400" y="685800"/>
            <a:ext cx="6400800" cy="342900"/>
          </a:xfrm>
          <a:prstGeom prst="rect">
            <a:avLst/>
          </a:prstGeom>
          <a:noFill/>
          <a:ln>
            <a:noFill/>
          </a:ln>
        </p:spPr>
        <p:txBody>
          <a:bodyPr anchorCtr="0" anchor="t" bIns="45700" lIns="91425" spcFirstLastPara="1" rIns="91425" wrap="square" tIns="45700">
            <a:normAutofit/>
          </a:bodyPr>
          <a:lstStyle>
            <a:lvl1pPr indent="-228600" lvl="0" marL="457200" rtl="0" algn="ctr">
              <a:lnSpc>
                <a:spcPct val="100000"/>
              </a:lnSpc>
              <a:spcBef>
                <a:spcPts val="0"/>
              </a:spcBef>
              <a:spcAft>
                <a:spcPts val="0"/>
              </a:spcAft>
              <a:buClr>
                <a:schemeClr val="dk1"/>
              </a:buClr>
              <a:buSzPts val="2000"/>
              <a:buFont typeface="Lato"/>
              <a:buNone/>
              <a:defRPr sz="2000"/>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image">
  <p:cSld name="1_Text with image">
    <p:spTree>
      <p:nvGrpSpPr>
        <p:cNvPr id="179" name="Shape 179"/>
        <p:cNvGrpSpPr/>
        <p:nvPr/>
      </p:nvGrpSpPr>
      <p:grpSpPr>
        <a:xfrm>
          <a:off x="0" y="0"/>
          <a:ext cx="0" cy="0"/>
          <a:chOff x="0" y="0"/>
          <a:chExt cx="0" cy="0"/>
        </a:xfrm>
      </p:grpSpPr>
      <p:sp>
        <p:nvSpPr>
          <p:cNvPr id="180" name="Google Shape;180;g23196b1bd6d_0_764"/>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2700"/>
              <a:buNone/>
              <a:defRPr sz="27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1" name="Google Shape;181;g23196b1bd6d_0_764"/>
          <p:cNvSpPr txBox="1"/>
          <p:nvPr>
            <p:ph idx="2" type="body"/>
          </p:nvPr>
        </p:nvSpPr>
        <p:spPr>
          <a:xfrm>
            <a:off x="942824" y="1277258"/>
            <a:ext cx="3993600" cy="2329500"/>
          </a:xfrm>
          <a:prstGeom prst="rect">
            <a:avLst/>
          </a:prstGeom>
          <a:noFill/>
          <a:ln>
            <a:noFill/>
          </a:ln>
        </p:spPr>
        <p:txBody>
          <a:bodyPr anchorCtr="0" anchor="t" bIns="45700" lIns="91425" spcFirstLastPara="1" rIns="91425" wrap="square" tIns="45700">
            <a:normAutofit/>
          </a:bodyPr>
          <a:lstStyle>
            <a:lvl1pPr indent="-342900" lvl="0" marL="457200" rtl="0" algn="l">
              <a:lnSpc>
                <a:spcPct val="150000"/>
              </a:lnSpc>
              <a:spcBef>
                <a:spcPts val="0"/>
              </a:spcBef>
              <a:spcAft>
                <a:spcPts val="0"/>
              </a:spcAft>
              <a:buClr>
                <a:schemeClr val="dk1"/>
              </a:buClr>
              <a:buSzPts val="1800"/>
              <a:buFont typeface="Arial"/>
              <a:buChar char="•"/>
              <a:defRPr b="1" sz="1800"/>
            </a:lvl1pPr>
            <a:lvl2pPr indent="-228600" lvl="1" marL="914400" rtl="0" algn="l">
              <a:lnSpc>
                <a:spcPct val="150000"/>
              </a:lnSpc>
              <a:spcBef>
                <a:spcPts val="375"/>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2" name="Google Shape;182;g23196b1bd6d_0_764"/>
          <p:cNvSpPr/>
          <p:nvPr>
            <p:ph idx="3" type="pic"/>
          </p:nvPr>
        </p:nvSpPr>
        <p:spPr>
          <a:xfrm>
            <a:off x="5262429" y="1291773"/>
            <a:ext cx="3420300" cy="3090600"/>
          </a:xfrm>
          <a:prstGeom prst="rect">
            <a:avLst/>
          </a:prstGeom>
          <a:noFill/>
          <a:ln>
            <a:noFill/>
          </a:ln>
        </p:spPr>
      </p:sp>
      <p:pic>
        <p:nvPicPr>
          <p:cNvPr id="183" name="Google Shape;183;g23196b1bd6d_0_764"/>
          <p:cNvPicPr preferRelativeResize="0"/>
          <p:nvPr/>
        </p:nvPicPr>
        <p:blipFill rotWithShape="1">
          <a:blip r:embed="rId2">
            <a:alphaModFix/>
          </a:blip>
          <a:srcRect b="33198" l="9" r="0" t="7104"/>
          <a:stretch/>
        </p:blipFill>
        <p:spPr>
          <a:xfrm>
            <a:off x="-10372" y="4057650"/>
            <a:ext cx="9161688" cy="1083828"/>
          </a:xfrm>
          <a:prstGeom prst="rect">
            <a:avLst/>
          </a:prstGeom>
          <a:noFill/>
          <a:ln>
            <a:noFill/>
          </a:ln>
        </p:spPr>
      </p:pic>
      <p:pic>
        <p:nvPicPr>
          <p:cNvPr descr="circle-logo-word-cover-color.png" id="184" name="Google Shape;184;g23196b1bd6d_0_764"/>
          <p:cNvPicPr preferRelativeResize="0"/>
          <p:nvPr/>
        </p:nvPicPr>
        <p:blipFill rotWithShape="1">
          <a:blip r:embed="rId3">
            <a:alphaModFix/>
          </a:blip>
          <a:srcRect b="0" l="0" r="0" t="0"/>
          <a:stretch/>
        </p:blipFill>
        <p:spPr>
          <a:xfrm>
            <a:off x="8389123" y="4625983"/>
            <a:ext cx="594043" cy="45118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85" name="Shape 185"/>
        <p:cNvGrpSpPr/>
        <p:nvPr/>
      </p:nvGrpSpPr>
      <p:grpSpPr>
        <a:xfrm>
          <a:off x="0" y="0"/>
          <a:ext cx="0" cy="0"/>
          <a:chOff x="0" y="0"/>
          <a:chExt cx="0" cy="0"/>
        </a:xfrm>
      </p:grpSpPr>
      <p:sp>
        <p:nvSpPr>
          <p:cNvPr id="186" name="Google Shape;186;g23196b1bd6d_0_770"/>
          <p:cNvSpPr txBox="1"/>
          <p:nvPr>
            <p:ph idx="1" type="body"/>
          </p:nvPr>
        </p:nvSpPr>
        <p:spPr>
          <a:xfrm>
            <a:off x="1364321"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187" name="Google Shape;187;g23196b1bd6d_0_770"/>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188" name="Google Shape;188;g23196b1bd6d_0_770"/>
          <p:cNvPicPr preferRelativeResize="0"/>
          <p:nvPr/>
        </p:nvPicPr>
        <p:blipFill rotWithShape="1">
          <a:blip r:embed="rId2">
            <a:alphaModFix/>
          </a:blip>
          <a:srcRect b="14555" l="209" r="0" t="7105"/>
          <a:stretch/>
        </p:blipFill>
        <p:spPr>
          <a:xfrm>
            <a:off x="-1" y="3248879"/>
            <a:ext cx="9144058" cy="1896438"/>
          </a:xfrm>
          <a:prstGeom prst="rect">
            <a:avLst/>
          </a:prstGeom>
          <a:noFill/>
          <a:ln>
            <a:noFill/>
          </a:ln>
        </p:spPr>
      </p:pic>
      <p:pic>
        <p:nvPicPr>
          <p:cNvPr id="189" name="Google Shape;189;g23196b1bd6d_0_770"/>
          <p:cNvPicPr preferRelativeResize="0"/>
          <p:nvPr/>
        </p:nvPicPr>
        <p:blipFill rotWithShape="1">
          <a:blip r:embed="rId3">
            <a:alphaModFix/>
          </a:blip>
          <a:srcRect b="0" l="0" r="0" t="0"/>
          <a:stretch/>
        </p:blipFill>
        <p:spPr>
          <a:xfrm>
            <a:off x="3262141" y="4465217"/>
            <a:ext cx="2624950" cy="579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0" st="0"/>
                                            </p:txEl>
                                          </p:spTgt>
                                        </p:tgtEl>
                                        <p:attrNameLst>
                                          <p:attrName>style.visibility</p:attrName>
                                        </p:attrNameLst>
                                      </p:cBhvr>
                                      <p:to>
                                        <p:strVal val="visible"/>
                                      </p:to>
                                    </p:set>
                                    <p:animEffect filter="fade" transition="in">
                                      <p:cBhvr>
                                        <p:cTn dur="750"/>
                                        <p:tgtEl>
                                          <p:spTgt spid="1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1" st="1"/>
                                            </p:txEl>
                                          </p:spTgt>
                                        </p:tgtEl>
                                        <p:attrNameLst>
                                          <p:attrName>style.visibility</p:attrName>
                                        </p:attrNameLst>
                                      </p:cBhvr>
                                      <p:to>
                                        <p:strVal val="visible"/>
                                      </p:to>
                                    </p:set>
                                    <p:animEffect filter="fade" transition="in">
                                      <p:cBhvr>
                                        <p:cTn dur="750"/>
                                        <p:tgtEl>
                                          <p:spTgt spid="1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2" st="2"/>
                                            </p:txEl>
                                          </p:spTgt>
                                        </p:tgtEl>
                                        <p:attrNameLst>
                                          <p:attrName>style.visibility</p:attrName>
                                        </p:attrNameLst>
                                      </p:cBhvr>
                                      <p:to>
                                        <p:strVal val="visible"/>
                                      </p:to>
                                    </p:set>
                                    <p:animEffect filter="fade" transition="in">
                                      <p:cBhvr>
                                        <p:cTn dur="750"/>
                                        <p:tgtEl>
                                          <p:spTgt spid="1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3" st="3"/>
                                            </p:txEl>
                                          </p:spTgt>
                                        </p:tgtEl>
                                        <p:attrNameLst>
                                          <p:attrName>style.visibility</p:attrName>
                                        </p:attrNameLst>
                                      </p:cBhvr>
                                      <p:to>
                                        <p:strVal val="visible"/>
                                      </p:to>
                                    </p:set>
                                    <p:animEffect filter="fade" transition="in">
                                      <p:cBhvr>
                                        <p:cTn dur="750"/>
                                        <p:tgtEl>
                                          <p:spTgt spid="1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4" st="4"/>
                                            </p:txEl>
                                          </p:spTgt>
                                        </p:tgtEl>
                                        <p:attrNameLst>
                                          <p:attrName>style.visibility</p:attrName>
                                        </p:attrNameLst>
                                      </p:cBhvr>
                                      <p:to>
                                        <p:strVal val="visible"/>
                                      </p:to>
                                    </p:set>
                                    <p:animEffect filter="fade" transition="in">
                                      <p:cBhvr>
                                        <p:cTn dur="750"/>
                                        <p:tgtEl>
                                          <p:spTgt spid="1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5" st="5"/>
                                            </p:txEl>
                                          </p:spTgt>
                                        </p:tgtEl>
                                        <p:attrNameLst>
                                          <p:attrName>style.visibility</p:attrName>
                                        </p:attrNameLst>
                                      </p:cBhvr>
                                      <p:to>
                                        <p:strVal val="visible"/>
                                      </p:to>
                                    </p:set>
                                    <p:animEffect filter="fade" transition="in">
                                      <p:cBhvr>
                                        <p:cTn dur="750"/>
                                        <p:tgtEl>
                                          <p:spTgt spid="1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6" st="6"/>
                                            </p:txEl>
                                          </p:spTgt>
                                        </p:tgtEl>
                                        <p:attrNameLst>
                                          <p:attrName>style.visibility</p:attrName>
                                        </p:attrNameLst>
                                      </p:cBhvr>
                                      <p:to>
                                        <p:strVal val="visible"/>
                                      </p:to>
                                    </p:set>
                                    <p:animEffect filter="fade" transition="in">
                                      <p:cBhvr>
                                        <p:cTn dur="750"/>
                                        <p:tgtEl>
                                          <p:spTgt spid="18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7" st="7"/>
                                            </p:txEl>
                                          </p:spTgt>
                                        </p:tgtEl>
                                        <p:attrNameLst>
                                          <p:attrName>style.visibility</p:attrName>
                                        </p:attrNameLst>
                                      </p:cBhvr>
                                      <p:to>
                                        <p:strVal val="visible"/>
                                      </p:to>
                                    </p:set>
                                    <p:animEffect filter="fade" transition="in">
                                      <p:cBhvr>
                                        <p:cTn dur="750"/>
                                        <p:tgtEl>
                                          <p:spTgt spid="18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xEl>
                                              <p:pRg end="8" st="8"/>
                                            </p:txEl>
                                          </p:spTgt>
                                        </p:tgtEl>
                                        <p:attrNameLst>
                                          <p:attrName>style.visibility</p:attrName>
                                        </p:attrNameLst>
                                      </p:cBhvr>
                                      <p:to>
                                        <p:strVal val="visible"/>
                                      </p:to>
                                    </p:set>
                                    <p:animEffect filter="fade" transition="in">
                                      <p:cBhvr>
                                        <p:cTn dur="750"/>
                                        <p:tgtEl>
                                          <p:spTgt spid="186">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187">
                                            <p:txEl>
                                              <p:pRg end="0" st="0"/>
                                            </p:txEl>
                                          </p:spTgt>
                                        </p:tgtEl>
                                        <p:attrNameLst>
                                          <p:attrName>style.visibility</p:attrName>
                                        </p:attrNameLst>
                                      </p:cBhvr>
                                      <p:to>
                                        <p:strVal val="visible"/>
                                      </p:to>
                                    </p:set>
                                    <p:animEffect filter="fade" transition="in">
                                      <p:cBhvr>
                                        <p:cTn dur="750"/>
                                        <p:tgtEl>
                                          <p:spTgt spid="187">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87">
                                            <p:txEl>
                                              <p:pRg end="1" st="1"/>
                                            </p:txEl>
                                          </p:spTgt>
                                        </p:tgtEl>
                                        <p:attrNameLst>
                                          <p:attrName>style.visibility</p:attrName>
                                        </p:attrNameLst>
                                      </p:cBhvr>
                                      <p:to>
                                        <p:strVal val="visible"/>
                                      </p:to>
                                    </p:set>
                                    <p:animEffect filter="fade" transition="in">
                                      <p:cBhvr>
                                        <p:cTn dur="750"/>
                                        <p:tgtEl>
                                          <p:spTgt spid="187">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187">
                                            <p:txEl>
                                              <p:pRg end="2" st="2"/>
                                            </p:txEl>
                                          </p:spTgt>
                                        </p:tgtEl>
                                        <p:attrNameLst>
                                          <p:attrName>style.visibility</p:attrName>
                                        </p:attrNameLst>
                                      </p:cBhvr>
                                      <p:to>
                                        <p:strVal val="visible"/>
                                      </p:to>
                                    </p:set>
                                    <p:animEffect filter="fade" transition="in">
                                      <p:cBhvr>
                                        <p:cTn dur="750"/>
                                        <p:tgtEl>
                                          <p:spTgt spid="187">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87">
                                            <p:txEl>
                                              <p:pRg end="3" st="3"/>
                                            </p:txEl>
                                          </p:spTgt>
                                        </p:tgtEl>
                                        <p:attrNameLst>
                                          <p:attrName>style.visibility</p:attrName>
                                        </p:attrNameLst>
                                      </p:cBhvr>
                                      <p:to>
                                        <p:strVal val="visible"/>
                                      </p:to>
                                    </p:set>
                                    <p:animEffect filter="fade" transition="in">
                                      <p:cBhvr>
                                        <p:cTn dur="750"/>
                                        <p:tgtEl>
                                          <p:spTgt spid="187">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187">
                                            <p:txEl>
                                              <p:pRg end="4" st="4"/>
                                            </p:txEl>
                                          </p:spTgt>
                                        </p:tgtEl>
                                        <p:attrNameLst>
                                          <p:attrName>style.visibility</p:attrName>
                                        </p:attrNameLst>
                                      </p:cBhvr>
                                      <p:to>
                                        <p:strVal val="visible"/>
                                      </p:to>
                                    </p:set>
                                    <p:animEffect filter="fade" transition="in">
                                      <p:cBhvr>
                                        <p:cTn dur="750"/>
                                        <p:tgtEl>
                                          <p:spTgt spid="18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87">
                                            <p:txEl>
                                              <p:pRg end="5" st="5"/>
                                            </p:txEl>
                                          </p:spTgt>
                                        </p:tgtEl>
                                        <p:attrNameLst>
                                          <p:attrName>style.visibility</p:attrName>
                                        </p:attrNameLst>
                                      </p:cBhvr>
                                      <p:to>
                                        <p:strVal val="visible"/>
                                      </p:to>
                                    </p:set>
                                    <p:animEffect filter="fade" transition="in">
                                      <p:cBhvr>
                                        <p:cTn dur="750"/>
                                        <p:tgtEl>
                                          <p:spTgt spid="187">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187">
                                            <p:txEl>
                                              <p:pRg end="6" st="6"/>
                                            </p:txEl>
                                          </p:spTgt>
                                        </p:tgtEl>
                                        <p:attrNameLst>
                                          <p:attrName>style.visibility</p:attrName>
                                        </p:attrNameLst>
                                      </p:cBhvr>
                                      <p:to>
                                        <p:strVal val="visible"/>
                                      </p:to>
                                    </p:set>
                                    <p:animEffect filter="fade" transition="in">
                                      <p:cBhvr>
                                        <p:cTn dur="750"/>
                                        <p:tgtEl>
                                          <p:spTgt spid="187">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87">
                                            <p:txEl>
                                              <p:pRg end="7" st="7"/>
                                            </p:txEl>
                                          </p:spTgt>
                                        </p:tgtEl>
                                        <p:attrNameLst>
                                          <p:attrName>style.visibility</p:attrName>
                                        </p:attrNameLst>
                                      </p:cBhvr>
                                      <p:to>
                                        <p:strVal val="visible"/>
                                      </p:to>
                                    </p:set>
                                    <p:animEffect filter="fade" transition="in">
                                      <p:cBhvr>
                                        <p:cTn dur="750"/>
                                        <p:tgtEl>
                                          <p:spTgt spid="187">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187">
                                            <p:txEl>
                                              <p:pRg end="8" st="8"/>
                                            </p:txEl>
                                          </p:spTgt>
                                        </p:tgtEl>
                                        <p:attrNameLst>
                                          <p:attrName>style.visibility</p:attrName>
                                        </p:attrNameLst>
                                      </p:cBhvr>
                                      <p:to>
                                        <p:strVal val="visible"/>
                                      </p:to>
                                    </p:set>
                                    <p:animEffect filter="fade" transition="in">
                                      <p:cBhvr>
                                        <p:cTn dur="750"/>
                                        <p:tgtEl>
                                          <p:spTgt spid="18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300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only">
  <p:cSld name="Video only">
    <p:spTree>
      <p:nvGrpSpPr>
        <p:cNvPr id="190" name="Shape 190"/>
        <p:cNvGrpSpPr/>
        <p:nvPr/>
      </p:nvGrpSpPr>
      <p:grpSpPr>
        <a:xfrm>
          <a:off x="0" y="0"/>
          <a:ext cx="0" cy="0"/>
          <a:chOff x="0" y="0"/>
          <a:chExt cx="0" cy="0"/>
        </a:xfrm>
      </p:grpSpPr>
      <p:pic>
        <p:nvPicPr>
          <p:cNvPr id="191" name="Google Shape;191;g23196b1bd6d_0_775"/>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
        <p:nvSpPr>
          <p:cNvPr id="192" name="Google Shape;192;g23196b1bd6d_0_775"/>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sz="2344">
              <a:solidFill>
                <a:schemeClr val="dk1"/>
              </a:solidFill>
              <a:latin typeface="Lato Black"/>
              <a:ea typeface="Lato Black"/>
              <a:cs typeface="Lato Black"/>
              <a:sym typeface="Lato Black"/>
            </a:endParaRPr>
          </a:p>
        </p:txBody>
      </p:sp>
      <p:sp>
        <p:nvSpPr>
          <p:cNvPr id="193" name="Google Shape;193;g23196b1bd6d_0_77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descr="circle-logo-word-cover-color.png" id="194" name="Google Shape;194;g23196b1bd6d_0_775"/>
          <p:cNvPicPr preferRelativeResize="0"/>
          <p:nvPr/>
        </p:nvPicPr>
        <p:blipFill rotWithShape="1">
          <a:blip r:embed="rId3">
            <a:alphaModFix/>
          </a:blip>
          <a:srcRect b="0" l="0" r="0" t="0"/>
          <a:stretch/>
        </p:blipFill>
        <p:spPr>
          <a:xfrm>
            <a:off x="8389122" y="4458624"/>
            <a:ext cx="594043" cy="601574"/>
          </a:xfrm>
          <a:prstGeom prst="rect">
            <a:avLst/>
          </a:prstGeom>
          <a:noFill/>
          <a:ln>
            <a:noFill/>
          </a:ln>
        </p:spPr>
      </p:pic>
      <p:sp>
        <p:nvSpPr>
          <p:cNvPr id="195" name="Google Shape;195;g23196b1bd6d_0_775"/>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image">
  <p:cSld name="3_Text with image">
    <p:spTree>
      <p:nvGrpSpPr>
        <p:cNvPr id="196" name="Shape 196"/>
        <p:cNvGrpSpPr/>
        <p:nvPr/>
      </p:nvGrpSpPr>
      <p:grpSpPr>
        <a:xfrm>
          <a:off x="0" y="0"/>
          <a:ext cx="0" cy="0"/>
          <a:chOff x="0" y="0"/>
          <a:chExt cx="0" cy="0"/>
        </a:xfrm>
      </p:grpSpPr>
      <p:sp>
        <p:nvSpPr>
          <p:cNvPr id="197" name="Google Shape;197;g23196b1bd6d_0_781"/>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100000"/>
              </a:lnSpc>
              <a:spcBef>
                <a:spcPts val="0"/>
              </a:spcBef>
              <a:spcAft>
                <a:spcPts val="0"/>
              </a:spcAft>
              <a:buClr>
                <a:schemeClr val="lt1"/>
              </a:buClr>
              <a:buSzPts val="3600"/>
              <a:buFont typeface="Arial"/>
              <a:buNone/>
              <a:defRPr b="1" i="0" sz="3600" u="none" cap="none" strike="noStrike">
                <a:solidFill>
                  <a:schemeClr val="lt1"/>
                </a:solidFill>
                <a:latin typeface="Lato Black"/>
                <a:ea typeface="Lato Black"/>
                <a:cs typeface="Lato Black"/>
                <a:sym typeface="Lato Black"/>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Lato"/>
                <a:ea typeface="Lato"/>
                <a:cs typeface="Lato"/>
                <a:sym typeface="Lato"/>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9pPr>
          </a:lstStyle>
          <a:p/>
        </p:txBody>
      </p:sp>
      <p:sp>
        <p:nvSpPr>
          <p:cNvPr id="198" name="Google Shape;198;g23196b1bd6d_0_781"/>
          <p:cNvSpPr txBox="1"/>
          <p:nvPr>
            <p:ph idx="2" type="body"/>
          </p:nvPr>
        </p:nvSpPr>
        <p:spPr>
          <a:xfrm>
            <a:off x="942823" y="1277258"/>
            <a:ext cx="3993600" cy="23295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5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439"/>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228600" lvl="2" marL="1371600" marR="0" rtl="0" algn="l">
              <a:lnSpc>
                <a:spcPct val="150000"/>
              </a:lnSpc>
              <a:spcBef>
                <a:spcPts val="375"/>
              </a:spcBef>
              <a:spcAft>
                <a:spcPts val="0"/>
              </a:spcAft>
              <a:buClr>
                <a:schemeClr val="dk1"/>
              </a:buClr>
              <a:buSzPts val="1500"/>
              <a:buFont typeface="Arial"/>
              <a:buNone/>
              <a:defRPr b="0" i="0" sz="1500" u="none" cap="none" strike="noStrike">
                <a:solidFill>
                  <a:schemeClr val="dk1"/>
                </a:solidFill>
                <a:latin typeface="Lato"/>
                <a:ea typeface="Lato"/>
                <a:cs typeface="Lato"/>
                <a:sym typeface="Lato"/>
              </a:defRPr>
            </a:lvl3pPr>
            <a:lvl4pPr indent="-228600" lvl="3" marL="1828800" marR="0" rtl="0" algn="l">
              <a:lnSpc>
                <a:spcPct val="150000"/>
              </a:lnSpc>
              <a:spcBef>
                <a:spcPts val="375"/>
              </a:spcBef>
              <a:spcAft>
                <a:spcPts val="0"/>
              </a:spcAft>
              <a:buClr>
                <a:schemeClr val="dk1"/>
              </a:buClr>
              <a:buSzPts val="1350"/>
              <a:buFont typeface="Arial"/>
              <a:buNone/>
              <a:defRPr b="0" i="0" sz="1350" u="none" cap="none" strike="noStrike">
                <a:solidFill>
                  <a:schemeClr val="dk1"/>
                </a:solidFill>
                <a:latin typeface="Lato"/>
                <a:ea typeface="Lato"/>
                <a:cs typeface="Lato"/>
                <a:sym typeface="Lato"/>
              </a:defRPr>
            </a:lvl4pPr>
            <a:lvl5pPr indent="-228600" lvl="4" marL="2286000" marR="0" rtl="0" algn="l">
              <a:lnSpc>
                <a:spcPct val="150000"/>
              </a:lnSpc>
              <a:spcBef>
                <a:spcPts val="375"/>
              </a:spcBef>
              <a:spcAft>
                <a:spcPts val="0"/>
              </a:spcAft>
              <a:buClr>
                <a:schemeClr val="dk1"/>
              </a:buClr>
              <a:buSzPts val="1350"/>
              <a:buFont typeface="Arial"/>
              <a:buNone/>
              <a:defRPr b="0" i="0" sz="1350" u="none" cap="none" strike="noStrike">
                <a:solidFill>
                  <a:schemeClr val="dk1"/>
                </a:solidFill>
                <a:latin typeface="Lato"/>
                <a:ea typeface="Lato"/>
                <a:cs typeface="Lato"/>
                <a:sym typeface="Lato"/>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Lato"/>
                <a:ea typeface="Lato"/>
                <a:cs typeface="Lato"/>
                <a:sym typeface="Lato"/>
              </a:defRPr>
            </a:lvl9pPr>
          </a:lstStyle>
          <a:p/>
        </p:txBody>
      </p:sp>
      <p:sp>
        <p:nvSpPr>
          <p:cNvPr id="199" name="Google Shape;199;g23196b1bd6d_0_781"/>
          <p:cNvSpPr/>
          <p:nvPr>
            <p:ph idx="3" type="pic"/>
          </p:nvPr>
        </p:nvSpPr>
        <p:spPr>
          <a:xfrm>
            <a:off x="5262429" y="1291773"/>
            <a:ext cx="3420300" cy="3090600"/>
          </a:xfrm>
          <a:prstGeom prst="rect">
            <a:avLst/>
          </a:prstGeom>
          <a:noFill/>
          <a:ln>
            <a:noFill/>
          </a:ln>
        </p:spPr>
      </p:sp>
      <p:pic>
        <p:nvPicPr>
          <p:cNvPr id="200" name="Google Shape;200;g23196b1bd6d_0_781"/>
          <p:cNvPicPr preferRelativeResize="0"/>
          <p:nvPr/>
        </p:nvPicPr>
        <p:blipFill rotWithShape="1">
          <a:blip r:embed="rId2">
            <a:alphaModFix/>
          </a:blip>
          <a:srcRect b="33198" l="9" r="0" t="7104"/>
          <a:stretch/>
        </p:blipFill>
        <p:spPr>
          <a:xfrm>
            <a:off x="-10372" y="4057650"/>
            <a:ext cx="9161688" cy="1083826"/>
          </a:xfrm>
          <a:prstGeom prst="rect">
            <a:avLst/>
          </a:prstGeom>
          <a:noFill/>
          <a:ln>
            <a:noFill/>
          </a:ln>
        </p:spPr>
      </p:pic>
      <p:pic>
        <p:nvPicPr>
          <p:cNvPr descr="circle-logo-word-cover-color.png" id="201" name="Google Shape;201;g23196b1bd6d_0_781"/>
          <p:cNvPicPr preferRelativeResize="0"/>
          <p:nvPr/>
        </p:nvPicPr>
        <p:blipFill rotWithShape="1">
          <a:blip r:embed="rId3">
            <a:alphaModFix/>
          </a:blip>
          <a:srcRect b="0" l="0" r="0" t="0"/>
          <a:stretch/>
        </p:blipFill>
        <p:spPr>
          <a:xfrm>
            <a:off x="8389122" y="4625984"/>
            <a:ext cx="445532" cy="451180"/>
          </a:xfrm>
          <a:prstGeom prst="rect">
            <a:avLst/>
          </a:prstGeom>
          <a:noFill/>
          <a:ln>
            <a:noFill/>
          </a:ln>
        </p:spPr>
      </p:pic>
    </p:spTree>
  </p:cSld>
  <p:clrMapOvr>
    <a:masterClrMapping/>
  </p:clrMapOvr>
  <p:extLst>
    <p:ext uri="{DCECCB84-F9BA-43D5-87BE-67443E8EF086}">
      <p15:sldGuideLst>
        <p15:guide id="1" orient="horz" pos="1229">
          <p15:clr>
            <a:srgbClr val="FBAE40"/>
          </p15:clr>
        </p15:guide>
        <p15:guide id="2" pos="576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202" name="Shape 202"/>
        <p:cNvGrpSpPr/>
        <p:nvPr/>
      </p:nvGrpSpPr>
      <p:grpSpPr>
        <a:xfrm>
          <a:off x="0" y="0"/>
          <a:ext cx="0" cy="0"/>
          <a:chOff x="0" y="0"/>
          <a:chExt cx="0" cy="0"/>
        </a:xfrm>
      </p:grpSpPr>
      <p:sp>
        <p:nvSpPr>
          <p:cNvPr id="203" name="Google Shape;203;g23196b1bd6d_0_1169"/>
          <p:cNvSpPr txBox="1"/>
          <p:nvPr>
            <p:ph idx="1" type="body"/>
          </p:nvPr>
        </p:nvSpPr>
        <p:spPr>
          <a:xfrm>
            <a:off x="1364321" y="1293835"/>
            <a:ext cx="6311400" cy="1262700"/>
          </a:xfrm>
          <a:prstGeom prst="rect">
            <a:avLst/>
          </a:prstGeom>
          <a:noFill/>
          <a:ln>
            <a:noFill/>
          </a:ln>
        </p:spPr>
        <p:txBody>
          <a:bodyPr anchorCtr="0" anchor="t" bIns="34275" lIns="68575" spcFirstLastPara="1" rIns="68575" wrap="square" tIns="34275">
            <a:normAutofit/>
          </a:bodyPr>
          <a:lstStyle>
            <a:lvl1pPr indent="-228600" lvl="0" marL="457200" rtl="0" algn="ctr">
              <a:lnSpc>
                <a:spcPct val="106111"/>
              </a:lnSpc>
              <a:spcBef>
                <a:spcPts val="800"/>
              </a:spcBef>
              <a:spcAft>
                <a:spcPts val="0"/>
              </a:spcAft>
              <a:buSzPts val="2100"/>
              <a:buNone/>
              <a:defRPr sz="3600">
                <a:solidFill>
                  <a:srgbClr val="333399"/>
                </a:solidFill>
                <a:latin typeface="Lato Black"/>
                <a:ea typeface="Lato Black"/>
                <a:cs typeface="Lato Black"/>
                <a:sym typeface="Lato Black"/>
              </a:defRPr>
            </a:lvl1pPr>
            <a:lvl2pPr indent="-228600" lvl="1" marL="914400" rtl="0" algn="l">
              <a:lnSpc>
                <a:spcPct val="90000"/>
              </a:lnSpc>
              <a:spcBef>
                <a:spcPts val="400"/>
              </a:spcBef>
              <a:spcAft>
                <a:spcPts val="0"/>
              </a:spcAft>
              <a:buSzPts val="1800"/>
              <a:buNone/>
              <a:defRPr sz="2637">
                <a:solidFill>
                  <a:srgbClr val="333399"/>
                </a:solidFill>
                <a:latin typeface="Arial"/>
                <a:ea typeface="Arial"/>
                <a:cs typeface="Arial"/>
                <a:sym typeface="Arial"/>
              </a:defRPr>
            </a:lvl2pPr>
            <a:lvl3pPr indent="-323850" lvl="2" marL="1371600" rtl="0" algn="l">
              <a:lnSpc>
                <a:spcPct val="90000"/>
              </a:lnSpc>
              <a:spcBef>
                <a:spcPts val="400"/>
              </a:spcBef>
              <a:spcAft>
                <a:spcPts val="0"/>
              </a:spcAft>
              <a:buSzPts val="1500"/>
              <a:buChar char="•"/>
              <a:defRPr sz="2637">
                <a:solidFill>
                  <a:srgbClr val="333399"/>
                </a:solidFill>
                <a:latin typeface="Arial"/>
                <a:ea typeface="Arial"/>
                <a:cs typeface="Arial"/>
                <a:sym typeface="Arial"/>
              </a:defRPr>
            </a:lvl3pPr>
            <a:lvl4pPr indent="-317500" lvl="3" marL="1828800" rtl="0" algn="l">
              <a:lnSpc>
                <a:spcPct val="90000"/>
              </a:lnSpc>
              <a:spcBef>
                <a:spcPts val="400"/>
              </a:spcBef>
              <a:spcAft>
                <a:spcPts val="0"/>
              </a:spcAft>
              <a:buSzPts val="1400"/>
              <a:buChar char="•"/>
              <a:defRPr sz="2637">
                <a:solidFill>
                  <a:srgbClr val="333399"/>
                </a:solidFill>
                <a:latin typeface="Arial"/>
                <a:ea typeface="Arial"/>
                <a:cs typeface="Arial"/>
                <a:sym typeface="Arial"/>
              </a:defRPr>
            </a:lvl4pPr>
            <a:lvl5pPr indent="-317500" lvl="4" marL="2286000" rtl="0" algn="l">
              <a:lnSpc>
                <a:spcPct val="90000"/>
              </a:lnSpc>
              <a:spcBef>
                <a:spcPts val="400"/>
              </a:spcBef>
              <a:spcAft>
                <a:spcPts val="0"/>
              </a:spcAft>
              <a:buSzPts val="1400"/>
              <a:buChar char="•"/>
              <a:defRPr sz="2637">
                <a:solidFill>
                  <a:srgbClr val="333399"/>
                </a:solidFill>
                <a:latin typeface="Arial"/>
                <a:ea typeface="Arial"/>
                <a:cs typeface="Arial"/>
                <a:sym typeface="Arial"/>
              </a:defRPr>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sp>
        <p:nvSpPr>
          <p:cNvPr id="204" name="Google Shape;204;g23196b1bd6d_0_1169"/>
          <p:cNvSpPr txBox="1"/>
          <p:nvPr>
            <p:ph idx="2" type="body"/>
          </p:nvPr>
        </p:nvSpPr>
        <p:spPr>
          <a:xfrm>
            <a:off x="5458014" y="3035370"/>
            <a:ext cx="2228700" cy="1123800"/>
          </a:xfrm>
          <a:prstGeom prst="rect">
            <a:avLst/>
          </a:prstGeom>
          <a:noFill/>
          <a:ln>
            <a:noFill/>
          </a:ln>
        </p:spPr>
        <p:txBody>
          <a:bodyPr anchorCtr="0" anchor="t" bIns="34275" lIns="68575" spcFirstLastPara="1" rIns="68575" wrap="square" tIns="34275">
            <a:normAutofit/>
          </a:bodyPr>
          <a:lstStyle>
            <a:lvl1pPr indent="-228600" lvl="0" marL="457200" rtl="0" algn="l">
              <a:lnSpc>
                <a:spcPct val="100000"/>
              </a:lnSpc>
              <a:spcBef>
                <a:spcPts val="800"/>
              </a:spcBef>
              <a:spcAft>
                <a:spcPts val="0"/>
              </a:spcAft>
              <a:buSzPts val="2100"/>
              <a:buNone/>
              <a:defRPr sz="1800"/>
            </a:lvl1pPr>
            <a:lvl2pPr indent="-228600" lvl="1" marL="914400" rtl="0" algn="l">
              <a:lnSpc>
                <a:spcPct val="100000"/>
              </a:lnSpc>
              <a:spcBef>
                <a:spcPts val="400"/>
              </a:spcBef>
              <a:spcAft>
                <a:spcPts val="0"/>
              </a:spcAft>
              <a:buSzPts val="1800"/>
              <a:buNone/>
              <a:defRPr sz="1465"/>
            </a:lvl2pPr>
            <a:lvl3pPr indent="-228600" lvl="2" marL="1371600" rtl="0" algn="l">
              <a:lnSpc>
                <a:spcPct val="100000"/>
              </a:lnSpc>
              <a:spcBef>
                <a:spcPts val="400"/>
              </a:spcBef>
              <a:spcAft>
                <a:spcPts val="0"/>
              </a:spcAft>
              <a:buSzPts val="1500"/>
              <a:buNone/>
              <a:defRPr sz="1465"/>
            </a:lvl3pPr>
            <a:lvl4pPr indent="-228600" lvl="3" marL="1828800" rtl="0" algn="l">
              <a:lnSpc>
                <a:spcPct val="100000"/>
              </a:lnSpc>
              <a:spcBef>
                <a:spcPts val="400"/>
              </a:spcBef>
              <a:spcAft>
                <a:spcPts val="0"/>
              </a:spcAft>
              <a:buSzPts val="1400"/>
              <a:buNone/>
              <a:defRPr sz="1465"/>
            </a:lvl4pPr>
            <a:lvl5pPr indent="-228600" lvl="4" marL="2286000" rtl="0" algn="l">
              <a:lnSpc>
                <a:spcPct val="100000"/>
              </a:lnSpc>
              <a:spcBef>
                <a:spcPts val="400"/>
              </a:spcBef>
              <a:spcAft>
                <a:spcPts val="0"/>
              </a:spcAft>
              <a:buSzPts val="1400"/>
              <a:buNone/>
              <a:defRPr sz="1465"/>
            </a:lvl5pPr>
            <a:lvl6pPr indent="-317500" lvl="5" marL="2743200" rtl="0" algn="l">
              <a:lnSpc>
                <a:spcPct val="90000"/>
              </a:lnSpc>
              <a:spcBef>
                <a:spcPts val="400"/>
              </a:spcBef>
              <a:spcAft>
                <a:spcPts val="0"/>
              </a:spcAft>
              <a:buSzPts val="1400"/>
              <a:buChar char="•"/>
              <a:defRPr/>
            </a:lvl6pPr>
            <a:lvl7pPr indent="-317500" lvl="6" marL="3200400" rtl="0" algn="l">
              <a:lnSpc>
                <a:spcPct val="90000"/>
              </a:lnSpc>
              <a:spcBef>
                <a:spcPts val="400"/>
              </a:spcBef>
              <a:spcAft>
                <a:spcPts val="0"/>
              </a:spcAft>
              <a:buSzPts val="1400"/>
              <a:buChar char="•"/>
              <a:defRPr/>
            </a:lvl7pPr>
            <a:lvl8pPr indent="-317500" lvl="7" marL="3657600" rtl="0" algn="l">
              <a:lnSpc>
                <a:spcPct val="90000"/>
              </a:lnSpc>
              <a:spcBef>
                <a:spcPts val="400"/>
              </a:spcBef>
              <a:spcAft>
                <a:spcPts val="0"/>
              </a:spcAft>
              <a:buSzPts val="1400"/>
              <a:buChar char="•"/>
              <a:defRPr/>
            </a:lvl8pPr>
            <a:lvl9pPr indent="-317500" lvl="8" marL="4114800" rtl="0" algn="l">
              <a:lnSpc>
                <a:spcPct val="90000"/>
              </a:lnSpc>
              <a:spcBef>
                <a:spcPts val="400"/>
              </a:spcBef>
              <a:spcAft>
                <a:spcPts val="0"/>
              </a:spcAft>
              <a:buSzPts val="1400"/>
              <a:buChar char="•"/>
              <a:defRPr/>
            </a:lvl9pPr>
          </a:lstStyle>
          <a:p/>
        </p:txBody>
      </p:sp>
      <p:pic>
        <p:nvPicPr>
          <p:cNvPr id="205" name="Google Shape;205;g23196b1bd6d_0_1169"/>
          <p:cNvPicPr preferRelativeResize="0"/>
          <p:nvPr/>
        </p:nvPicPr>
        <p:blipFill rotWithShape="1">
          <a:blip r:embed="rId2">
            <a:alphaModFix/>
          </a:blip>
          <a:srcRect b="14555" l="209" r="0" t="7105"/>
          <a:stretch/>
        </p:blipFill>
        <p:spPr>
          <a:xfrm>
            <a:off x="-1" y="3248879"/>
            <a:ext cx="9144058" cy="1896438"/>
          </a:xfrm>
          <a:prstGeom prst="rect">
            <a:avLst/>
          </a:prstGeom>
          <a:noFill/>
          <a:ln>
            <a:noFill/>
          </a:ln>
        </p:spPr>
      </p:pic>
      <p:pic>
        <p:nvPicPr>
          <p:cNvPr id="206" name="Google Shape;206;g23196b1bd6d_0_1169"/>
          <p:cNvPicPr preferRelativeResize="0"/>
          <p:nvPr/>
        </p:nvPicPr>
        <p:blipFill rotWithShape="1">
          <a:blip r:embed="rId3">
            <a:alphaModFix/>
          </a:blip>
          <a:srcRect b="0" l="0" r="0" t="0"/>
          <a:stretch/>
        </p:blipFill>
        <p:spPr>
          <a:xfrm>
            <a:off x="3262141" y="4465217"/>
            <a:ext cx="2624950" cy="579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0" st="0"/>
                                            </p:txEl>
                                          </p:spTgt>
                                        </p:tgtEl>
                                        <p:attrNameLst>
                                          <p:attrName>style.visibility</p:attrName>
                                        </p:attrNameLst>
                                      </p:cBhvr>
                                      <p:to>
                                        <p:strVal val="visible"/>
                                      </p:to>
                                    </p:set>
                                    <p:animEffect filter="fade" transition="in">
                                      <p:cBhvr>
                                        <p:cTn dur="750"/>
                                        <p:tgtEl>
                                          <p:spTgt spid="2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1" st="1"/>
                                            </p:txEl>
                                          </p:spTgt>
                                        </p:tgtEl>
                                        <p:attrNameLst>
                                          <p:attrName>style.visibility</p:attrName>
                                        </p:attrNameLst>
                                      </p:cBhvr>
                                      <p:to>
                                        <p:strVal val="visible"/>
                                      </p:to>
                                    </p:set>
                                    <p:animEffect filter="fade" transition="in">
                                      <p:cBhvr>
                                        <p:cTn dur="750"/>
                                        <p:tgtEl>
                                          <p:spTgt spid="2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2" st="2"/>
                                            </p:txEl>
                                          </p:spTgt>
                                        </p:tgtEl>
                                        <p:attrNameLst>
                                          <p:attrName>style.visibility</p:attrName>
                                        </p:attrNameLst>
                                      </p:cBhvr>
                                      <p:to>
                                        <p:strVal val="visible"/>
                                      </p:to>
                                    </p:set>
                                    <p:animEffect filter="fade" transition="in">
                                      <p:cBhvr>
                                        <p:cTn dur="750"/>
                                        <p:tgtEl>
                                          <p:spTgt spid="2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3" st="3"/>
                                            </p:txEl>
                                          </p:spTgt>
                                        </p:tgtEl>
                                        <p:attrNameLst>
                                          <p:attrName>style.visibility</p:attrName>
                                        </p:attrNameLst>
                                      </p:cBhvr>
                                      <p:to>
                                        <p:strVal val="visible"/>
                                      </p:to>
                                    </p:set>
                                    <p:animEffect filter="fade" transition="in">
                                      <p:cBhvr>
                                        <p:cTn dur="750"/>
                                        <p:tgtEl>
                                          <p:spTgt spid="2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4" st="4"/>
                                            </p:txEl>
                                          </p:spTgt>
                                        </p:tgtEl>
                                        <p:attrNameLst>
                                          <p:attrName>style.visibility</p:attrName>
                                        </p:attrNameLst>
                                      </p:cBhvr>
                                      <p:to>
                                        <p:strVal val="visible"/>
                                      </p:to>
                                    </p:set>
                                    <p:animEffect filter="fade" transition="in">
                                      <p:cBhvr>
                                        <p:cTn dur="750"/>
                                        <p:tgtEl>
                                          <p:spTgt spid="2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5" st="5"/>
                                            </p:txEl>
                                          </p:spTgt>
                                        </p:tgtEl>
                                        <p:attrNameLst>
                                          <p:attrName>style.visibility</p:attrName>
                                        </p:attrNameLst>
                                      </p:cBhvr>
                                      <p:to>
                                        <p:strVal val="visible"/>
                                      </p:to>
                                    </p:set>
                                    <p:animEffect filter="fade" transition="in">
                                      <p:cBhvr>
                                        <p:cTn dur="750"/>
                                        <p:tgtEl>
                                          <p:spTgt spid="20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6" st="6"/>
                                            </p:txEl>
                                          </p:spTgt>
                                        </p:tgtEl>
                                        <p:attrNameLst>
                                          <p:attrName>style.visibility</p:attrName>
                                        </p:attrNameLst>
                                      </p:cBhvr>
                                      <p:to>
                                        <p:strVal val="visible"/>
                                      </p:to>
                                    </p:set>
                                    <p:animEffect filter="fade" transition="in">
                                      <p:cBhvr>
                                        <p:cTn dur="750"/>
                                        <p:tgtEl>
                                          <p:spTgt spid="20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7" st="7"/>
                                            </p:txEl>
                                          </p:spTgt>
                                        </p:tgtEl>
                                        <p:attrNameLst>
                                          <p:attrName>style.visibility</p:attrName>
                                        </p:attrNameLst>
                                      </p:cBhvr>
                                      <p:to>
                                        <p:strVal val="visible"/>
                                      </p:to>
                                    </p:set>
                                    <p:animEffect filter="fade" transition="in">
                                      <p:cBhvr>
                                        <p:cTn dur="750"/>
                                        <p:tgtEl>
                                          <p:spTgt spid="20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xEl>
                                              <p:pRg end="8" st="8"/>
                                            </p:txEl>
                                          </p:spTgt>
                                        </p:tgtEl>
                                        <p:attrNameLst>
                                          <p:attrName>style.visibility</p:attrName>
                                        </p:attrNameLst>
                                      </p:cBhvr>
                                      <p:to>
                                        <p:strVal val="visible"/>
                                      </p:to>
                                    </p:set>
                                    <p:animEffect filter="fade" transition="in">
                                      <p:cBhvr>
                                        <p:cTn dur="750"/>
                                        <p:tgtEl>
                                          <p:spTgt spid="203">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04">
                                            <p:txEl>
                                              <p:pRg end="0" st="0"/>
                                            </p:txEl>
                                          </p:spTgt>
                                        </p:tgtEl>
                                        <p:attrNameLst>
                                          <p:attrName>style.visibility</p:attrName>
                                        </p:attrNameLst>
                                      </p:cBhvr>
                                      <p:to>
                                        <p:strVal val="visible"/>
                                      </p:to>
                                    </p:set>
                                    <p:animEffect filter="fade" transition="in">
                                      <p:cBhvr>
                                        <p:cTn dur="750"/>
                                        <p:tgtEl>
                                          <p:spTgt spid="204">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04">
                                            <p:txEl>
                                              <p:pRg end="1" st="1"/>
                                            </p:txEl>
                                          </p:spTgt>
                                        </p:tgtEl>
                                        <p:attrNameLst>
                                          <p:attrName>style.visibility</p:attrName>
                                        </p:attrNameLst>
                                      </p:cBhvr>
                                      <p:to>
                                        <p:strVal val="visible"/>
                                      </p:to>
                                    </p:set>
                                    <p:animEffect filter="fade" transition="in">
                                      <p:cBhvr>
                                        <p:cTn dur="750"/>
                                        <p:tgtEl>
                                          <p:spTgt spid="204">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04">
                                            <p:txEl>
                                              <p:pRg end="2" st="2"/>
                                            </p:txEl>
                                          </p:spTgt>
                                        </p:tgtEl>
                                        <p:attrNameLst>
                                          <p:attrName>style.visibility</p:attrName>
                                        </p:attrNameLst>
                                      </p:cBhvr>
                                      <p:to>
                                        <p:strVal val="visible"/>
                                      </p:to>
                                    </p:set>
                                    <p:animEffect filter="fade" transition="in">
                                      <p:cBhvr>
                                        <p:cTn dur="750"/>
                                        <p:tgtEl>
                                          <p:spTgt spid="204">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04">
                                            <p:txEl>
                                              <p:pRg end="3" st="3"/>
                                            </p:txEl>
                                          </p:spTgt>
                                        </p:tgtEl>
                                        <p:attrNameLst>
                                          <p:attrName>style.visibility</p:attrName>
                                        </p:attrNameLst>
                                      </p:cBhvr>
                                      <p:to>
                                        <p:strVal val="visible"/>
                                      </p:to>
                                    </p:set>
                                    <p:animEffect filter="fade" transition="in">
                                      <p:cBhvr>
                                        <p:cTn dur="750"/>
                                        <p:tgtEl>
                                          <p:spTgt spid="204">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04">
                                            <p:txEl>
                                              <p:pRg end="4" st="4"/>
                                            </p:txEl>
                                          </p:spTgt>
                                        </p:tgtEl>
                                        <p:attrNameLst>
                                          <p:attrName>style.visibility</p:attrName>
                                        </p:attrNameLst>
                                      </p:cBhvr>
                                      <p:to>
                                        <p:strVal val="visible"/>
                                      </p:to>
                                    </p:set>
                                    <p:animEffect filter="fade" transition="in">
                                      <p:cBhvr>
                                        <p:cTn dur="750"/>
                                        <p:tgtEl>
                                          <p:spTgt spid="204">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04">
                                            <p:txEl>
                                              <p:pRg end="5" st="5"/>
                                            </p:txEl>
                                          </p:spTgt>
                                        </p:tgtEl>
                                        <p:attrNameLst>
                                          <p:attrName>style.visibility</p:attrName>
                                        </p:attrNameLst>
                                      </p:cBhvr>
                                      <p:to>
                                        <p:strVal val="visible"/>
                                      </p:to>
                                    </p:set>
                                    <p:animEffect filter="fade" transition="in">
                                      <p:cBhvr>
                                        <p:cTn dur="750"/>
                                        <p:tgtEl>
                                          <p:spTgt spid="204">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04">
                                            <p:txEl>
                                              <p:pRg end="6" st="6"/>
                                            </p:txEl>
                                          </p:spTgt>
                                        </p:tgtEl>
                                        <p:attrNameLst>
                                          <p:attrName>style.visibility</p:attrName>
                                        </p:attrNameLst>
                                      </p:cBhvr>
                                      <p:to>
                                        <p:strVal val="visible"/>
                                      </p:to>
                                    </p:set>
                                    <p:animEffect filter="fade" transition="in">
                                      <p:cBhvr>
                                        <p:cTn dur="750"/>
                                        <p:tgtEl>
                                          <p:spTgt spid="204">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04">
                                            <p:txEl>
                                              <p:pRg end="7" st="7"/>
                                            </p:txEl>
                                          </p:spTgt>
                                        </p:tgtEl>
                                        <p:attrNameLst>
                                          <p:attrName>style.visibility</p:attrName>
                                        </p:attrNameLst>
                                      </p:cBhvr>
                                      <p:to>
                                        <p:strVal val="visible"/>
                                      </p:to>
                                    </p:set>
                                    <p:animEffect filter="fade" transition="in">
                                      <p:cBhvr>
                                        <p:cTn dur="750"/>
                                        <p:tgtEl>
                                          <p:spTgt spid="204">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204">
                                            <p:txEl>
                                              <p:pRg end="8" st="8"/>
                                            </p:txEl>
                                          </p:spTgt>
                                        </p:tgtEl>
                                        <p:attrNameLst>
                                          <p:attrName>style.visibility</p:attrName>
                                        </p:attrNameLst>
                                      </p:cBhvr>
                                      <p:to>
                                        <p:strVal val="visible"/>
                                      </p:to>
                                    </p:set>
                                    <p:animEffect filter="fade" transition="in">
                                      <p:cBhvr>
                                        <p:cTn dur="750"/>
                                        <p:tgtEl>
                                          <p:spTgt spid="204">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300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p:cSld name="1_Text only">
    <p:spTree>
      <p:nvGrpSpPr>
        <p:cNvPr id="207" name="Shape 207"/>
        <p:cNvGrpSpPr/>
        <p:nvPr/>
      </p:nvGrpSpPr>
      <p:grpSpPr>
        <a:xfrm>
          <a:off x="0" y="0"/>
          <a:ext cx="0" cy="0"/>
          <a:chOff x="0" y="0"/>
          <a:chExt cx="0" cy="0"/>
        </a:xfrm>
      </p:grpSpPr>
      <p:sp>
        <p:nvSpPr>
          <p:cNvPr id="208" name="Google Shape;208;g23196b1bd6d_0_1174"/>
          <p:cNvSpPr txBox="1"/>
          <p:nvPr/>
        </p:nvSpPr>
        <p:spPr>
          <a:xfrm>
            <a:off x="-6304" y="1"/>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Lato Black"/>
              <a:ea typeface="Lato Black"/>
              <a:cs typeface="Lato Black"/>
              <a:sym typeface="Lato Black"/>
            </a:endParaRPr>
          </a:p>
        </p:txBody>
      </p:sp>
      <p:sp>
        <p:nvSpPr>
          <p:cNvPr id="209" name="Google Shape;209;g23196b1bd6d_0_1174"/>
          <p:cNvSpPr txBox="1"/>
          <p:nvPr>
            <p:ph idx="1" type="body"/>
          </p:nvPr>
        </p:nvSpPr>
        <p:spPr>
          <a:xfrm>
            <a:off x="0" y="1"/>
            <a:ext cx="9144000" cy="9216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chemeClr val="lt1"/>
              </a:buClr>
              <a:buSzPts val="3600"/>
              <a:buFont typeface="Arial"/>
              <a:buNone/>
              <a:defRPr b="0" i="0" sz="3600" u="none" cap="none" strike="noStrike">
                <a:solidFill>
                  <a:schemeClr val="lt1"/>
                </a:solidFill>
                <a:latin typeface="Lato Black"/>
                <a:ea typeface="Lato Black"/>
                <a:cs typeface="Lato Black"/>
                <a:sym typeface="Lato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0" name="Google Shape;210;g23196b1bd6d_0_1174"/>
          <p:cNvSpPr txBox="1"/>
          <p:nvPr>
            <p:ph idx="2" type="body"/>
          </p:nvPr>
        </p:nvSpPr>
        <p:spPr>
          <a:xfrm>
            <a:off x="2052029" y="1197430"/>
            <a:ext cx="5046900" cy="2512800"/>
          </a:xfrm>
          <a:prstGeom prst="rect">
            <a:avLst/>
          </a:prstGeom>
          <a:noFill/>
          <a:ln>
            <a:noFill/>
          </a:ln>
        </p:spPr>
        <p:txBody>
          <a:bodyPr anchorCtr="0" anchor="t" bIns="34275" lIns="68575" spcFirstLastPara="1" rIns="68575" wrap="square" tIns="34275">
            <a:normAutofit/>
          </a:bodyPr>
          <a:lstStyle>
            <a:lvl1pPr indent="-381000" lvl="0" marL="457200" marR="0" rtl="0" algn="l">
              <a:lnSpc>
                <a:spcPct val="150000"/>
              </a:lnSpc>
              <a:spcBef>
                <a:spcPts val="800"/>
              </a:spcBef>
              <a:spcAft>
                <a:spcPts val="0"/>
              </a:spcAft>
              <a:buClr>
                <a:schemeClr val="dk1"/>
              </a:buClr>
              <a:buSzPts val="2400"/>
              <a:buFont typeface="Arial"/>
              <a:buChar char="•"/>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1">
  <p:cSld name="1_Text only_1">
    <p:spTree>
      <p:nvGrpSpPr>
        <p:cNvPr id="211" name="Shape 211"/>
        <p:cNvGrpSpPr/>
        <p:nvPr/>
      </p:nvGrpSpPr>
      <p:grpSpPr>
        <a:xfrm>
          <a:off x="0" y="0"/>
          <a:ext cx="0" cy="0"/>
          <a:chOff x="0" y="0"/>
          <a:chExt cx="0" cy="0"/>
        </a:xfrm>
      </p:grpSpPr>
      <p:sp>
        <p:nvSpPr>
          <p:cNvPr id="212" name="Google Shape;212;g23196b1bd6d_0_1178"/>
          <p:cNvSpPr txBox="1"/>
          <p:nvPr/>
        </p:nvSpPr>
        <p:spPr>
          <a:xfrm>
            <a:off x="-6304" y="1"/>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Lato Black"/>
              <a:ea typeface="Lato Black"/>
              <a:cs typeface="Lato Black"/>
              <a:sym typeface="Lato Black"/>
            </a:endParaRPr>
          </a:p>
        </p:txBody>
      </p:sp>
      <p:sp>
        <p:nvSpPr>
          <p:cNvPr id="213" name="Google Shape;213;g23196b1bd6d_0_1178"/>
          <p:cNvSpPr txBox="1"/>
          <p:nvPr>
            <p:ph idx="1" type="body"/>
          </p:nvPr>
        </p:nvSpPr>
        <p:spPr>
          <a:xfrm>
            <a:off x="0" y="1"/>
            <a:ext cx="9144000" cy="9216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chemeClr val="lt1"/>
              </a:buClr>
              <a:buSzPts val="3600"/>
              <a:buFont typeface="Arial"/>
              <a:buNone/>
              <a:defRPr b="0" i="0" sz="3600" u="none" cap="none" strike="noStrike">
                <a:solidFill>
                  <a:schemeClr val="lt1"/>
                </a:solidFill>
                <a:latin typeface="Lato Black"/>
                <a:ea typeface="Lato Black"/>
                <a:cs typeface="Lato Black"/>
                <a:sym typeface="Lato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4" name="Google Shape;214;g23196b1bd6d_0_1178"/>
          <p:cNvSpPr txBox="1"/>
          <p:nvPr>
            <p:ph idx="2" type="body"/>
          </p:nvPr>
        </p:nvSpPr>
        <p:spPr>
          <a:xfrm>
            <a:off x="2052029" y="1197430"/>
            <a:ext cx="5046900" cy="2512800"/>
          </a:xfrm>
          <a:prstGeom prst="rect">
            <a:avLst/>
          </a:prstGeom>
          <a:noFill/>
          <a:ln>
            <a:noFill/>
          </a:ln>
        </p:spPr>
        <p:txBody>
          <a:bodyPr anchorCtr="0" anchor="t" bIns="34275" lIns="68575" spcFirstLastPara="1" rIns="68575" wrap="square" tIns="34275">
            <a:normAutofit/>
          </a:bodyPr>
          <a:lstStyle>
            <a:lvl1pPr indent="-381000" lvl="0" marL="457200" marR="0" rtl="0" algn="l">
              <a:lnSpc>
                <a:spcPct val="150000"/>
              </a:lnSpc>
              <a:spcBef>
                <a:spcPts val="800"/>
              </a:spcBef>
              <a:spcAft>
                <a:spcPts val="0"/>
              </a:spcAft>
              <a:buClr>
                <a:schemeClr val="dk1"/>
              </a:buClr>
              <a:buSzPts val="2400"/>
              <a:buFont typeface="Arial"/>
              <a:buChar char="•"/>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2">
  <p:cSld name="1_Text only_2">
    <p:spTree>
      <p:nvGrpSpPr>
        <p:cNvPr id="215" name="Shape 215"/>
        <p:cNvGrpSpPr/>
        <p:nvPr/>
      </p:nvGrpSpPr>
      <p:grpSpPr>
        <a:xfrm>
          <a:off x="0" y="0"/>
          <a:ext cx="0" cy="0"/>
          <a:chOff x="0" y="0"/>
          <a:chExt cx="0" cy="0"/>
        </a:xfrm>
      </p:grpSpPr>
      <p:sp>
        <p:nvSpPr>
          <p:cNvPr id="216" name="Google Shape;216;g23196b1bd6d_0_1182"/>
          <p:cNvSpPr txBox="1"/>
          <p:nvPr/>
        </p:nvSpPr>
        <p:spPr>
          <a:xfrm>
            <a:off x="-6304" y="1"/>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00"/>
              <a:buFont typeface="Arial"/>
              <a:buNone/>
            </a:pPr>
            <a:r>
              <a:t/>
            </a:r>
            <a:endParaRPr b="0" i="0" sz="2300" u="none" cap="none" strike="noStrike">
              <a:solidFill>
                <a:schemeClr val="dk1"/>
              </a:solidFill>
              <a:latin typeface="Lato Black"/>
              <a:ea typeface="Lato Black"/>
              <a:cs typeface="Lato Black"/>
              <a:sym typeface="Lato Black"/>
            </a:endParaRPr>
          </a:p>
        </p:txBody>
      </p:sp>
      <p:sp>
        <p:nvSpPr>
          <p:cNvPr id="217" name="Google Shape;217;g23196b1bd6d_0_1182"/>
          <p:cNvSpPr txBox="1"/>
          <p:nvPr>
            <p:ph idx="1" type="body"/>
          </p:nvPr>
        </p:nvSpPr>
        <p:spPr>
          <a:xfrm>
            <a:off x="0" y="1"/>
            <a:ext cx="9144000" cy="921600"/>
          </a:xfrm>
          <a:prstGeom prst="rect">
            <a:avLst/>
          </a:prstGeom>
          <a:noFill/>
          <a:ln>
            <a:noFill/>
          </a:ln>
        </p:spPr>
        <p:txBody>
          <a:bodyPr anchorCtr="0" anchor="ctr" bIns="34275" lIns="68575" spcFirstLastPara="1" rIns="68575" wrap="square" tIns="34275">
            <a:normAutofit/>
          </a:bodyPr>
          <a:lstStyle>
            <a:lvl1pPr indent="-228600" lvl="0" marL="457200" marR="0" rtl="0" algn="ctr">
              <a:lnSpc>
                <a:spcPct val="90000"/>
              </a:lnSpc>
              <a:spcBef>
                <a:spcPts val="800"/>
              </a:spcBef>
              <a:spcAft>
                <a:spcPts val="0"/>
              </a:spcAft>
              <a:buClr>
                <a:schemeClr val="lt1"/>
              </a:buClr>
              <a:buSzPts val="3600"/>
              <a:buFont typeface="Arial"/>
              <a:buNone/>
              <a:defRPr b="0" i="0" sz="3600" u="none" cap="none" strike="noStrike">
                <a:solidFill>
                  <a:schemeClr val="lt1"/>
                </a:solidFill>
                <a:latin typeface="Lato Black"/>
                <a:ea typeface="Lato Black"/>
                <a:cs typeface="Lato Black"/>
                <a:sym typeface="Lato Black"/>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18" name="Google Shape;218;g23196b1bd6d_0_1182"/>
          <p:cNvSpPr txBox="1"/>
          <p:nvPr>
            <p:ph idx="2" type="body"/>
          </p:nvPr>
        </p:nvSpPr>
        <p:spPr>
          <a:xfrm>
            <a:off x="2052029" y="1197430"/>
            <a:ext cx="5046900" cy="2512800"/>
          </a:xfrm>
          <a:prstGeom prst="rect">
            <a:avLst/>
          </a:prstGeom>
          <a:noFill/>
          <a:ln>
            <a:noFill/>
          </a:ln>
        </p:spPr>
        <p:txBody>
          <a:bodyPr anchorCtr="0" anchor="t" bIns="34275" lIns="68575" spcFirstLastPara="1" rIns="68575" wrap="square" tIns="34275">
            <a:normAutofit/>
          </a:bodyPr>
          <a:lstStyle>
            <a:lvl1pPr indent="-381000" lvl="0" marL="457200" marR="0" rtl="0" algn="l">
              <a:lnSpc>
                <a:spcPct val="150000"/>
              </a:lnSpc>
              <a:spcBef>
                <a:spcPts val="800"/>
              </a:spcBef>
              <a:spcAft>
                <a:spcPts val="0"/>
              </a:spcAft>
              <a:buClr>
                <a:schemeClr val="dk1"/>
              </a:buClr>
              <a:buSzPts val="2400"/>
              <a:buFont typeface="Arial"/>
              <a:buChar char="•"/>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2pPr>
            <a:lvl3pPr indent="-228600" lvl="2" marL="13716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4pPr>
            <a:lvl5pPr indent="-228600" lvl="4" marL="2286000"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Title and Content">
    <p:spTree>
      <p:nvGrpSpPr>
        <p:cNvPr id="219" name="Shape 219"/>
        <p:cNvGrpSpPr/>
        <p:nvPr/>
      </p:nvGrpSpPr>
      <p:grpSpPr>
        <a:xfrm>
          <a:off x="0" y="0"/>
          <a:ext cx="0" cy="0"/>
          <a:chOff x="0" y="0"/>
          <a:chExt cx="0" cy="0"/>
        </a:xfrm>
      </p:grpSpPr>
      <p:sp>
        <p:nvSpPr>
          <p:cNvPr id="220" name="Google Shape;220;g237a0c12ba3_2_228"/>
          <p:cNvSpPr txBox="1"/>
          <p:nvPr>
            <p:ph type="title"/>
          </p:nvPr>
        </p:nvSpPr>
        <p:spPr>
          <a:xfrm>
            <a:off x="0" y="205978"/>
            <a:ext cx="9144000" cy="857400"/>
          </a:xfrm>
          <a:prstGeom prst="rect">
            <a:avLst/>
          </a:prstGeom>
          <a:noFill/>
          <a:ln>
            <a:noFill/>
          </a:ln>
        </p:spPr>
        <p:txBody>
          <a:bodyPr anchorCtr="0" anchor="t" bIns="33475" lIns="66975" spcFirstLastPara="1" rIns="66975" wrap="square" tIns="33475">
            <a:normAutofit/>
          </a:bodyPr>
          <a:lstStyle>
            <a:lvl1pPr lvl="0" marR="0" rtl="0" algn="ctr">
              <a:lnSpc>
                <a:spcPct val="90000"/>
              </a:lnSpc>
              <a:spcBef>
                <a:spcPts val="0"/>
              </a:spcBef>
              <a:spcAft>
                <a:spcPts val="0"/>
              </a:spcAft>
              <a:buClr>
                <a:schemeClr val="lt1"/>
              </a:buClr>
              <a:buSzPts val="3500"/>
              <a:buFont typeface="Lato Black"/>
              <a:buNone/>
              <a:defRPr b="0" i="0" sz="35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300"/>
            </a:lvl2pPr>
            <a:lvl3pPr lvl="2" rtl="0">
              <a:spcBef>
                <a:spcPts val="0"/>
              </a:spcBef>
              <a:spcAft>
                <a:spcPts val="0"/>
              </a:spcAft>
              <a:buSzPts val="1400"/>
              <a:buNone/>
              <a:defRPr sz="1300"/>
            </a:lvl3pPr>
            <a:lvl4pPr lvl="3" rtl="0">
              <a:spcBef>
                <a:spcPts val="0"/>
              </a:spcBef>
              <a:spcAft>
                <a:spcPts val="0"/>
              </a:spcAft>
              <a:buSzPts val="1400"/>
              <a:buNone/>
              <a:defRPr sz="1300"/>
            </a:lvl4pPr>
            <a:lvl5pPr lvl="4" rtl="0">
              <a:spcBef>
                <a:spcPts val="0"/>
              </a:spcBef>
              <a:spcAft>
                <a:spcPts val="0"/>
              </a:spcAft>
              <a:buSzPts val="1400"/>
              <a:buNone/>
              <a:defRPr sz="1300"/>
            </a:lvl5pPr>
            <a:lvl6pPr lvl="5" rtl="0">
              <a:spcBef>
                <a:spcPts val="0"/>
              </a:spcBef>
              <a:spcAft>
                <a:spcPts val="0"/>
              </a:spcAft>
              <a:buSzPts val="1400"/>
              <a:buNone/>
              <a:defRPr sz="1300"/>
            </a:lvl6pPr>
            <a:lvl7pPr lvl="6" rtl="0">
              <a:spcBef>
                <a:spcPts val="0"/>
              </a:spcBef>
              <a:spcAft>
                <a:spcPts val="0"/>
              </a:spcAft>
              <a:buSzPts val="1400"/>
              <a:buNone/>
              <a:defRPr sz="1300"/>
            </a:lvl7pPr>
            <a:lvl8pPr lvl="7" rtl="0">
              <a:spcBef>
                <a:spcPts val="0"/>
              </a:spcBef>
              <a:spcAft>
                <a:spcPts val="0"/>
              </a:spcAft>
              <a:buSzPts val="1400"/>
              <a:buNone/>
              <a:defRPr sz="1300"/>
            </a:lvl8pPr>
            <a:lvl9pPr lvl="8" rtl="0">
              <a:spcBef>
                <a:spcPts val="0"/>
              </a:spcBef>
              <a:spcAft>
                <a:spcPts val="0"/>
              </a:spcAft>
              <a:buSzPts val="1400"/>
              <a:buNone/>
              <a:defRPr sz="1300"/>
            </a:lvl9pPr>
          </a:lstStyle>
          <a:p/>
        </p:txBody>
      </p:sp>
      <p:sp>
        <p:nvSpPr>
          <p:cNvPr id="221" name="Google Shape;221;g237a0c12ba3_2_228"/>
          <p:cNvSpPr txBox="1"/>
          <p:nvPr>
            <p:ph idx="1" type="body"/>
          </p:nvPr>
        </p:nvSpPr>
        <p:spPr>
          <a:xfrm>
            <a:off x="628650" y="1369219"/>
            <a:ext cx="7886700" cy="3263700"/>
          </a:xfrm>
          <a:prstGeom prst="rect">
            <a:avLst/>
          </a:prstGeom>
          <a:noFill/>
          <a:ln>
            <a:noFill/>
          </a:ln>
        </p:spPr>
        <p:txBody>
          <a:bodyPr anchorCtr="0" anchor="t" bIns="33475" lIns="66975" spcFirstLastPara="1" rIns="66975" wrap="square" tIns="33475">
            <a:normAutofit/>
          </a:bodyPr>
          <a:lstStyle>
            <a:lvl1pPr indent="-311150" lvl="0" marL="457200" rtl="0" algn="l">
              <a:lnSpc>
                <a:spcPct val="150000"/>
              </a:lnSpc>
              <a:spcBef>
                <a:spcPts val="800"/>
              </a:spcBef>
              <a:spcAft>
                <a:spcPts val="0"/>
              </a:spcAft>
              <a:buClr>
                <a:schemeClr val="dk1"/>
              </a:buClr>
              <a:buSzPts val="1300"/>
              <a:buChar char="•"/>
              <a:defRPr/>
            </a:lvl1pPr>
            <a:lvl2pPr indent="-228600" lvl="1" marL="914400" rtl="0" algn="l">
              <a:lnSpc>
                <a:spcPct val="150000"/>
              </a:lnSpc>
              <a:spcBef>
                <a:spcPts val="400"/>
              </a:spcBef>
              <a:spcAft>
                <a:spcPts val="0"/>
              </a:spcAft>
              <a:buClr>
                <a:schemeClr val="dk1"/>
              </a:buClr>
              <a:buSzPts val="1300"/>
              <a:buNone/>
              <a:defRPr/>
            </a:lvl2pPr>
            <a:lvl3pPr indent="-311150" lvl="2" marL="1371600" rtl="0" algn="l">
              <a:lnSpc>
                <a:spcPct val="150000"/>
              </a:lnSpc>
              <a:spcBef>
                <a:spcPts val="400"/>
              </a:spcBef>
              <a:spcAft>
                <a:spcPts val="0"/>
              </a:spcAft>
              <a:buClr>
                <a:schemeClr val="dk1"/>
              </a:buClr>
              <a:buSzPts val="1300"/>
              <a:buChar char="•"/>
              <a:defRPr/>
            </a:lvl3pPr>
            <a:lvl4pPr indent="-311150" lvl="3" marL="1828800" rtl="0" algn="l">
              <a:lnSpc>
                <a:spcPct val="150000"/>
              </a:lnSpc>
              <a:spcBef>
                <a:spcPts val="400"/>
              </a:spcBef>
              <a:spcAft>
                <a:spcPts val="0"/>
              </a:spcAft>
              <a:buClr>
                <a:schemeClr val="dk1"/>
              </a:buClr>
              <a:buSzPts val="1300"/>
              <a:buChar char="•"/>
              <a:defRPr/>
            </a:lvl4pPr>
            <a:lvl5pPr indent="-311150" lvl="4" marL="2286000" rtl="0" algn="l">
              <a:lnSpc>
                <a:spcPct val="150000"/>
              </a:lnSpc>
              <a:spcBef>
                <a:spcPts val="400"/>
              </a:spcBef>
              <a:spcAft>
                <a:spcPts val="0"/>
              </a:spcAft>
              <a:buClr>
                <a:schemeClr val="dk1"/>
              </a:buClr>
              <a:buSzPts val="1300"/>
              <a:buChar char="•"/>
              <a:defRPr/>
            </a:lvl5pPr>
            <a:lvl6pPr indent="-311150" lvl="5" marL="2743200" rtl="0" algn="l">
              <a:lnSpc>
                <a:spcPct val="90000"/>
              </a:lnSpc>
              <a:spcBef>
                <a:spcPts val="400"/>
              </a:spcBef>
              <a:spcAft>
                <a:spcPts val="0"/>
              </a:spcAft>
              <a:buClr>
                <a:schemeClr val="dk1"/>
              </a:buClr>
              <a:buSzPts val="1300"/>
              <a:buChar char="•"/>
              <a:defRPr/>
            </a:lvl6pPr>
            <a:lvl7pPr indent="-311150" lvl="6" marL="3200400" rtl="0" algn="l">
              <a:lnSpc>
                <a:spcPct val="90000"/>
              </a:lnSpc>
              <a:spcBef>
                <a:spcPts val="400"/>
              </a:spcBef>
              <a:spcAft>
                <a:spcPts val="0"/>
              </a:spcAft>
              <a:buClr>
                <a:schemeClr val="dk1"/>
              </a:buClr>
              <a:buSzPts val="1300"/>
              <a:buChar char="•"/>
              <a:defRPr/>
            </a:lvl7pPr>
            <a:lvl8pPr indent="-311150" lvl="7" marL="3657600" rtl="0" algn="l">
              <a:lnSpc>
                <a:spcPct val="90000"/>
              </a:lnSpc>
              <a:spcBef>
                <a:spcPts val="400"/>
              </a:spcBef>
              <a:spcAft>
                <a:spcPts val="0"/>
              </a:spcAft>
              <a:buClr>
                <a:schemeClr val="dk1"/>
              </a:buClr>
              <a:buSzPts val="1300"/>
              <a:buChar char="•"/>
              <a:defRPr/>
            </a:lvl8pPr>
            <a:lvl9pPr indent="-311150" lvl="8" marL="4114800" rtl="0" algn="l">
              <a:lnSpc>
                <a:spcPct val="90000"/>
              </a:lnSpc>
              <a:spcBef>
                <a:spcPts val="400"/>
              </a:spcBef>
              <a:spcAft>
                <a:spcPts val="0"/>
              </a:spcAft>
              <a:buClr>
                <a:schemeClr val="dk1"/>
              </a:buClr>
              <a:buSzPts val="1300"/>
              <a:buChar char="•"/>
              <a:defRPr/>
            </a:lvl9pPr>
          </a:lstStyle>
          <a:p/>
        </p:txBody>
      </p:sp>
    </p:spTree>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6" name="Shape 26"/>
        <p:cNvGrpSpPr/>
        <p:nvPr/>
      </p:nvGrpSpPr>
      <p:grpSpPr>
        <a:xfrm>
          <a:off x="0" y="0"/>
          <a:ext cx="0" cy="0"/>
          <a:chOff x="0" y="0"/>
          <a:chExt cx="0" cy="0"/>
        </a:xfrm>
      </p:grpSpPr>
      <p:sp>
        <p:nvSpPr>
          <p:cNvPr id="27" name="Google Shape;27;g23196b1bd6d_0_214"/>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00"/>
              <a:buNone/>
              <a:defRPr sz="2600">
                <a:solidFill>
                  <a:srgbClr val="333399"/>
                </a:solidFill>
                <a:latin typeface="Calibri"/>
                <a:ea typeface="Calibri"/>
                <a:cs typeface="Calibri"/>
                <a:sym typeface="Calibri"/>
              </a:defRPr>
            </a:lvl2pPr>
            <a:lvl3pPr indent="-393700" lvl="2" marL="1371600" rtl="0" algn="l">
              <a:lnSpc>
                <a:spcPct val="90000"/>
              </a:lnSpc>
              <a:spcBef>
                <a:spcPts val="400"/>
              </a:spcBef>
              <a:spcAft>
                <a:spcPts val="0"/>
              </a:spcAft>
              <a:buClr>
                <a:srgbClr val="333399"/>
              </a:buClr>
              <a:buSzPts val="2600"/>
              <a:buChar char="•"/>
              <a:defRPr sz="2600">
                <a:solidFill>
                  <a:srgbClr val="333399"/>
                </a:solidFill>
                <a:latin typeface="Calibri"/>
                <a:ea typeface="Calibri"/>
                <a:cs typeface="Calibri"/>
                <a:sym typeface="Calibri"/>
              </a:defRPr>
            </a:lvl3pPr>
            <a:lvl4pPr indent="-393700" lvl="3" marL="1828800" rtl="0" algn="l">
              <a:lnSpc>
                <a:spcPct val="90000"/>
              </a:lnSpc>
              <a:spcBef>
                <a:spcPts val="400"/>
              </a:spcBef>
              <a:spcAft>
                <a:spcPts val="0"/>
              </a:spcAft>
              <a:buClr>
                <a:srgbClr val="333399"/>
              </a:buClr>
              <a:buSzPts val="2600"/>
              <a:buChar char="•"/>
              <a:defRPr sz="2600">
                <a:solidFill>
                  <a:srgbClr val="333399"/>
                </a:solidFill>
                <a:latin typeface="Calibri"/>
                <a:ea typeface="Calibri"/>
                <a:cs typeface="Calibri"/>
                <a:sym typeface="Calibri"/>
              </a:defRPr>
            </a:lvl4pPr>
            <a:lvl5pPr indent="-393700" lvl="4" marL="2286000" rtl="0" algn="l">
              <a:lnSpc>
                <a:spcPct val="90000"/>
              </a:lnSpc>
              <a:spcBef>
                <a:spcPts val="400"/>
              </a:spcBef>
              <a:spcAft>
                <a:spcPts val="0"/>
              </a:spcAft>
              <a:buClr>
                <a:srgbClr val="333399"/>
              </a:buClr>
              <a:buSzPts val="2600"/>
              <a:buChar char="•"/>
              <a:defRPr sz="2600">
                <a:solidFill>
                  <a:srgbClr val="333399"/>
                </a:solidFill>
                <a:latin typeface="Calibri"/>
                <a:ea typeface="Calibri"/>
                <a:cs typeface="Calibri"/>
                <a:sym typeface="Calibri"/>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
        <p:nvSpPr>
          <p:cNvPr id="28" name="Google Shape;28;g23196b1bd6d_0_214"/>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500"/>
              <a:buNone/>
              <a:defRPr sz="1500"/>
            </a:lvl2pPr>
            <a:lvl3pPr indent="-228600" lvl="2" marL="1371600" rtl="0" algn="l">
              <a:lnSpc>
                <a:spcPct val="100000"/>
              </a:lnSpc>
              <a:spcBef>
                <a:spcPts val="400"/>
              </a:spcBef>
              <a:spcAft>
                <a:spcPts val="0"/>
              </a:spcAft>
              <a:buClr>
                <a:schemeClr val="dk1"/>
              </a:buClr>
              <a:buSzPts val="1500"/>
              <a:buNone/>
              <a:defRPr sz="1500"/>
            </a:lvl3pPr>
            <a:lvl4pPr indent="-228600" lvl="3" marL="1828800" rtl="0" algn="l">
              <a:lnSpc>
                <a:spcPct val="100000"/>
              </a:lnSpc>
              <a:spcBef>
                <a:spcPts val="400"/>
              </a:spcBef>
              <a:spcAft>
                <a:spcPts val="0"/>
              </a:spcAft>
              <a:buClr>
                <a:schemeClr val="dk1"/>
              </a:buClr>
              <a:buSzPts val="1500"/>
              <a:buNone/>
              <a:defRPr sz="1500"/>
            </a:lvl4pPr>
            <a:lvl5pPr indent="-228600" lvl="4" marL="2286000" rtl="0" algn="l">
              <a:lnSpc>
                <a:spcPct val="100000"/>
              </a:lnSpc>
              <a:spcBef>
                <a:spcPts val="400"/>
              </a:spcBef>
              <a:spcAft>
                <a:spcPts val="0"/>
              </a:spcAft>
              <a:buClr>
                <a:schemeClr val="dk1"/>
              </a:buClr>
              <a:buSzPts val="1500"/>
              <a:buNone/>
              <a:defRPr sz="1500"/>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pic>
        <p:nvPicPr>
          <p:cNvPr id="29" name="Google Shape;29;g23196b1bd6d_0_214"/>
          <p:cNvPicPr preferRelativeResize="0"/>
          <p:nvPr/>
        </p:nvPicPr>
        <p:blipFill rotWithShape="1">
          <a:blip r:embed="rId2">
            <a:alphaModFix/>
          </a:blip>
          <a:srcRect b="9439" l="0" r="0" t="3725"/>
          <a:stretch/>
        </p:blipFill>
        <p:spPr>
          <a:xfrm>
            <a:off x="0" y="3392384"/>
            <a:ext cx="9141827" cy="17511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0" st="0"/>
                                            </p:txEl>
                                          </p:spTgt>
                                        </p:tgtEl>
                                        <p:attrNameLst>
                                          <p:attrName>style.visibility</p:attrName>
                                        </p:attrNameLst>
                                      </p:cBhvr>
                                      <p:to>
                                        <p:strVal val="visible"/>
                                      </p:to>
                                    </p:set>
                                    <p:animEffect filter="fade" transition="in">
                                      <p:cBhvr>
                                        <p:cTn dur="750"/>
                                        <p:tgtEl>
                                          <p:spTgt spid="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1" st="1"/>
                                            </p:txEl>
                                          </p:spTgt>
                                        </p:tgtEl>
                                        <p:attrNameLst>
                                          <p:attrName>style.visibility</p:attrName>
                                        </p:attrNameLst>
                                      </p:cBhvr>
                                      <p:to>
                                        <p:strVal val="visible"/>
                                      </p:to>
                                    </p:set>
                                    <p:animEffect filter="fade" transition="in">
                                      <p:cBhvr>
                                        <p:cTn dur="750"/>
                                        <p:tgtEl>
                                          <p:spTgt spid="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2" st="2"/>
                                            </p:txEl>
                                          </p:spTgt>
                                        </p:tgtEl>
                                        <p:attrNameLst>
                                          <p:attrName>style.visibility</p:attrName>
                                        </p:attrNameLst>
                                      </p:cBhvr>
                                      <p:to>
                                        <p:strVal val="visible"/>
                                      </p:to>
                                    </p:set>
                                    <p:animEffect filter="fade" transition="in">
                                      <p:cBhvr>
                                        <p:cTn dur="750"/>
                                        <p:tgtEl>
                                          <p:spTgt spid="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3" st="3"/>
                                            </p:txEl>
                                          </p:spTgt>
                                        </p:tgtEl>
                                        <p:attrNameLst>
                                          <p:attrName>style.visibility</p:attrName>
                                        </p:attrNameLst>
                                      </p:cBhvr>
                                      <p:to>
                                        <p:strVal val="visible"/>
                                      </p:to>
                                    </p:set>
                                    <p:animEffect filter="fade" transition="in">
                                      <p:cBhvr>
                                        <p:cTn dur="750"/>
                                        <p:tgtEl>
                                          <p:spTgt spid="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4" st="4"/>
                                            </p:txEl>
                                          </p:spTgt>
                                        </p:tgtEl>
                                        <p:attrNameLst>
                                          <p:attrName>style.visibility</p:attrName>
                                        </p:attrNameLst>
                                      </p:cBhvr>
                                      <p:to>
                                        <p:strVal val="visible"/>
                                      </p:to>
                                    </p:set>
                                    <p:animEffect filter="fade" transition="in">
                                      <p:cBhvr>
                                        <p:cTn dur="750"/>
                                        <p:tgtEl>
                                          <p:spTgt spid="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5" st="5"/>
                                            </p:txEl>
                                          </p:spTgt>
                                        </p:tgtEl>
                                        <p:attrNameLst>
                                          <p:attrName>style.visibility</p:attrName>
                                        </p:attrNameLst>
                                      </p:cBhvr>
                                      <p:to>
                                        <p:strVal val="visible"/>
                                      </p:to>
                                    </p:set>
                                    <p:animEffect filter="fade" transition="in">
                                      <p:cBhvr>
                                        <p:cTn dur="750"/>
                                        <p:tgtEl>
                                          <p:spTgt spid="2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6" st="6"/>
                                            </p:txEl>
                                          </p:spTgt>
                                        </p:tgtEl>
                                        <p:attrNameLst>
                                          <p:attrName>style.visibility</p:attrName>
                                        </p:attrNameLst>
                                      </p:cBhvr>
                                      <p:to>
                                        <p:strVal val="visible"/>
                                      </p:to>
                                    </p:set>
                                    <p:animEffect filter="fade" transition="in">
                                      <p:cBhvr>
                                        <p:cTn dur="750"/>
                                        <p:tgtEl>
                                          <p:spTgt spid="2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7" st="7"/>
                                            </p:txEl>
                                          </p:spTgt>
                                        </p:tgtEl>
                                        <p:attrNameLst>
                                          <p:attrName>style.visibility</p:attrName>
                                        </p:attrNameLst>
                                      </p:cBhvr>
                                      <p:to>
                                        <p:strVal val="visible"/>
                                      </p:to>
                                    </p:set>
                                    <p:animEffect filter="fade" transition="in">
                                      <p:cBhvr>
                                        <p:cTn dur="750"/>
                                        <p:tgtEl>
                                          <p:spTgt spid="2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
                                            <p:txEl>
                                              <p:pRg end="8" st="8"/>
                                            </p:txEl>
                                          </p:spTgt>
                                        </p:tgtEl>
                                        <p:attrNameLst>
                                          <p:attrName>style.visibility</p:attrName>
                                        </p:attrNameLst>
                                      </p:cBhvr>
                                      <p:to>
                                        <p:strVal val="visible"/>
                                      </p:to>
                                    </p:set>
                                    <p:animEffect filter="fade" transition="in">
                                      <p:cBhvr>
                                        <p:cTn dur="750"/>
                                        <p:tgtEl>
                                          <p:spTgt spid="27">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8">
                                            <p:txEl>
                                              <p:pRg end="0" st="0"/>
                                            </p:txEl>
                                          </p:spTgt>
                                        </p:tgtEl>
                                        <p:attrNameLst>
                                          <p:attrName>style.visibility</p:attrName>
                                        </p:attrNameLst>
                                      </p:cBhvr>
                                      <p:to>
                                        <p:strVal val="visible"/>
                                      </p:to>
                                    </p:set>
                                    <p:animEffect filter="fade" transition="in">
                                      <p:cBhvr>
                                        <p:cTn dur="750"/>
                                        <p:tgtEl>
                                          <p:spTgt spid="28">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
                                            <p:txEl>
                                              <p:pRg end="1" st="1"/>
                                            </p:txEl>
                                          </p:spTgt>
                                        </p:tgtEl>
                                        <p:attrNameLst>
                                          <p:attrName>style.visibility</p:attrName>
                                        </p:attrNameLst>
                                      </p:cBhvr>
                                      <p:to>
                                        <p:strVal val="visible"/>
                                      </p:to>
                                    </p:set>
                                    <p:animEffect filter="fade" transition="in">
                                      <p:cBhvr>
                                        <p:cTn dur="750"/>
                                        <p:tgtEl>
                                          <p:spTgt spid="28">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8">
                                            <p:txEl>
                                              <p:pRg end="2" st="2"/>
                                            </p:txEl>
                                          </p:spTgt>
                                        </p:tgtEl>
                                        <p:attrNameLst>
                                          <p:attrName>style.visibility</p:attrName>
                                        </p:attrNameLst>
                                      </p:cBhvr>
                                      <p:to>
                                        <p:strVal val="visible"/>
                                      </p:to>
                                    </p:set>
                                    <p:animEffect filter="fade" transition="in">
                                      <p:cBhvr>
                                        <p:cTn dur="750"/>
                                        <p:tgtEl>
                                          <p:spTgt spid="28">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
                                            <p:txEl>
                                              <p:pRg end="3" st="3"/>
                                            </p:txEl>
                                          </p:spTgt>
                                        </p:tgtEl>
                                        <p:attrNameLst>
                                          <p:attrName>style.visibility</p:attrName>
                                        </p:attrNameLst>
                                      </p:cBhvr>
                                      <p:to>
                                        <p:strVal val="visible"/>
                                      </p:to>
                                    </p:set>
                                    <p:animEffect filter="fade" transition="in">
                                      <p:cBhvr>
                                        <p:cTn dur="750"/>
                                        <p:tgtEl>
                                          <p:spTgt spid="28">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8">
                                            <p:txEl>
                                              <p:pRg end="4" st="4"/>
                                            </p:txEl>
                                          </p:spTgt>
                                        </p:tgtEl>
                                        <p:attrNameLst>
                                          <p:attrName>style.visibility</p:attrName>
                                        </p:attrNameLst>
                                      </p:cBhvr>
                                      <p:to>
                                        <p:strVal val="visible"/>
                                      </p:to>
                                    </p:set>
                                    <p:animEffect filter="fade" transition="in">
                                      <p:cBhvr>
                                        <p:cTn dur="750"/>
                                        <p:tgtEl>
                                          <p:spTgt spid="28">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8">
                                            <p:txEl>
                                              <p:pRg end="5" st="5"/>
                                            </p:txEl>
                                          </p:spTgt>
                                        </p:tgtEl>
                                        <p:attrNameLst>
                                          <p:attrName>style.visibility</p:attrName>
                                        </p:attrNameLst>
                                      </p:cBhvr>
                                      <p:to>
                                        <p:strVal val="visible"/>
                                      </p:to>
                                    </p:set>
                                    <p:animEffect filter="fade" transition="in">
                                      <p:cBhvr>
                                        <p:cTn dur="750"/>
                                        <p:tgtEl>
                                          <p:spTgt spid="28">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8">
                                            <p:txEl>
                                              <p:pRg end="6" st="6"/>
                                            </p:txEl>
                                          </p:spTgt>
                                        </p:tgtEl>
                                        <p:attrNameLst>
                                          <p:attrName>style.visibility</p:attrName>
                                        </p:attrNameLst>
                                      </p:cBhvr>
                                      <p:to>
                                        <p:strVal val="visible"/>
                                      </p:to>
                                    </p:set>
                                    <p:animEffect filter="fade" transition="in">
                                      <p:cBhvr>
                                        <p:cTn dur="750"/>
                                        <p:tgtEl>
                                          <p:spTgt spid="28">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8">
                                            <p:txEl>
                                              <p:pRg end="7" st="7"/>
                                            </p:txEl>
                                          </p:spTgt>
                                        </p:tgtEl>
                                        <p:attrNameLst>
                                          <p:attrName>style.visibility</p:attrName>
                                        </p:attrNameLst>
                                      </p:cBhvr>
                                      <p:to>
                                        <p:strVal val="visible"/>
                                      </p:to>
                                    </p:set>
                                    <p:animEffect filter="fade" transition="in">
                                      <p:cBhvr>
                                        <p:cTn dur="750"/>
                                        <p:tgtEl>
                                          <p:spTgt spid="28">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28">
                                            <p:txEl>
                                              <p:pRg end="8" st="8"/>
                                            </p:txEl>
                                          </p:spTgt>
                                        </p:tgtEl>
                                        <p:attrNameLst>
                                          <p:attrName>style.visibility</p:attrName>
                                        </p:attrNameLst>
                                      </p:cBhvr>
                                      <p:to>
                                        <p:strVal val="visible"/>
                                      </p:to>
                                    </p:set>
                                    <p:animEffect filter="fade" transition="in">
                                      <p:cBhvr>
                                        <p:cTn dur="750"/>
                                        <p:tgtEl>
                                          <p:spTgt spid="28">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no text">
  <p:cSld name="image only no text">
    <p:spTree>
      <p:nvGrpSpPr>
        <p:cNvPr id="222" name="Shape 222"/>
        <p:cNvGrpSpPr/>
        <p:nvPr/>
      </p:nvGrpSpPr>
      <p:grpSpPr>
        <a:xfrm>
          <a:off x="0" y="0"/>
          <a:ext cx="0" cy="0"/>
          <a:chOff x="0" y="0"/>
          <a:chExt cx="0" cy="0"/>
        </a:xfrm>
      </p:grpSpPr>
      <p:sp>
        <p:nvSpPr>
          <p:cNvPr id="223" name="Google Shape;223;g237a0c12ba3_2_23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224" name="Shape 224"/>
        <p:cNvGrpSpPr/>
        <p:nvPr/>
      </p:nvGrpSpPr>
      <p:grpSpPr>
        <a:xfrm>
          <a:off x="0" y="0"/>
          <a:ext cx="0" cy="0"/>
          <a:chOff x="0" y="0"/>
          <a:chExt cx="0" cy="0"/>
        </a:xfrm>
      </p:grpSpPr>
      <p:sp>
        <p:nvSpPr>
          <p:cNvPr id="225" name="Google Shape;225;g237a0c12ba3_2_233"/>
          <p:cNvSpPr txBox="1"/>
          <p:nvPr>
            <p:ph idx="1" type="body"/>
          </p:nvPr>
        </p:nvSpPr>
        <p:spPr>
          <a:xfrm>
            <a:off x="0" y="1"/>
            <a:ext cx="9144000" cy="921600"/>
          </a:xfrm>
          <a:prstGeom prst="rect">
            <a:avLst/>
          </a:prstGeom>
          <a:noFill/>
          <a:ln>
            <a:noFill/>
          </a:ln>
        </p:spPr>
        <p:txBody>
          <a:bodyPr anchorCtr="0" anchor="ctr" bIns="33475" lIns="66975" spcFirstLastPara="1" rIns="66975" wrap="square" tIns="33475">
            <a:normAutofit/>
          </a:bodyPr>
          <a:lstStyle>
            <a:lvl1pPr indent="-228600" lvl="0" marL="457200" rtl="0" algn="ctr">
              <a:lnSpc>
                <a:spcPct val="100000"/>
              </a:lnSpc>
              <a:spcBef>
                <a:spcPts val="0"/>
              </a:spcBef>
              <a:spcAft>
                <a:spcPts val="0"/>
              </a:spcAft>
              <a:buClr>
                <a:schemeClr val="lt1"/>
              </a:buClr>
              <a:buSzPts val="2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300"/>
              <a:buNone/>
              <a:defRPr/>
            </a:lvl2pPr>
            <a:lvl3pPr indent="-311150" lvl="2" marL="1371600" rtl="0" algn="l">
              <a:lnSpc>
                <a:spcPct val="90000"/>
              </a:lnSpc>
              <a:spcBef>
                <a:spcPts val="400"/>
              </a:spcBef>
              <a:spcAft>
                <a:spcPts val="0"/>
              </a:spcAft>
              <a:buClr>
                <a:schemeClr val="dk1"/>
              </a:buClr>
              <a:buSzPts val="1300"/>
              <a:buChar char="•"/>
              <a:defRPr/>
            </a:lvl3pPr>
            <a:lvl4pPr indent="-311150" lvl="3" marL="1828800" rtl="0" algn="l">
              <a:lnSpc>
                <a:spcPct val="90000"/>
              </a:lnSpc>
              <a:spcBef>
                <a:spcPts val="400"/>
              </a:spcBef>
              <a:spcAft>
                <a:spcPts val="0"/>
              </a:spcAft>
              <a:buClr>
                <a:schemeClr val="dk1"/>
              </a:buClr>
              <a:buSzPts val="1300"/>
              <a:buChar char="•"/>
              <a:defRPr/>
            </a:lvl4pPr>
            <a:lvl5pPr indent="-311150" lvl="4" marL="2286000" rtl="0" algn="l">
              <a:lnSpc>
                <a:spcPct val="90000"/>
              </a:lnSpc>
              <a:spcBef>
                <a:spcPts val="400"/>
              </a:spcBef>
              <a:spcAft>
                <a:spcPts val="0"/>
              </a:spcAft>
              <a:buClr>
                <a:schemeClr val="dk1"/>
              </a:buClr>
              <a:buSzPts val="1300"/>
              <a:buChar char="•"/>
              <a:defRPr/>
            </a:lvl5pPr>
            <a:lvl6pPr indent="-311150" lvl="5" marL="2743200" rtl="0" algn="l">
              <a:lnSpc>
                <a:spcPct val="90000"/>
              </a:lnSpc>
              <a:spcBef>
                <a:spcPts val="400"/>
              </a:spcBef>
              <a:spcAft>
                <a:spcPts val="0"/>
              </a:spcAft>
              <a:buClr>
                <a:schemeClr val="dk1"/>
              </a:buClr>
              <a:buSzPts val="1300"/>
              <a:buChar char="•"/>
              <a:defRPr/>
            </a:lvl6pPr>
            <a:lvl7pPr indent="-311150" lvl="6" marL="3200400" rtl="0" algn="l">
              <a:lnSpc>
                <a:spcPct val="90000"/>
              </a:lnSpc>
              <a:spcBef>
                <a:spcPts val="400"/>
              </a:spcBef>
              <a:spcAft>
                <a:spcPts val="0"/>
              </a:spcAft>
              <a:buClr>
                <a:schemeClr val="dk1"/>
              </a:buClr>
              <a:buSzPts val="1300"/>
              <a:buChar char="•"/>
              <a:defRPr/>
            </a:lvl7pPr>
            <a:lvl8pPr indent="-311150" lvl="7" marL="3657600" rtl="0" algn="l">
              <a:lnSpc>
                <a:spcPct val="90000"/>
              </a:lnSpc>
              <a:spcBef>
                <a:spcPts val="400"/>
              </a:spcBef>
              <a:spcAft>
                <a:spcPts val="0"/>
              </a:spcAft>
              <a:buClr>
                <a:schemeClr val="dk1"/>
              </a:buClr>
              <a:buSzPts val="1300"/>
              <a:buChar char="•"/>
              <a:defRPr/>
            </a:lvl8pPr>
            <a:lvl9pPr indent="-311150" lvl="8" marL="4114800" rtl="0" algn="l">
              <a:lnSpc>
                <a:spcPct val="90000"/>
              </a:lnSpc>
              <a:spcBef>
                <a:spcPts val="400"/>
              </a:spcBef>
              <a:spcAft>
                <a:spcPts val="0"/>
              </a:spcAft>
              <a:buClr>
                <a:schemeClr val="dk1"/>
              </a:buClr>
              <a:buSzPts val="1300"/>
              <a:buChar char="•"/>
              <a:defRPr/>
            </a:lvl9pPr>
          </a:lstStyle>
          <a:p/>
        </p:txBody>
      </p:sp>
      <p:sp>
        <p:nvSpPr>
          <p:cNvPr id="226" name="Google Shape;226;g237a0c12ba3_2_233"/>
          <p:cNvSpPr txBox="1"/>
          <p:nvPr>
            <p:ph idx="2" type="body"/>
          </p:nvPr>
        </p:nvSpPr>
        <p:spPr>
          <a:xfrm>
            <a:off x="942822" y="1277259"/>
            <a:ext cx="3993300" cy="2329500"/>
          </a:xfrm>
          <a:prstGeom prst="rect">
            <a:avLst/>
          </a:prstGeom>
          <a:noFill/>
          <a:ln>
            <a:noFill/>
          </a:ln>
        </p:spPr>
        <p:txBody>
          <a:bodyPr anchorCtr="0" anchor="t" bIns="33475" lIns="66975" spcFirstLastPara="1" rIns="66975" wrap="square" tIns="33475">
            <a:normAutofit/>
          </a:bodyPr>
          <a:lstStyle>
            <a:lvl1pPr indent="-342900" lvl="0" marL="457200" rtl="0" algn="l">
              <a:lnSpc>
                <a:spcPct val="150000"/>
              </a:lnSpc>
              <a:spcBef>
                <a:spcPts val="0"/>
              </a:spcBef>
              <a:spcAft>
                <a:spcPts val="0"/>
              </a:spcAft>
              <a:buClr>
                <a:schemeClr val="dk1"/>
              </a:buClr>
              <a:buSzPts val="1800"/>
              <a:buFont typeface="Arial"/>
              <a:buChar char="•"/>
              <a:defRPr b="1" sz="2400"/>
            </a:lvl1pPr>
            <a:lvl2pPr indent="-228600" lvl="1" marL="914400" rtl="0" algn="l">
              <a:lnSpc>
                <a:spcPct val="150000"/>
              </a:lnSpc>
              <a:spcBef>
                <a:spcPts val="400"/>
              </a:spcBef>
              <a:spcAft>
                <a:spcPts val="0"/>
              </a:spcAft>
              <a:buClr>
                <a:schemeClr val="dk1"/>
              </a:buClr>
              <a:buSzPts val="1800"/>
              <a:buNone/>
              <a:defRPr/>
            </a:lvl2pPr>
            <a:lvl3pPr indent="-228600" lvl="2" marL="1371600" rtl="0" algn="l">
              <a:lnSpc>
                <a:spcPct val="150000"/>
              </a:lnSpc>
              <a:spcBef>
                <a:spcPts val="400"/>
              </a:spcBef>
              <a:spcAft>
                <a:spcPts val="0"/>
              </a:spcAft>
              <a:buClr>
                <a:schemeClr val="dk1"/>
              </a:buClr>
              <a:buSzPts val="1100"/>
              <a:buNone/>
              <a:defRPr/>
            </a:lvl3pPr>
            <a:lvl4pPr indent="-228600" lvl="3" marL="1828800" rtl="0" algn="l">
              <a:lnSpc>
                <a:spcPct val="150000"/>
              </a:lnSpc>
              <a:spcBef>
                <a:spcPts val="400"/>
              </a:spcBef>
              <a:spcAft>
                <a:spcPts val="0"/>
              </a:spcAft>
              <a:buClr>
                <a:schemeClr val="dk1"/>
              </a:buClr>
              <a:buSzPts val="1000"/>
              <a:buNone/>
              <a:defRPr/>
            </a:lvl4pPr>
            <a:lvl5pPr indent="-228600" lvl="4" marL="2286000" rtl="0" algn="l">
              <a:lnSpc>
                <a:spcPct val="150000"/>
              </a:lnSpc>
              <a:spcBef>
                <a:spcPts val="400"/>
              </a:spcBef>
              <a:spcAft>
                <a:spcPts val="0"/>
              </a:spcAft>
              <a:buClr>
                <a:schemeClr val="dk1"/>
              </a:buClr>
              <a:buSzPts val="1000"/>
              <a:buNone/>
              <a:defRPr/>
            </a:lvl5pPr>
            <a:lvl6pPr indent="-311150" lvl="5" marL="2743200" rtl="0" algn="l">
              <a:lnSpc>
                <a:spcPct val="90000"/>
              </a:lnSpc>
              <a:spcBef>
                <a:spcPts val="400"/>
              </a:spcBef>
              <a:spcAft>
                <a:spcPts val="0"/>
              </a:spcAft>
              <a:buClr>
                <a:schemeClr val="dk1"/>
              </a:buClr>
              <a:buSzPts val="1300"/>
              <a:buChar char="•"/>
              <a:defRPr/>
            </a:lvl6pPr>
            <a:lvl7pPr indent="-311150" lvl="6" marL="3200400" rtl="0" algn="l">
              <a:lnSpc>
                <a:spcPct val="90000"/>
              </a:lnSpc>
              <a:spcBef>
                <a:spcPts val="400"/>
              </a:spcBef>
              <a:spcAft>
                <a:spcPts val="0"/>
              </a:spcAft>
              <a:buClr>
                <a:schemeClr val="dk1"/>
              </a:buClr>
              <a:buSzPts val="1300"/>
              <a:buChar char="•"/>
              <a:defRPr/>
            </a:lvl7pPr>
            <a:lvl8pPr indent="-311150" lvl="7" marL="3657600" rtl="0" algn="l">
              <a:lnSpc>
                <a:spcPct val="90000"/>
              </a:lnSpc>
              <a:spcBef>
                <a:spcPts val="400"/>
              </a:spcBef>
              <a:spcAft>
                <a:spcPts val="0"/>
              </a:spcAft>
              <a:buClr>
                <a:schemeClr val="dk1"/>
              </a:buClr>
              <a:buSzPts val="1300"/>
              <a:buChar char="•"/>
              <a:defRPr/>
            </a:lvl8pPr>
            <a:lvl9pPr indent="-311150" lvl="8" marL="4114800" rtl="0" algn="l">
              <a:lnSpc>
                <a:spcPct val="90000"/>
              </a:lnSpc>
              <a:spcBef>
                <a:spcPts val="400"/>
              </a:spcBef>
              <a:spcAft>
                <a:spcPts val="0"/>
              </a:spcAft>
              <a:buClr>
                <a:schemeClr val="dk1"/>
              </a:buClr>
              <a:buSzPts val="1300"/>
              <a:buChar char="•"/>
              <a:defRPr/>
            </a:lvl9pPr>
          </a:lstStyle>
          <a:p/>
        </p:txBody>
      </p:sp>
      <p:sp>
        <p:nvSpPr>
          <p:cNvPr id="227" name="Google Shape;227;g237a0c12ba3_2_233"/>
          <p:cNvSpPr/>
          <p:nvPr>
            <p:ph idx="3" type="pic"/>
          </p:nvPr>
        </p:nvSpPr>
        <p:spPr>
          <a:xfrm rot="375550">
            <a:off x="5217831" y="1447878"/>
            <a:ext cx="3420289" cy="3090749"/>
          </a:xfrm>
          <a:prstGeom prst="rect">
            <a:avLst/>
          </a:prstGeom>
          <a:noFill/>
          <a:ln>
            <a:noFill/>
          </a:ln>
        </p:spPr>
      </p:sp>
    </p:spTree>
  </p:cSld>
  <p:clrMapOvr>
    <a:masterClrMapping/>
  </p:clrMapOvr>
  <p:extLst>
    <p:ext uri="{DCECCB84-F9BA-43D5-87BE-67443E8EF086}">
      <p15:sldGuideLst>
        <p15:guide id="1" orient="horz" pos="1200">
          <p15:clr>
            <a:srgbClr val="FBAE40"/>
          </p15:clr>
        </p15:guide>
        <p15:guide id="2" pos="422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228" name="Shape 228"/>
        <p:cNvGrpSpPr/>
        <p:nvPr/>
      </p:nvGrpSpPr>
      <p:grpSpPr>
        <a:xfrm>
          <a:off x="0" y="0"/>
          <a:ext cx="0" cy="0"/>
          <a:chOff x="0" y="0"/>
          <a:chExt cx="0" cy="0"/>
        </a:xfrm>
      </p:grpSpPr>
      <p:sp>
        <p:nvSpPr>
          <p:cNvPr id="229" name="Google Shape;229;g237a0c12ba3_2_237"/>
          <p:cNvSpPr/>
          <p:nvPr/>
        </p:nvSpPr>
        <p:spPr>
          <a:xfrm>
            <a:off x="0" y="0"/>
            <a:ext cx="9144000" cy="840900"/>
          </a:xfrm>
          <a:prstGeom prst="rect">
            <a:avLst/>
          </a:prstGeom>
          <a:solidFill>
            <a:srgbClr val="262087"/>
          </a:solidFill>
          <a:ln cap="flat" cmpd="sng" w="12700">
            <a:solidFill>
              <a:srgbClr val="2620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600"/>
              <a:buFont typeface="Calibri"/>
              <a:buNone/>
            </a:pPr>
            <a:r>
              <a:t/>
            </a:r>
            <a:endParaRPr b="0" i="0" sz="3600" u="none" cap="none" strike="noStrike">
              <a:solidFill>
                <a:schemeClr val="lt1"/>
              </a:solidFill>
              <a:latin typeface="Lato Black"/>
              <a:ea typeface="Lato Black"/>
              <a:cs typeface="Lato Black"/>
              <a:sym typeface="Lato Black"/>
            </a:endParaRPr>
          </a:p>
        </p:txBody>
      </p:sp>
      <p:sp>
        <p:nvSpPr>
          <p:cNvPr id="230" name="Google Shape;230;g237a0c12ba3_2_237"/>
          <p:cNvSpPr/>
          <p:nvPr/>
        </p:nvSpPr>
        <p:spPr>
          <a:xfrm>
            <a:off x="0" y="5004707"/>
            <a:ext cx="9144000" cy="138900"/>
          </a:xfrm>
          <a:prstGeom prst="rect">
            <a:avLst/>
          </a:prstGeom>
          <a:solidFill>
            <a:srgbClr val="262087"/>
          </a:solidFill>
          <a:ln cap="flat" cmpd="sng" w="12700">
            <a:solidFill>
              <a:srgbClr val="2620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600" u="none" cap="none" strike="noStrike">
              <a:solidFill>
                <a:schemeClr val="lt1"/>
              </a:solidFill>
              <a:latin typeface="Calibri"/>
              <a:ea typeface="Calibri"/>
              <a:cs typeface="Calibri"/>
              <a:sym typeface="Calibri"/>
            </a:endParaRPr>
          </a:p>
        </p:txBody>
      </p:sp>
      <p:sp>
        <p:nvSpPr>
          <p:cNvPr id="231" name="Google Shape;231;g237a0c12ba3_2_237"/>
          <p:cNvSpPr txBox="1"/>
          <p:nvPr>
            <p:ph idx="1" type="body"/>
          </p:nvPr>
        </p:nvSpPr>
        <p:spPr>
          <a:xfrm>
            <a:off x="767443" y="1012371"/>
            <a:ext cx="7894800" cy="38211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00"/>
              </a:spcBef>
              <a:spcAft>
                <a:spcPts val="0"/>
              </a:spcAft>
              <a:buClr>
                <a:schemeClr val="dk1"/>
              </a:buClr>
              <a:buSzPts val="1800"/>
              <a:buNone/>
              <a:defRPr sz="1800"/>
            </a:lvl2pPr>
            <a:lvl3pPr indent="-228600" lvl="2" marL="1371600" rtl="0" algn="l">
              <a:lnSpc>
                <a:spcPct val="90000"/>
              </a:lnSpc>
              <a:spcBef>
                <a:spcPts val="400"/>
              </a:spcBef>
              <a:spcAft>
                <a:spcPts val="0"/>
              </a:spcAft>
              <a:buClr>
                <a:schemeClr val="dk1"/>
              </a:buClr>
              <a:buSzPts val="1800"/>
              <a:buNone/>
              <a:defRPr sz="1800"/>
            </a:lvl3pPr>
            <a:lvl4pPr indent="-228600" lvl="3" marL="1828800" rtl="0" algn="l">
              <a:lnSpc>
                <a:spcPct val="90000"/>
              </a:lnSpc>
              <a:spcBef>
                <a:spcPts val="400"/>
              </a:spcBef>
              <a:spcAft>
                <a:spcPts val="0"/>
              </a:spcAft>
              <a:buClr>
                <a:schemeClr val="dk1"/>
              </a:buClr>
              <a:buSzPts val="1800"/>
              <a:buNone/>
              <a:defRPr sz="1800"/>
            </a:lvl4pPr>
            <a:lvl5pPr indent="-228600" lvl="4" marL="2286000" rtl="0" algn="l">
              <a:lnSpc>
                <a:spcPct val="90000"/>
              </a:lnSpc>
              <a:spcBef>
                <a:spcPts val="400"/>
              </a:spcBef>
              <a:spcAft>
                <a:spcPts val="0"/>
              </a:spcAft>
              <a:buClr>
                <a:schemeClr val="dk1"/>
              </a:buClr>
              <a:buSzPts val="1800"/>
              <a:buNone/>
              <a:defRPr sz="1800"/>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imary Content">
  <p:cSld name="Primary Content">
    <p:spTree>
      <p:nvGrpSpPr>
        <p:cNvPr id="232" name="Shape 232"/>
        <p:cNvGrpSpPr/>
        <p:nvPr/>
      </p:nvGrpSpPr>
      <p:grpSpPr>
        <a:xfrm>
          <a:off x="0" y="0"/>
          <a:ext cx="0" cy="0"/>
          <a:chOff x="0" y="0"/>
          <a:chExt cx="0" cy="0"/>
        </a:xfrm>
      </p:grpSpPr>
      <p:cxnSp>
        <p:nvCxnSpPr>
          <p:cNvPr id="233" name="Google Shape;233;g237a0c12ba3_2_241"/>
          <p:cNvCxnSpPr/>
          <p:nvPr/>
        </p:nvCxnSpPr>
        <p:spPr>
          <a:xfrm rot="10800000">
            <a:off x="258529" y="235910"/>
            <a:ext cx="0" cy="674400"/>
          </a:xfrm>
          <a:prstGeom prst="straightConnector1">
            <a:avLst/>
          </a:prstGeom>
          <a:noFill/>
          <a:ln cap="flat" cmpd="sng" w="63500">
            <a:solidFill>
              <a:srgbClr val="1A2A8D"/>
            </a:solidFill>
            <a:prstDash val="solid"/>
            <a:miter lim="400000"/>
            <a:headEnd len="sm" w="sm" type="none"/>
            <a:tailEnd len="sm" w="sm" type="none"/>
          </a:ln>
        </p:spPr>
      </p:cxnSp>
      <p:sp>
        <p:nvSpPr>
          <p:cNvPr id="234" name="Google Shape;234;g237a0c12ba3_2_241"/>
          <p:cNvSpPr/>
          <p:nvPr/>
        </p:nvSpPr>
        <p:spPr>
          <a:xfrm>
            <a:off x="-38689" y="4693231"/>
            <a:ext cx="9221400" cy="448800"/>
          </a:xfrm>
          <a:prstGeom prst="rect">
            <a:avLst/>
          </a:prstGeom>
          <a:gradFill>
            <a:gsLst>
              <a:gs pos="0">
                <a:srgbClr val="152170"/>
              </a:gs>
              <a:gs pos="100000">
                <a:srgbClr val="1A2A8D"/>
              </a:gs>
            </a:gsLst>
            <a:lin ang="5400012" scaled="0"/>
          </a:gra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192782"/>
              </a:buClr>
              <a:buSzPts val="1200"/>
              <a:buFont typeface="DM Sans"/>
              <a:buNone/>
            </a:pPr>
            <a:r>
              <a:t/>
            </a:r>
            <a:endParaRPr b="0" i="1" sz="1200" u="none" cap="none" strike="noStrike">
              <a:solidFill>
                <a:srgbClr val="192782"/>
              </a:solidFill>
              <a:latin typeface="DM Sans"/>
              <a:ea typeface="DM Sans"/>
              <a:cs typeface="DM Sans"/>
              <a:sym typeface="DM Sans"/>
            </a:endParaRPr>
          </a:p>
        </p:txBody>
      </p:sp>
      <p:pic>
        <p:nvPicPr>
          <p:cNvPr descr="Image" id="235" name="Google Shape;235;g237a0c12ba3_2_241"/>
          <p:cNvPicPr preferRelativeResize="0"/>
          <p:nvPr/>
        </p:nvPicPr>
        <p:blipFill rotWithShape="1">
          <a:blip r:embed="rId2">
            <a:alphaModFix/>
          </a:blip>
          <a:srcRect b="0" l="0" r="0" t="0"/>
          <a:stretch/>
        </p:blipFill>
        <p:spPr>
          <a:xfrm>
            <a:off x="7998765" y="4766025"/>
            <a:ext cx="1050520" cy="303012"/>
          </a:xfrm>
          <a:prstGeom prst="rect">
            <a:avLst/>
          </a:prstGeom>
          <a:noFill/>
          <a:ln>
            <a:noFill/>
          </a:ln>
        </p:spPr>
      </p:pic>
      <p:sp>
        <p:nvSpPr>
          <p:cNvPr id="236" name="Google Shape;236;g237a0c12ba3_2_241"/>
          <p:cNvSpPr txBox="1"/>
          <p:nvPr>
            <p:ph idx="12" type="sldNum"/>
          </p:nvPr>
        </p:nvSpPr>
        <p:spPr>
          <a:xfrm>
            <a:off x="4491323" y="4905375"/>
            <a:ext cx="156600" cy="177000"/>
          </a:xfrm>
          <a:prstGeom prst="rect">
            <a:avLst/>
          </a:prstGeom>
          <a:noFill/>
          <a:ln>
            <a:noFill/>
          </a:ln>
        </p:spPr>
        <p:txBody>
          <a:bodyPr anchorCtr="0" anchor="t" bIns="19050" lIns="19050" spcFirstLastPara="1" rIns="19050" wrap="square" tIns="19050">
            <a:spAutoFit/>
          </a:bodyPr>
          <a:lstStyle>
            <a:lvl1pPr indent="0" lvl="0"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1pPr>
            <a:lvl2pPr indent="0" lvl="1"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2pPr>
            <a:lvl3pPr indent="0" lvl="2"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3pPr>
            <a:lvl4pPr indent="0" lvl="3"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4pPr>
            <a:lvl5pPr indent="0" lvl="4"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5pPr>
            <a:lvl6pPr indent="0" lvl="5"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6pPr>
            <a:lvl7pPr indent="0" lvl="6"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7pPr>
            <a:lvl8pPr indent="0" lvl="7"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8pPr>
            <a:lvl9pPr indent="0" lvl="8" marL="0" marR="0" rtl="0" algn="ctr">
              <a:lnSpc>
                <a:spcPct val="100000"/>
              </a:lnSpc>
              <a:spcBef>
                <a:spcPts val="0"/>
              </a:spcBef>
              <a:spcAft>
                <a:spcPts val="0"/>
              </a:spcAft>
              <a:buClr>
                <a:srgbClr val="000000"/>
              </a:buClr>
              <a:buSzPts val="900"/>
              <a:buFont typeface="DM Sans"/>
              <a:buNone/>
              <a:defRPr b="0" i="0" sz="900" u="none" cap="none" strike="noStrike">
                <a:solidFill>
                  <a:srgbClr val="000000"/>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237" name="Shape 237"/>
        <p:cNvGrpSpPr/>
        <p:nvPr/>
      </p:nvGrpSpPr>
      <p:grpSpPr>
        <a:xfrm>
          <a:off x="0" y="0"/>
          <a:ext cx="0" cy="0"/>
          <a:chOff x="0" y="0"/>
          <a:chExt cx="0" cy="0"/>
        </a:xfrm>
      </p:grpSpPr>
      <p:sp>
        <p:nvSpPr>
          <p:cNvPr id="238" name="Google Shape;238;g237a0c12ba3_5_2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39" name="Google Shape;239;g237a0c12ba3_5_27"/>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1_Text only">
    <p:spTree>
      <p:nvGrpSpPr>
        <p:cNvPr id="245" name="Shape 245"/>
        <p:cNvGrpSpPr/>
        <p:nvPr/>
      </p:nvGrpSpPr>
      <p:grpSpPr>
        <a:xfrm>
          <a:off x="0" y="0"/>
          <a:ext cx="0" cy="0"/>
          <a:chOff x="0" y="0"/>
          <a:chExt cx="0" cy="0"/>
        </a:xfrm>
      </p:grpSpPr>
      <p:sp>
        <p:nvSpPr>
          <p:cNvPr id="246" name="Google Shape;246;g23196b1bd6d_0_154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47" name="Google Shape;247;g23196b1bd6d_0_1544"/>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48" name="Shape 248"/>
        <p:cNvGrpSpPr/>
        <p:nvPr/>
      </p:nvGrpSpPr>
      <p:grpSpPr>
        <a:xfrm>
          <a:off x="0" y="0"/>
          <a:ext cx="0" cy="0"/>
          <a:chOff x="0" y="0"/>
          <a:chExt cx="0" cy="0"/>
        </a:xfrm>
      </p:grpSpPr>
      <p:sp>
        <p:nvSpPr>
          <p:cNvPr id="249" name="Google Shape;249;g23196b1bd6d_0_1547"/>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50" name="Google Shape;250;g23196b1bd6d_0_154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1" name="Google Shape;251;g23196b1bd6d_0_1547"/>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52" name="Shape 252"/>
        <p:cNvGrpSpPr/>
        <p:nvPr/>
      </p:nvGrpSpPr>
      <p:grpSpPr>
        <a:xfrm>
          <a:off x="0" y="0"/>
          <a:ext cx="0" cy="0"/>
          <a:chOff x="0" y="0"/>
          <a:chExt cx="0" cy="0"/>
        </a:xfrm>
      </p:grpSpPr>
      <p:sp>
        <p:nvSpPr>
          <p:cNvPr id="253" name="Google Shape;253;g23196b1bd6d_0_1551"/>
          <p:cNvSpPr txBox="1"/>
          <p:nvPr>
            <p:ph type="title"/>
          </p:nvPr>
        </p:nvSpPr>
        <p:spPr>
          <a:xfrm>
            <a:off x="311700" y="445025"/>
            <a:ext cx="8520600" cy="572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lt1"/>
              </a:buClr>
              <a:buSzPts val="3300"/>
              <a:buFont typeface="Lato Black"/>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4" name="Google Shape;254;g23196b1bd6d_0_1551"/>
          <p:cNvSpPr txBox="1"/>
          <p:nvPr>
            <p:ph idx="1" type="body"/>
          </p:nvPr>
        </p:nvSpPr>
        <p:spPr>
          <a:xfrm>
            <a:off x="311700" y="1152475"/>
            <a:ext cx="8520600" cy="3416400"/>
          </a:xfrm>
          <a:prstGeom prst="rect">
            <a:avLst/>
          </a:prstGeom>
          <a:noFill/>
          <a:ln>
            <a:noFill/>
          </a:ln>
        </p:spPr>
        <p:txBody>
          <a:bodyPr anchorCtr="0" anchor="t" bIns="45700" lIns="91425" spcFirstLastPara="1" rIns="91425" wrap="square" tIns="45700">
            <a:noAutofit/>
          </a:bodyPr>
          <a:lstStyle>
            <a:lvl1pPr indent="-374332" lvl="0" marL="457200" rtl="0" algn="l">
              <a:lnSpc>
                <a:spcPct val="100000"/>
              </a:lnSpc>
              <a:spcBef>
                <a:spcPts val="486"/>
              </a:spcBef>
              <a:spcAft>
                <a:spcPts val="0"/>
              </a:spcAft>
              <a:buClr>
                <a:schemeClr val="dk1"/>
              </a:buClr>
              <a:buSzPts val="2295"/>
              <a:buChar char="⚫"/>
              <a:defRPr/>
            </a:lvl1pPr>
            <a:lvl2pPr indent="-326390" lvl="1" marL="914400" rtl="0" algn="l">
              <a:lnSpc>
                <a:spcPct val="150000"/>
              </a:lnSpc>
              <a:spcBef>
                <a:spcPts val="396"/>
              </a:spcBef>
              <a:spcAft>
                <a:spcPts val="0"/>
              </a:spcAft>
              <a:buClr>
                <a:schemeClr val="dk1"/>
              </a:buClr>
              <a:buSzPts val="1540"/>
              <a:buChar char="⚪"/>
              <a:defRPr/>
            </a:lvl2pPr>
            <a:lvl3pPr indent="-323850" lvl="2" marL="1371600" rtl="0" algn="l">
              <a:lnSpc>
                <a:spcPct val="90000"/>
              </a:lnSpc>
              <a:spcBef>
                <a:spcPts val="360"/>
              </a:spcBef>
              <a:spcAft>
                <a:spcPts val="0"/>
              </a:spcAft>
              <a:buClr>
                <a:schemeClr val="dk1"/>
              </a:buClr>
              <a:buSzPts val="1500"/>
              <a:buChar char="⯍"/>
              <a:defRPr/>
            </a:lvl3pPr>
            <a:lvl4pPr indent="-317500" lvl="3" marL="1828800" rtl="0" algn="l">
              <a:lnSpc>
                <a:spcPct val="90000"/>
              </a:lnSpc>
              <a:spcBef>
                <a:spcPts val="360"/>
              </a:spcBef>
              <a:spcAft>
                <a:spcPts val="0"/>
              </a:spcAft>
              <a:buClr>
                <a:schemeClr val="dk1"/>
              </a:buClr>
              <a:buSzPts val="1400"/>
              <a:buChar char="?"/>
              <a:defRPr/>
            </a:lvl4pPr>
            <a:lvl5pPr indent="-342900" lvl="4" marL="2286000" rtl="0" algn="l">
              <a:lnSpc>
                <a:spcPct val="90000"/>
              </a:lnSpc>
              <a:spcBef>
                <a:spcPts val="324"/>
              </a:spcBef>
              <a:spcAft>
                <a:spcPts val="0"/>
              </a:spcAft>
              <a:buClr>
                <a:schemeClr val="dk1"/>
              </a:buClr>
              <a:buSzPts val="1800"/>
              <a:buChar char="•"/>
              <a:defRPr/>
            </a:lvl5pPr>
            <a:lvl6pPr indent="-320039" lvl="5" marL="2743200" rtl="0" algn="l">
              <a:lnSpc>
                <a:spcPct val="90000"/>
              </a:lnSpc>
              <a:spcBef>
                <a:spcPts val="324"/>
              </a:spcBef>
              <a:spcAft>
                <a:spcPts val="0"/>
              </a:spcAft>
              <a:buClr>
                <a:schemeClr val="dk1"/>
              </a:buClr>
              <a:buSzPts val="1440"/>
              <a:buChar char="⚫"/>
              <a:defRPr/>
            </a:lvl6pPr>
            <a:lvl7pPr indent="-320039" lvl="6" marL="3200400" rtl="0" algn="l">
              <a:lnSpc>
                <a:spcPct val="90000"/>
              </a:lnSpc>
              <a:spcBef>
                <a:spcPts val="288"/>
              </a:spcBef>
              <a:spcAft>
                <a:spcPts val="0"/>
              </a:spcAft>
              <a:buClr>
                <a:schemeClr val="dk1"/>
              </a:buClr>
              <a:buSzPts val="1440"/>
              <a:buChar char="•"/>
              <a:defRPr/>
            </a:lvl7pPr>
            <a:lvl8pPr indent="-330200" lvl="7" marL="3657600" rtl="0" algn="l">
              <a:lnSpc>
                <a:spcPct val="90000"/>
              </a:lnSpc>
              <a:spcBef>
                <a:spcPts val="288"/>
              </a:spcBef>
              <a:spcAft>
                <a:spcPts val="0"/>
              </a:spcAft>
              <a:buClr>
                <a:schemeClr val="dk1"/>
              </a:buClr>
              <a:buSzPts val="1600"/>
              <a:buChar char="•"/>
              <a:defRPr/>
            </a:lvl8pPr>
            <a:lvl9pPr indent="-308609" lvl="8" marL="4114800" rtl="0" algn="l">
              <a:lnSpc>
                <a:spcPct val="90000"/>
              </a:lnSpc>
              <a:spcBef>
                <a:spcPts val="252"/>
              </a:spcBef>
              <a:spcAft>
                <a:spcPts val="0"/>
              </a:spcAft>
              <a:buClr>
                <a:schemeClr val="dk1"/>
              </a:buClr>
              <a:buSzPts val="1260"/>
              <a:buChar char="•"/>
              <a:defRPr/>
            </a:lvl9pPr>
          </a:lstStyle>
          <a:p/>
        </p:txBody>
      </p:sp>
      <p:sp>
        <p:nvSpPr>
          <p:cNvPr id="255" name="Google Shape;255;g23196b1bd6d_0_1551"/>
          <p:cNvSpPr txBox="1"/>
          <p:nvPr>
            <p:ph idx="12" type="sldNum"/>
          </p:nvPr>
        </p:nvSpPr>
        <p:spPr>
          <a:xfrm>
            <a:off x="8472458" y="4663217"/>
            <a:ext cx="548700" cy="393600"/>
          </a:xfrm>
          <a:prstGeom prst="rect">
            <a:avLst/>
          </a:prstGeom>
          <a:noFill/>
          <a:ln>
            <a:noFill/>
          </a:ln>
        </p:spPr>
        <p:txBody>
          <a:bodyPr anchorCtr="0" anchor="ctr" bIns="45700" lIns="45700" spcFirstLastPara="1" rIns="45700" wrap="square" tIns="45700">
            <a:noAutofit/>
          </a:bodyPr>
          <a:lstStyle>
            <a:lvl1pPr indent="0" lvl="0"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1pPr>
            <a:lvl2pPr indent="0" lvl="1"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2pPr>
            <a:lvl3pPr indent="0" lvl="2"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3pPr>
            <a:lvl4pPr indent="0" lvl="3"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4pPr>
            <a:lvl5pPr indent="0" lvl="4"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5pPr>
            <a:lvl6pPr indent="0" lvl="5"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6pPr>
            <a:lvl7pPr indent="0" lvl="6"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7pPr>
            <a:lvl8pPr indent="0" lvl="7"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8pPr>
            <a:lvl9pPr indent="0" lvl="8" marL="0" marR="0" rtl="0" algn="ctr">
              <a:buClr>
                <a:schemeClr val="dk1"/>
              </a:buClr>
              <a:buSzPts val="1607"/>
              <a:buFont typeface="Calibri"/>
              <a:buNone/>
              <a:defRPr b="0" i="0" sz="1607" u="none" cap="none" strike="noStrike">
                <a:solidFill>
                  <a:schemeClr val="dk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only">
  <p:cSld name="Video only">
    <p:spTree>
      <p:nvGrpSpPr>
        <p:cNvPr id="256" name="Shape 256"/>
        <p:cNvGrpSpPr/>
        <p:nvPr/>
      </p:nvGrpSpPr>
      <p:grpSpPr>
        <a:xfrm>
          <a:off x="0" y="0"/>
          <a:ext cx="0" cy="0"/>
          <a:chOff x="0" y="0"/>
          <a:chExt cx="0" cy="0"/>
        </a:xfrm>
      </p:grpSpPr>
      <p:sp>
        <p:nvSpPr>
          <p:cNvPr id="257" name="Google Shape;257;g23196b1bd6d_0_1555"/>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58" name="Google Shape;258;g23196b1bd6d_0_155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59" name="Google Shape;259;g23196b1bd6d_0_1555"/>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60" name="Google Shape;260;g23196b1bd6d_0_1555"/>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only">
  <p:cSld name="1_Text only 2">
    <p:spTree>
      <p:nvGrpSpPr>
        <p:cNvPr id="261" name="Shape 261"/>
        <p:cNvGrpSpPr/>
        <p:nvPr/>
      </p:nvGrpSpPr>
      <p:grpSpPr>
        <a:xfrm>
          <a:off x="0" y="0"/>
          <a:ext cx="0" cy="0"/>
          <a:chOff x="0" y="0"/>
          <a:chExt cx="0" cy="0"/>
        </a:xfrm>
      </p:grpSpPr>
      <p:sp>
        <p:nvSpPr>
          <p:cNvPr id="262" name="Google Shape;262;g23196b1bd6d_0_1560"/>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63" name="Google Shape;263;g23196b1bd6d_0_156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4" name="Google Shape;264;g23196b1bd6d_0_1560"/>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0" name="Shape 30"/>
        <p:cNvGrpSpPr/>
        <p:nvPr/>
      </p:nvGrpSpPr>
      <p:grpSpPr>
        <a:xfrm>
          <a:off x="0" y="0"/>
          <a:ext cx="0" cy="0"/>
          <a:chOff x="0" y="0"/>
          <a:chExt cx="0" cy="0"/>
        </a:xfrm>
      </p:grpSpPr>
      <p:sp>
        <p:nvSpPr>
          <p:cNvPr id="31" name="Google Shape;31;g23196b1bd6d_0_21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00" u="none" cap="none" strike="noStrike">
              <a:solidFill>
                <a:schemeClr val="dk1"/>
              </a:solidFill>
              <a:latin typeface="Lato Black"/>
              <a:ea typeface="Lato Black"/>
              <a:cs typeface="Lato Black"/>
              <a:sym typeface="Lato Black"/>
            </a:endParaRPr>
          </a:p>
        </p:txBody>
      </p:sp>
      <p:sp>
        <p:nvSpPr>
          <p:cNvPr id="32" name="Google Shape;32;g23196b1bd6d_0_21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
        <p:nvSpPr>
          <p:cNvPr id="33" name="Google Shape;33;g23196b1bd6d_0_218"/>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500"/>
              </a:spcBef>
              <a:spcAft>
                <a:spcPts val="0"/>
              </a:spcAft>
              <a:buClr>
                <a:schemeClr val="dk1"/>
              </a:buClr>
              <a:buSzPts val="1700"/>
              <a:buNone/>
              <a:defRPr sz="1700"/>
            </a:lvl2pPr>
            <a:lvl3pPr indent="-228600" lvl="2" marL="1371600" rtl="0" algn="l">
              <a:lnSpc>
                <a:spcPct val="90000"/>
              </a:lnSpc>
              <a:spcBef>
                <a:spcPts val="400"/>
              </a:spcBef>
              <a:spcAft>
                <a:spcPts val="0"/>
              </a:spcAft>
              <a:buClr>
                <a:schemeClr val="dk1"/>
              </a:buClr>
              <a:buSzPts val="1700"/>
              <a:buNone/>
              <a:defRPr sz="1700"/>
            </a:lvl3pPr>
            <a:lvl4pPr indent="-228600" lvl="3" marL="1828800" rtl="0" algn="l">
              <a:lnSpc>
                <a:spcPct val="90000"/>
              </a:lnSpc>
              <a:spcBef>
                <a:spcPts val="400"/>
              </a:spcBef>
              <a:spcAft>
                <a:spcPts val="0"/>
              </a:spcAft>
              <a:buClr>
                <a:schemeClr val="dk1"/>
              </a:buClr>
              <a:buSzPts val="1700"/>
              <a:buNone/>
              <a:defRPr sz="1700"/>
            </a:lvl4pPr>
            <a:lvl5pPr indent="-228600" lvl="4" marL="2286000" rtl="0" algn="l">
              <a:lnSpc>
                <a:spcPct val="90000"/>
              </a:lnSpc>
              <a:spcBef>
                <a:spcPts val="400"/>
              </a:spcBef>
              <a:spcAft>
                <a:spcPts val="0"/>
              </a:spcAft>
              <a:buClr>
                <a:schemeClr val="dk1"/>
              </a:buClr>
              <a:buSzPts val="1700"/>
              <a:buNone/>
              <a:defRPr sz="1700"/>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pic>
        <p:nvPicPr>
          <p:cNvPr id="34" name="Google Shape;34;g23196b1bd6d_0_218"/>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Video only">
  <p:cSld name="1_Video only">
    <p:spTree>
      <p:nvGrpSpPr>
        <p:cNvPr id="265" name="Shape 265"/>
        <p:cNvGrpSpPr/>
        <p:nvPr/>
      </p:nvGrpSpPr>
      <p:grpSpPr>
        <a:xfrm>
          <a:off x="0" y="0"/>
          <a:ext cx="0" cy="0"/>
          <a:chOff x="0" y="0"/>
          <a:chExt cx="0" cy="0"/>
        </a:xfrm>
      </p:grpSpPr>
      <p:sp>
        <p:nvSpPr>
          <p:cNvPr id="266" name="Google Shape;266;g23196b1bd6d_0_1564"/>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67" name="Google Shape;267;g23196b1bd6d_0_156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68" name="Google Shape;268;g23196b1bd6d_0_1564"/>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with image">
  <p:cSld name="1_Text with image">
    <p:spTree>
      <p:nvGrpSpPr>
        <p:cNvPr id="269" name="Shape 269"/>
        <p:cNvGrpSpPr/>
        <p:nvPr/>
      </p:nvGrpSpPr>
      <p:grpSpPr>
        <a:xfrm>
          <a:off x="0" y="0"/>
          <a:ext cx="0" cy="0"/>
          <a:chOff x="0" y="0"/>
          <a:chExt cx="0" cy="0"/>
        </a:xfrm>
      </p:grpSpPr>
      <p:pic>
        <p:nvPicPr>
          <p:cNvPr id="270" name="Google Shape;270;g23196b1bd6d_0_1568"/>
          <p:cNvPicPr preferRelativeResize="0"/>
          <p:nvPr/>
        </p:nvPicPr>
        <p:blipFill rotWithShape="1">
          <a:blip r:embed="rId2">
            <a:alphaModFix/>
          </a:blip>
          <a:srcRect b="33198" l="9" r="0" t="7104"/>
          <a:stretch/>
        </p:blipFill>
        <p:spPr>
          <a:xfrm>
            <a:off x="-10372" y="3700846"/>
            <a:ext cx="9161688" cy="1445103"/>
          </a:xfrm>
          <a:prstGeom prst="rect">
            <a:avLst/>
          </a:prstGeom>
          <a:noFill/>
          <a:ln>
            <a:noFill/>
          </a:ln>
        </p:spPr>
      </p:pic>
      <p:sp>
        <p:nvSpPr>
          <p:cNvPr id="271" name="Google Shape;271;g23196b1bd6d_0_156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2" name="Google Shape;272;g23196b1bd6d_0_1568"/>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73" name="Google Shape;273;g23196b1bd6d_0_1568"/>
          <p:cNvSpPr/>
          <p:nvPr>
            <p:ph idx="3" type="pic"/>
          </p:nvPr>
        </p:nvSpPr>
        <p:spPr>
          <a:xfrm>
            <a:off x="5262429" y="1291773"/>
            <a:ext cx="3420300" cy="3090600"/>
          </a:xfrm>
          <a:prstGeom prst="rect">
            <a:avLst/>
          </a:prstGeom>
          <a:noFill/>
          <a:ln>
            <a:noFill/>
          </a:ln>
        </p:spPr>
      </p:sp>
      <p:pic>
        <p:nvPicPr>
          <p:cNvPr descr="circle-logo-word-cover-color.png" id="274" name="Google Shape;274;g23196b1bd6d_0_1568"/>
          <p:cNvPicPr preferRelativeResize="0"/>
          <p:nvPr/>
        </p:nvPicPr>
        <p:blipFill rotWithShape="1">
          <a:blip r:embed="rId3">
            <a:alphaModFix/>
          </a:blip>
          <a:srcRect b="0" l="0" r="0" t="0"/>
          <a:stretch/>
        </p:blipFill>
        <p:spPr>
          <a:xfrm>
            <a:off x="8389122" y="4458624"/>
            <a:ext cx="594043" cy="601574"/>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279" name="Shape 279"/>
        <p:cNvGrpSpPr/>
        <p:nvPr/>
      </p:nvGrpSpPr>
      <p:grpSpPr>
        <a:xfrm>
          <a:off x="0" y="0"/>
          <a:ext cx="0" cy="0"/>
          <a:chOff x="0" y="0"/>
          <a:chExt cx="0" cy="0"/>
        </a:xfrm>
      </p:grpSpPr>
      <p:sp>
        <p:nvSpPr>
          <p:cNvPr id="280" name="Google Shape;280;g23196b1bd6d_0_2113"/>
          <p:cNvSpPr txBox="1"/>
          <p:nvPr>
            <p:ph idx="1" type="body"/>
          </p:nvPr>
        </p:nvSpPr>
        <p:spPr>
          <a:xfrm>
            <a:off x="1416575" y="1293834"/>
            <a:ext cx="63114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1" name="Google Shape;281;g23196b1bd6d_0_2113"/>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rm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282" name="Google Shape;282;g23196b1bd6d_0_2113"/>
          <p:cNvPicPr preferRelativeResize="0"/>
          <p:nvPr/>
        </p:nvPicPr>
        <p:blipFill rotWithShape="1">
          <a:blip r:embed="rId2">
            <a:alphaModFix/>
          </a:blip>
          <a:srcRect b="3729" l="0" r="0" t="3720"/>
          <a:stretch/>
        </p:blipFill>
        <p:spPr>
          <a:xfrm>
            <a:off x="0" y="3277144"/>
            <a:ext cx="9141827" cy="18663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0" st="0"/>
                                            </p:txEl>
                                          </p:spTgt>
                                        </p:tgtEl>
                                        <p:attrNameLst>
                                          <p:attrName>style.visibility</p:attrName>
                                        </p:attrNameLst>
                                      </p:cBhvr>
                                      <p:to>
                                        <p:strVal val="visible"/>
                                      </p:to>
                                    </p:set>
                                    <p:animEffect filter="fade" transition="in">
                                      <p:cBhvr>
                                        <p:cTn dur="750"/>
                                        <p:tgtEl>
                                          <p:spTgt spid="2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1" st="1"/>
                                            </p:txEl>
                                          </p:spTgt>
                                        </p:tgtEl>
                                        <p:attrNameLst>
                                          <p:attrName>style.visibility</p:attrName>
                                        </p:attrNameLst>
                                      </p:cBhvr>
                                      <p:to>
                                        <p:strVal val="visible"/>
                                      </p:to>
                                    </p:set>
                                    <p:animEffect filter="fade" transition="in">
                                      <p:cBhvr>
                                        <p:cTn dur="750"/>
                                        <p:tgtEl>
                                          <p:spTgt spid="2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2" st="2"/>
                                            </p:txEl>
                                          </p:spTgt>
                                        </p:tgtEl>
                                        <p:attrNameLst>
                                          <p:attrName>style.visibility</p:attrName>
                                        </p:attrNameLst>
                                      </p:cBhvr>
                                      <p:to>
                                        <p:strVal val="visible"/>
                                      </p:to>
                                    </p:set>
                                    <p:animEffect filter="fade" transition="in">
                                      <p:cBhvr>
                                        <p:cTn dur="750"/>
                                        <p:tgtEl>
                                          <p:spTgt spid="2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3" st="3"/>
                                            </p:txEl>
                                          </p:spTgt>
                                        </p:tgtEl>
                                        <p:attrNameLst>
                                          <p:attrName>style.visibility</p:attrName>
                                        </p:attrNameLst>
                                      </p:cBhvr>
                                      <p:to>
                                        <p:strVal val="visible"/>
                                      </p:to>
                                    </p:set>
                                    <p:animEffect filter="fade" transition="in">
                                      <p:cBhvr>
                                        <p:cTn dur="750"/>
                                        <p:tgtEl>
                                          <p:spTgt spid="28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4" st="4"/>
                                            </p:txEl>
                                          </p:spTgt>
                                        </p:tgtEl>
                                        <p:attrNameLst>
                                          <p:attrName>style.visibility</p:attrName>
                                        </p:attrNameLst>
                                      </p:cBhvr>
                                      <p:to>
                                        <p:strVal val="visible"/>
                                      </p:to>
                                    </p:set>
                                    <p:animEffect filter="fade" transition="in">
                                      <p:cBhvr>
                                        <p:cTn dur="750"/>
                                        <p:tgtEl>
                                          <p:spTgt spid="28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5" st="5"/>
                                            </p:txEl>
                                          </p:spTgt>
                                        </p:tgtEl>
                                        <p:attrNameLst>
                                          <p:attrName>style.visibility</p:attrName>
                                        </p:attrNameLst>
                                      </p:cBhvr>
                                      <p:to>
                                        <p:strVal val="visible"/>
                                      </p:to>
                                    </p:set>
                                    <p:animEffect filter="fade" transition="in">
                                      <p:cBhvr>
                                        <p:cTn dur="750"/>
                                        <p:tgtEl>
                                          <p:spTgt spid="28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6" st="6"/>
                                            </p:txEl>
                                          </p:spTgt>
                                        </p:tgtEl>
                                        <p:attrNameLst>
                                          <p:attrName>style.visibility</p:attrName>
                                        </p:attrNameLst>
                                      </p:cBhvr>
                                      <p:to>
                                        <p:strVal val="visible"/>
                                      </p:to>
                                    </p:set>
                                    <p:animEffect filter="fade" transition="in">
                                      <p:cBhvr>
                                        <p:cTn dur="750"/>
                                        <p:tgtEl>
                                          <p:spTgt spid="28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7" st="7"/>
                                            </p:txEl>
                                          </p:spTgt>
                                        </p:tgtEl>
                                        <p:attrNameLst>
                                          <p:attrName>style.visibility</p:attrName>
                                        </p:attrNameLst>
                                      </p:cBhvr>
                                      <p:to>
                                        <p:strVal val="visible"/>
                                      </p:to>
                                    </p:set>
                                    <p:animEffect filter="fade" transition="in">
                                      <p:cBhvr>
                                        <p:cTn dur="750"/>
                                        <p:tgtEl>
                                          <p:spTgt spid="28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xEl>
                                              <p:pRg end="8" st="8"/>
                                            </p:txEl>
                                          </p:spTgt>
                                        </p:tgtEl>
                                        <p:attrNameLst>
                                          <p:attrName>style.visibility</p:attrName>
                                        </p:attrNameLst>
                                      </p:cBhvr>
                                      <p:to>
                                        <p:strVal val="visible"/>
                                      </p:to>
                                    </p:set>
                                    <p:animEffect filter="fade" transition="in">
                                      <p:cBhvr>
                                        <p:cTn dur="750"/>
                                        <p:tgtEl>
                                          <p:spTgt spid="280">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281">
                                            <p:txEl>
                                              <p:pRg end="0" st="0"/>
                                            </p:txEl>
                                          </p:spTgt>
                                        </p:tgtEl>
                                        <p:attrNameLst>
                                          <p:attrName>style.visibility</p:attrName>
                                        </p:attrNameLst>
                                      </p:cBhvr>
                                      <p:to>
                                        <p:strVal val="visible"/>
                                      </p:to>
                                    </p:set>
                                    <p:animEffect filter="fade" transition="in">
                                      <p:cBhvr>
                                        <p:cTn dur="750"/>
                                        <p:tgtEl>
                                          <p:spTgt spid="281">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1">
                                            <p:txEl>
                                              <p:pRg end="1" st="1"/>
                                            </p:txEl>
                                          </p:spTgt>
                                        </p:tgtEl>
                                        <p:attrNameLst>
                                          <p:attrName>style.visibility</p:attrName>
                                        </p:attrNameLst>
                                      </p:cBhvr>
                                      <p:to>
                                        <p:strVal val="visible"/>
                                      </p:to>
                                    </p:set>
                                    <p:animEffect filter="fade" transition="in">
                                      <p:cBhvr>
                                        <p:cTn dur="750"/>
                                        <p:tgtEl>
                                          <p:spTgt spid="281">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281">
                                            <p:txEl>
                                              <p:pRg end="2" st="2"/>
                                            </p:txEl>
                                          </p:spTgt>
                                        </p:tgtEl>
                                        <p:attrNameLst>
                                          <p:attrName>style.visibility</p:attrName>
                                        </p:attrNameLst>
                                      </p:cBhvr>
                                      <p:to>
                                        <p:strVal val="visible"/>
                                      </p:to>
                                    </p:set>
                                    <p:animEffect filter="fade" transition="in">
                                      <p:cBhvr>
                                        <p:cTn dur="750"/>
                                        <p:tgtEl>
                                          <p:spTgt spid="281">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1">
                                            <p:txEl>
                                              <p:pRg end="3" st="3"/>
                                            </p:txEl>
                                          </p:spTgt>
                                        </p:tgtEl>
                                        <p:attrNameLst>
                                          <p:attrName>style.visibility</p:attrName>
                                        </p:attrNameLst>
                                      </p:cBhvr>
                                      <p:to>
                                        <p:strVal val="visible"/>
                                      </p:to>
                                    </p:set>
                                    <p:animEffect filter="fade" transition="in">
                                      <p:cBhvr>
                                        <p:cTn dur="750"/>
                                        <p:tgtEl>
                                          <p:spTgt spid="281">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281">
                                            <p:txEl>
                                              <p:pRg end="4" st="4"/>
                                            </p:txEl>
                                          </p:spTgt>
                                        </p:tgtEl>
                                        <p:attrNameLst>
                                          <p:attrName>style.visibility</p:attrName>
                                        </p:attrNameLst>
                                      </p:cBhvr>
                                      <p:to>
                                        <p:strVal val="visible"/>
                                      </p:to>
                                    </p:set>
                                    <p:animEffect filter="fade" transition="in">
                                      <p:cBhvr>
                                        <p:cTn dur="750"/>
                                        <p:tgtEl>
                                          <p:spTgt spid="281">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281">
                                            <p:txEl>
                                              <p:pRg end="5" st="5"/>
                                            </p:txEl>
                                          </p:spTgt>
                                        </p:tgtEl>
                                        <p:attrNameLst>
                                          <p:attrName>style.visibility</p:attrName>
                                        </p:attrNameLst>
                                      </p:cBhvr>
                                      <p:to>
                                        <p:strVal val="visible"/>
                                      </p:to>
                                    </p:set>
                                    <p:animEffect filter="fade" transition="in">
                                      <p:cBhvr>
                                        <p:cTn dur="750"/>
                                        <p:tgtEl>
                                          <p:spTgt spid="281">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281">
                                            <p:txEl>
                                              <p:pRg end="6" st="6"/>
                                            </p:txEl>
                                          </p:spTgt>
                                        </p:tgtEl>
                                        <p:attrNameLst>
                                          <p:attrName>style.visibility</p:attrName>
                                        </p:attrNameLst>
                                      </p:cBhvr>
                                      <p:to>
                                        <p:strVal val="visible"/>
                                      </p:to>
                                    </p:set>
                                    <p:animEffect filter="fade" transition="in">
                                      <p:cBhvr>
                                        <p:cTn dur="750"/>
                                        <p:tgtEl>
                                          <p:spTgt spid="281">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81">
                                            <p:txEl>
                                              <p:pRg end="7" st="7"/>
                                            </p:txEl>
                                          </p:spTgt>
                                        </p:tgtEl>
                                        <p:attrNameLst>
                                          <p:attrName>style.visibility</p:attrName>
                                        </p:attrNameLst>
                                      </p:cBhvr>
                                      <p:to>
                                        <p:strVal val="visible"/>
                                      </p:to>
                                    </p:set>
                                    <p:animEffect filter="fade" transition="in">
                                      <p:cBhvr>
                                        <p:cTn dur="750"/>
                                        <p:tgtEl>
                                          <p:spTgt spid="281">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281">
                                            <p:txEl>
                                              <p:pRg end="8" st="8"/>
                                            </p:txEl>
                                          </p:spTgt>
                                        </p:tgtEl>
                                        <p:attrNameLst>
                                          <p:attrName>style.visibility</p:attrName>
                                        </p:attrNameLst>
                                      </p:cBhvr>
                                      <p:to>
                                        <p:strVal val="visible"/>
                                      </p:to>
                                    </p:set>
                                    <p:animEffect filter="fade" transition="in">
                                      <p:cBhvr>
                                        <p:cTn dur="750"/>
                                        <p:tgtEl>
                                          <p:spTgt spid="28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283" name="Shape 283"/>
        <p:cNvGrpSpPr/>
        <p:nvPr/>
      </p:nvGrpSpPr>
      <p:grpSpPr>
        <a:xfrm>
          <a:off x="0" y="0"/>
          <a:ext cx="0" cy="0"/>
          <a:chOff x="0" y="0"/>
          <a:chExt cx="0" cy="0"/>
        </a:xfrm>
      </p:grpSpPr>
      <p:sp>
        <p:nvSpPr>
          <p:cNvPr id="284" name="Google Shape;284;g23196b1bd6d_0_2117"/>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85" name="Google Shape;285;g23196b1bd6d_0_211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6" name="Google Shape;286;g23196b1bd6d_0_2117"/>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287" name="Shape 287"/>
        <p:cNvGrpSpPr/>
        <p:nvPr/>
      </p:nvGrpSpPr>
      <p:grpSpPr>
        <a:xfrm>
          <a:off x="0" y="0"/>
          <a:ext cx="0" cy="0"/>
          <a:chOff x="0" y="0"/>
          <a:chExt cx="0" cy="0"/>
        </a:xfrm>
      </p:grpSpPr>
      <p:sp>
        <p:nvSpPr>
          <p:cNvPr id="288" name="Google Shape;288;g23196b1bd6d_0_212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89" name="Google Shape;289;g23196b1bd6d_0_2121"/>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2400"/>
              <a:buNone/>
              <a:defRPr/>
            </a:lvl2pPr>
            <a:lvl3pPr indent="-228600" lvl="2" marL="1371600" rtl="0" algn="l">
              <a:lnSpc>
                <a:spcPct val="150000"/>
              </a:lnSpc>
              <a:spcBef>
                <a:spcPts val="375"/>
              </a:spcBef>
              <a:spcAft>
                <a:spcPts val="0"/>
              </a:spcAft>
              <a:buClr>
                <a:schemeClr val="dk1"/>
              </a:buClr>
              <a:buSzPts val="1500"/>
              <a:buNone/>
              <a:defRPr/>
            </a:lvl3pPr>
            <a:lvl4pPr indent="-228600" lvl="3" marL="1828800" rtl="0" algn="l">
              <a:lnSpc>
                <a:spcPct val="150000"/>
              </a:lnSpc>
              <a:spcBef>
                <a:spcPts val="375"/>
              </a:spcBef>
              <a:spcAft>
                <a:spcPts val="0"/>
              </a:spcAft>
              <a:buClr>
                <a:schemeClr val="dk1"/>
              </a:buClr>
              <a:buSzPts val="1350"/>
              <a:buNone/>
              <a:defRPr/>
            </a:lvl4pPr>
            <a:lvl5pPr indent="-228600" lvl="4" marL="2286000" rtl="0" algn="l">
              <a:lnSpc>
                <a:spcPct val="150000"/>
              </a:lnSpc>
              <a:spcBef>
                <a:spcPts val="375"/>
              </a:spcBef>
              <a:spcAft>
                <a:spcPts val="0"/>
              </a:spcAft>
              <a:buClr>
                <a:schemeClr val="dk1"/>
              </a:buClr>
              <a:buSzPts val="1350"/>
              <a:buNone/>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90" name="Google Shape;290;g23196b1bd6d_0_2121"/>
          <p:cNvSpPr/>
          <p:nvPr>
            <p:ph idx="3" type="pic"/>
          </p:nvPr>
        </p:nvSpPr>
        <p:spPr>
          <a:xfrm rot="375550">
            <a:off x="5217769" y="1447810"/>
            <a:ext cx="3420289" cy="3090749"/>
          </a:xfrm>
          <a:prstGeom prst="rect">
            <a:avLst/>
          </a:prstGeom>
          <a:noFill/>
          <a:ln>
            <a:noFill/>
          </a:ln>
        </p:spPr>
      </p:sp>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291" name="Shape 291"/>
        <p:cNvGrpSpPr/>
        <p:nvPr/>
      </p:nvGrpSpPr>
      <p:grpSpPr>
        <a:xfrm>
          <a:off x="0" y="0"/>
          <a:ext cx="0" cy="0"/>
          <a:chOff x="0" y="0"/>
          <a:chExt cx="0" cy="0"/>
        </a:xfrm>
      </p:grpSpPr>
      <p:sp>
        <p:nvSpPr>
          <p:cNvPr id="292" name="Google Shape;292;g23196b1bd6d_0_2125"/>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93" name="Google Shape;293;g23196b1bd6d_0_212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294" name="Google Shape;294;g23196b1bd6d_0_2125"/>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no text">
  <p:cSld name="image only no text">
    <p:spTree>
      <p:nvGrpSpPr>
        <p:cNvPr id="295" name="Shape 295"/>
        <p:cNvGrpSpPr/>
        <p:nvPr/>
      </p:nvGrpSpPr>
      <p:grpSpPr>
        <a:xfrm>
          <a:off x="0" y="0"/>
          <a:ext cx="0" cy="0"/>
          <a:chOff x="0" y="0"/>
          <a:chExt cx="0" cy="0"/>
        </a:xfrm>
      </p:grpSpPr>
      <p:sp>
        <p:nvSpPr>
          <p:cNvPr id="296" name="Google Shape;296;g23196b1bd6d_0_212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7" name="Shape 297"/>
        <p:cNvGrpSpPr/>
        <p:nvPr/>
      </p:nvGrpSpPr>
      <p:grpSpPr>
        <a:xfrm>
          <a:off x="0" y="0"/>
          <a:ext cx="0" cy="0"/>
          <a:chOff x="0" y="0"/>
          <a:chExt cx="0" cy="0"/>
        </a:xfrm>
      </p:grpSpPr>
      <p:sp>
        <p:nvSpPr>
          <p:cNvPr id="298" name="Google Shape;298;g23196b1bd6d_0_2131"/>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SzPts val="36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g23196b1bd6d_0_2131"/>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228600" lvl="1" marL="914400" rtl="0" algn="l">
              <a:spcBef>
                <a:spcPts val="480"/>
              </a:spcBef>
              <a:spcAft>
                <a:spcPts val="0"/>
              </a:spcAft>
              <a:buClr>
                <a:schemeClr val="dk1"/>
              </a:buClr>
              <a:buSzPts val="2400"/>
              <a:buNone/>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300" name="Google Shape;300;g23196b1bd6d_0_2131"/>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rmAutofit/>
          </a:bodyPr>
          <a:lstStyle>
            <a:lvl1pPr indent="-406400" lvl="0" marL="457200" rtl="0" algn="l">
              <a:spcBef>
                <a:spcPts val="560"/>
              </a:spcBef>
              <a:spcAft>
                <a:spcPts val="0"/>
              </a:spcAft>
              <a:buClr>
                <a:schemeClr val="dk1"/>
              </a:buClr>
              <a:buSzPts val="2800"/>
              <a:buChar char="•"/>
              <a:defRPr sz="2800"/>
            </a:lvl1pPr>
            <a:lvl2pPr indent="-228600" lvl="1" marL="914400" rtl="0" algn="l">
              <a:spcBef>
                <a:spcPts val="480"/>
              </a:spcBef>
              <a:spcAft>
                <a:spcPts val="0"/>
              </a:spcAft>
              <a:buClr>
                <a:schemeClr val="dk1"/>
              </a:buClr>
              <a:buSzPts val="2400"/>
              <a:buNone/>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301" name="Google Shape;301;g23196b1bd6d_0_213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2" name="Google Shape;302;g23196b1bd6d_0_213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03" name="Google Shape;303;g23196b1bd6d_0_213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lt1"/>
                </a:solidFill>
                <a:latin typeface="Poppins"/>
                <a:ea typeface="Poppins"/>
                <a:cs typeface="Poppins"/>
                <a:sym typeface="Poppins"/>
              </a:defRPr>
            </a:lvl1pPr>
            <a:lvl2pPr indent="0" lvl="1" marL="0" marR="0" rtl="0" algn="r">
              <a:spcBef>
                <a:spcPts val="0"/>
              </a:spcBef>
              <a:spcAft>
                <a:spcPts val="0"/>
              </a:spcAft>
              <a:buNone/>
              <a:defRPr b="0" i="0" sz="1200" u="none" cap="none" strike="noStrike">
                <a:solidFill>
                  <a:schemeClr val="lt1"/>
                </a:solidFill>
                <a:latin typeface="Poppins"/>
                <a:ea typeface="Poppins"/>
                <a:cs typeface="Poppins"/>
                <a:sym typeface="Poppins"/>
              </a:defRPr>
            </a:lvl2pPr>
            <a:lvl3pPr indent="0" lvl="2" marL="0" marR="0" rtl="0" algn="r">
              <a:spcBef>
                <a:spcPts val="0"/>
              </a:spcBef>
              <a:spcAft>
                <a:spcPts val="0"/>
              </a:spcAft>
              <a:buNone/>
              <a:defRPr b="0" i="0" sz="1200" u="none" cap="none" strike="noStrike">
                <a:solidFill>
                  <a:schemeClr val="lt1"/>
                </a:solidFill>
                <a:latin typeface="Poppins"/>
                <a:ea typeface="Poppins"/>
                <a:cs typeface="Poppins"/>
                <a:sym typeface="Poppins"/>
              </a:defRPr>
            </a:lvl3pPr>
            <a:lvl4pPr indent="0" lvl="3" marL="0" marR="0" rtl="0" algn="r">
              <a:spcBef>
                <a:spcPts val="0"/>
              </a:spcBef>
              <a:spcAft>
                <a:spcPts val="0"/>
              </a:spcAft>
              <a:buNone/>
              <a:defRPr b="0" i="0" sz="1200" u="none" cap="none" strike="noStrike">
                <a:solidFill>
                  <a:schemeClr val="lt1"/>
                </a:solidFill>
                <a:latin typeface="Poppins"/>
                <a:ea typeface="Poppins"/>
                <a:cs typeface="Poppins"/>
                <a:sym typeface="Poppins"/>
              </a:defRPr>
            </a:lvl4pPr>
            <a:lvl5pPr indent="0" lvl="4" marL="0" marR="0" rtl="0" algn="r">
              <a:spcBef>
                <a:spcPts val="0"/>
              </a:spcBef>
              <a:spcAft>
                <a:spcPts val="0"/>
              </a:spcAft>
              <a:buNone/>
              <a:defRPr b="0" i="0" sz="1200" u="none" cap="none" strike="noStrike">
                <a:solidFill>
                  <a:schemeClr val="lt1"/>
                </a:solidFill>
                <a:latin typeface="Poppins"/>
                <a:ea typeface="Poppins"/>
                <a:cs typeface="Poppins"/>
                <a:sym typeface="Poppins"/>
              </a:defRPr>
            </a:lvl5pPr>
            <a:lvl6pPr indent="0" lvl="5" marL="0" marR="0" rtl="0" algn="r">
              <a:spcBef>
                <a:spcPts val="0"/>
              </a:spcBef>
              <a:spcAft>
                <a:spcPts val="0"/>
              </a:spcAft>
              <a:buNone/>
              <a:defRPr b="0" i="0" sz="1200" u="none" cap="none" strike="noStrike">
                <a:solidFill>
                  <a:schemeClr val="lt1"/>
                </a:solidFill>
                <a:latin typeface="Poppins"/>
                <a:ea typeface="Poppins"/>
                <a:cs typeface="Poppins"/>
                <a:sym typeface="Poppins"/>
              </a:defRPr>
            </a:lvl6pPr>
            <a:lvl7pPr indent="0" lvl="6" marL="0" marR="0" rtl="0" algn="r">
              <a:spcBef>
                <a:spcPts val="0"/>
              </a:spcBef>
              <a:spcAft>
                <a:spcPts val="0"/>
              </a:spcAft>
              <a:buNone/>
              <a:defRPr b="0" i="0" sz="1200" u="none" cap="none" strike="noStrike">
                <a:solidFill>
                  <a:schemeClr val="lt1"/>
                </a:solidFill>
                <a:latin typeface="Poppins"/>
                <a:ea typeface="Poppins"/>
                <a:cs typeface="Poppins"/>
                <a:sym typeface="Poppins"/>
              </a:defRPr>
            </a:lvl7pPr>
            <a:lvl8pPr indent="0" lvl="7" marL="0" marR="0" rtl="0" algn="r">
              <a:spcBef>
                <a:spcPts val="0"/>
              </a:spcBef>
              <a:spcAft>
                <a:spcPts val="0"/>
              </a:spcAft>
              <a:buNone/>
              <a:defRPr b="0" i="0" sz="1200" u="none" cap="none" strike="noStrike">
                <a:solidFill>
                  <a:schemeClr val="lt1"/>
                </a:solidFill>
                <a:latin typeface="Poppins"/>
                <a:ea typeface="Poppins"/>
                <a:cs typeface="Poppins"/>
                <a:sym typeface="Poppins"/>
              </a:defRPr>
            </a:lvl8pPr>
            <a:lvl9pPr indent="0" lvl="8" marL="0" marR="0" rtl="0" algn="r">
              <a:spcBef>
                <a:spcPts val="0"/>
              </a:spcBef>
              <a:spcAft>
                <a:spcPts val="0"/>
              </a:spcAft>
              <a:buNone/>
              <a:defRPr b="0" i="0" sz="12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304" name="Shape 304"/>
        <p:cNvGrpSpPr/>
        <p:nvPr/>
      </p:nvGrpSpPr>
      <p:grpSpPr>
        <a:xfrm>
          <a:off x="0" y="0"/>
          <a:ext cx="0" cy="0"/>
          <a:chOff x="0" y="0"/>
          <a:chExt cx="0" cy="0"/>
        </a:xfrm>
      </p:grpSpPr>
      <p:sp>
        <p:nvSpPr>
          <p:cNvPr id="305" name="Google Shape;305;g23196b1bd6d_0_213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06" name="Google Shape;306;g23196b1bd6d_0_2138"/>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07" name="Shape 307"/>
        <p:cNvGrpSpPr/>
        <p:nvPr/>
      </p:nvGrpSpPr>
      <p:grpSpPr>
        <a:xfrm>
          <a:off x="0" y="0"/>
          <a:ext cx="0" cy="0"/>
          <a:chOff x="0" y="0"/>
          <a:chExt cx="0" cy="0"/>
        </a:xfrm>
      </p:grpSpPr>
      <p:sp>
        <p:nvSpPr>
          <p:cNvPr id="308" name="Google Shape;308;g23196b1bd6d_0_2141"/>
          <p:cNvSpPr txBox="1"/>
          <p:nvPr>
            <p:ph type="title"/>
          </p:nvPr>
        </p:nvSpPr>
        <p:spPr>
          <a:xfrm>
            <a:off x="311700" y="445025"/>
            <a:ext cx="8520600" cy="572700"/>
          </a:xfrm>
          <a:prstGeom prst="rect">
            <a:avLst/>
          </a:prstGeom>
        </p:spPr>
        <p:txBody>
          <a:bodyPr anchorCtr="0" anchor="ctr" bIns="45700" lIns="91425" spcFirstLastPara="1" rIns="91425" wrap="square" tIns="45700">
            <a:normAutofit/>
          </a:bodyPr>
          <a:lstStyle>
            <a:lvl1pPr lvl="0" rtl="0">
              <a:spcBef>
                <a:spcPts val="0"/>
              </a:spcBef>
              <a:spcAft>
                <a:spcPts val="0"/>
              </a:spcAft>
              <a:buSzPts val="36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309" name="Google Shape;309;g23196b1bd6d_0_2141"/>
          <p:cNvSpPr txBox="1"/>
          <p:nvPr>
            <p:ph idx="1" type="body"/>
          </p:nvPr>
        </p:nvSpPr>
        <p:spPr>
          <a:xfrm>
            <a:off x="311700" y="1152475"/>
            <a:ext cx="8520600" cy="3416400"/>
          </a:xfrm>
          <a:prstGeom prst="rect">
            <a:avLst/>
          </a:prstGeom>
        </p:spPr>
        <p:txBody>
          <a:bodyPr anchorCtr="0" anchor="t" bIns="45700" lIns="91425" spcFirstLastPara="1" rIns="91425" wrap="square" tIns="45700">
            <a:normAutofit/>
          </a:bodyPr>
          <a:lstStyle>
            <a:lvl1pPr indent="-381000" lvl="0" marL="457200" rtl="0">
              <a:spcBef>
                <a:spcPts val="0"/>
              </a:spcBef>
              <a:spcAft>
                <a:spcPts val="0"/>
              </a:spcAft>
              <a:buSzPts val="2400"/>
              <a:buChar char="•"/>
              <a:defRPr/>
            </a:lvl1pPr>
            <a:lvl2pPr indent="-228600" lvl="1" marL="914400" rtl="0">
              <a:spcBef>
                <a:spcPts val="3000"/>
              </a:spcBef>
              <a:spcAft>
                <a:spcPts val="0"/>
              </a:spcAft>
              <a:buSzPts val="2400"/>
              <a:buNone/>
              <a:defRPr/>
            </a:lvl2pPr>
            <a:lvl3pPr indent="-323850" lvl="2" marL="1371600" rtl="0">
              <a:spcBef>
                <a:spcPts val="375"/>
              </a:spcBef>
              <a:spcAft>
                <a:spcPts val="0"/>
              </a:spcAft>
              <a:buSzPts val="1500"/>
              <a:buChar char="•"/>
              <a:defRPr/>
            </a:lvl3pPr>
            <a:lvl4pPr indent="-314325" lvl="3" marL="1828800" rtl="0">
              <a:spcBef>
                <a:spcPts val="375"/>
              </a:spcBef>
              <a:spcAft>
                <a:spcPts val="0"/>
              </a:spcAft>
              <a:buSzPts val="1350"/>
              <a:buChar char="•"/>
              <a:defRPr/>
            </a:lvl4pPr>
            <a:lvl5pPr indent="-314325" lvl="4" marL="2286000" rtl="0">
              <a:spcBef>
                <a:spcPts val="375"/>
              </a:spcBef>
              <a:spcAft>
                <a:spcPts val="0"/>
              </a:spcAft>
              <a:buSzPts val="1350"/>
              <a:buChar char="•"/>
              <a:defRPr/>
            </a:lvl5pPr>
            <a:lvl6pPr indent="-314325" lvl="5" marL="2743200" rtl="0">
              <a:spcBef>
                <a:spcPts val="375"/>
              </a:spcBef>
              <a:spcAft>
                <a:spcPts val="0"/>
              </a:spcAft>
              <a:buSzPts val="1350"/>
              <a:buChar char="•"/>
              <a:defRPr/>
            </a:lvl6pPr>
            <a:lvl7pPr indent="-314325" lvl="6" marL="3200400" rtl="0">
              <a:spcBef>
                <a:spcPts val="375"/>
              </a:spcBef>
              <a:spcAft>
                <a:spcPts val="0"/>
              </a:spcAft>
              <a:buSzPts val="1350"/>
              <a:buChar char="•"/>
              <a:defRPr/>
            </a:lvl7pPr>
            <a:lvl8pPr indent="-314325" lvl="7" marL="3657600" rtl="0">
              <a:spcBef>
                <a:spcPts val="375"/>
              </a:spcBef>
              <a:spcAft>
                <a:spcPts val="0"/>
              </a:spcAft>
              <a:buSzPts val="1350"/>
              <a:buChar char="•"/>
              <a:defRPr/>
            </a:lvl8pPr>
            <a:lvl9pPr indent="-314325" lvl="8" marL="4114800" rtl="0">
              <a:spcBef>
                <a:spcPts val="375"/>
              </a:spcBef>
              <a:spcAft>
                <a:spcPts val="0"/>
              </a:spcAft>
              <a:buSzPts val="1350"/>
              <a:buChar char="•"/>
              <a:defRPr/>
            </a:lvl9pPr>
          </a:lstStyle>
          <a:p/>
        </p:txBody>
      </p:sp>
      <p:sp>
        <p:nvSpPr>
          <p:cNvPr id="310" name="Google Shape;310;g23196b1bd6d_0_21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image">
  <p:cSld name="Text with image">
    <p:spTree>
      <p:nvGrpSpPr>
        <p:cNvPr id="35" name="Shape 35"/>
        <p:cNvGrpSpPr/>
        <p:nvPr/>
      </p:nvGrpSpPr>
      <p:grpSpPr>
        <a:xfrm>
          <a:off x="0" y="0"/>
          <a:ext cx="0" cy="0"/>
          <a:chOff x="0" y="0"/>
          <a:chExt cx="0" cy="0"/>
        </a:xfrm>
      </p:grpSpPr>
      <p:sp>
        <p:nvSpPr>
          <p:cNvPr id="36" name="Google Shape;36;g23196b1bd6d_0_22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
        <p:nvSpPr>
          <p:cNvPr id="37" name="Google Shape;37;g23196b1bd6d_0_223"/>
          <p:cNvSpPr txBox="1"/>
          <p:nvPr>
            <p:ph idx="2" type="body"/>
          </p:nvPr>
        </p:nvSpPr>
        <p:spPr>
          <a:xfrm>
            <a:off x="942822" y="1277258"/>
            <a:ext cx="3993600" cy="2329500"/>
          </a:xfrm>
          <a:prstGeom prst="rect">
            <a:avLst/>
          </a:prstGeom>
          <a:noFill/>
          <a:ln>
            <a:noFill/>
          </a:ln>
        </p:spPr>
        <p:txBody>
          <a:bodyPr anchorCtr="0" anchor="t" bIns="45700" lIns="91425" spcFirstLastPara="1" rIns="91425" wrap="square" tIns="45700">
            <a:norm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500"/>
              </a:spcBef>
              <a:spcAft>
                <a:spcPts val="0"/>
              </a:spcAft>
              <a:buClr>
                <a:schemeClr val="dk1"/>
              </a:buClr>
              <a:buSzPts val="2400"/>
              <a:buNone/>
              <a:defRPr/>
            </a:lvl2pPr>
            <a:lvl3pPr indent="-228600" lvl="2" marL="1371600" rtl="0" algn="l">
              <a:lnSpc>
                <a:spcPct val="150000"/>
              </a:lnSpc>
              <a:spcBef>
                <a:spcPts val="400"/>
              </a:spcBef>
              <a:spcAft>
                <a:spcPts val="0"/>
              </a:spcAft>
              <a:buClr>
                <a:schemeClr val="dk1"/>
              </a:buClr>
              <a:buSzPts val="1500"/>
              <a:buNone/>
              <a:defRPr/>
            </a:lvl3pPr>
            <a:lvl4pPr indent="-228600" lvl="3" marL="1828800" rtl="0" algn="l">
              <a:lnSpc>
                <a:spcPct val="150000"/>
              </a:lnSpc>
              <a:spcBef>
                <a:spcPts val="400"/>
              </a:spcBef>
              <a:spcAft>
                <a:spcPts val="0"/>
              </a:spcAft>
              <a:buClr>
                <a:schemeClr val="dk1"/>
              </a:buClr>
              <a:buSzPts val="1400"/>
              <a:buNone/>
              <a:defRPr/>
            </a:lvl4pPr>
            <a:lvl5pPr indent="-228600" lvl="4" marL="2286000" rtl="0" algn="l">
              <a:lnSpc>
                <a:spcPct val="150000"/>
              </a:lnSpc>
              <a:spcBef>
                <a:spcPts val="400"/>
              </a:spcBef>
              <a:spcAft>
                <a:spcPts val="0"/>
              </a:spcAft>
              <a:buClr>
                <a:schemeClr val="dk1"/>
              </a:buClr>
              <a:buSzPts val="1400"/>
              <a:buNone/>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
        <p:nvSpPr>
          <p:cNvPr id="38" name="Google Shape;38;g23196b1bd6d_0_223"/>
          <p:cNvSpPr/>
          <p:nvPr>
            <p:ph idx="3" type="pic"/>
          </p:nvPr>
        </p:nvSpPr>
        <p:spPr>
          <a:xfrm>
            <a:off x="5262429" y="1291773"/>
            <a:ext cx="3420300" cy="3090600"/>
          </a:xfrm>
          <a:prstGeom prst="rect">
            <a:avLst/>
          </a:prstGeom>
          <a:noFill/>
          <a:ln>
            <a:noFill/>
          </a:ln>
        </p:spPr>
      </p:sp>
      <p:pic>
        <p:nvPicPr>
          <p:cNvPr id="39" name="Google Shape;39;g23196b1bd6d_0_223"/>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15" name="Shape 315"/>
        <p:cNvGrpSpPr/>
        <p:nvPr/>
      </p:nvGrpSpPr>
      <p:grpSpPr>
        <a:xfrm>
          <a:off x="0" y="0"/>
          <a:ext cx="0" cy="0"/>
          <a:chOff x="0" y="0"/>
          <a:chExt cx="0" cy="0"/>
        </a:xfrm>
      </p:grpSpPr>
      <p:sp>
        <p:nvSpPr>
          <p:cNvPr id="316" name="Google Shape;316;g23196b1bd6d_0_2149"/>
          <p:cNvSpPr txBox="1"/>
          <p:nvPr>
            <p:ph idx="1" type="body"/>
          </p:nvPr>
        </p:nvSpPr>
        <p:spPr>
          <a:xfrm>
            <a:off x="0" y="1293834"/>
            <a:ext cx="9144000" cy="1262700"/>
          </a:xfrm>
          <a:prstGeom prst="rect">
            <a:avLst/>
          </a:prstGeom>
          <a:noFill/>
          <a:ln>
            <a:noFill/>
          </a:ln>
        </p:spPr>
        <p:txBody>
          <a:bodyPr anchorCtr="0" anchor="t" bIns="45700" lIns="91425" spcFirstLastPara="1" rIns="91425" wrap="square" tIns="45700">
            <a:noAutofit/>
          </a:bodyPr>
          <a:lstStyle>
            <a:lvl1pPr indent="-228600" lvl="0" marL="457200" rtl="0" algn="ctr">
              <a:lnSpc>
                <a:spcPct val="106111"/>
              </a:lnSpc>
              <a:spcBef>
                <a:spcPts val="0"/>
              </a:spcBef>
              <a:spcAft>
                <a:spcPts val="0"/>
              </a:spcAft>
              <a:buClr>
                <a:srgbClr val="333399"/>
              </a:buClr>
              <a:buSzPts val="36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637"/>
              <a:buNone/>
              <a:defRPr sz="2637">
                <a:solidFill>
                  <a:srgbClr val="333399"/>
                </a:solidFill>
                <a:latin typeface="Calibri"/>
                <a:ea typeface="Calibri"/>
                <a:cs typeface="Calibri"/>
                <a:sym typeface="Calibri"/>
              </a:defRPr>
            </a:lvl2pPr>
            <a:lvl3pPr indent="-396049" lvl="2" marL="13716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3pPr>
            <a:lvl4pPr indent="-396049" lvl="3" marL="18288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4pPr>
            <a:lvl5pPr indent="-396049" lvl="4" marL="2286000" rtl="0" algn="l">
              <a:lnSpc>
                <a:spcPct val="90000"/>
              </a:lnSpc>
              <a:spcBef>
                <a:spcPts val="375"/>
              </a:spcBef>
              <a:spcAft>
                <a:spcPts val="0"/>
              </a:spcAft>
              <a:buClr>
                <a:srgbClr val="333399"/>
              </a:buClr>
              <a:buSzPts val="2637"/>
              <a:buChar char="•"/>
              <a:defRPr sz="2637">
                <a:solidFill>
                  <a:srgbClr val="333399"/>
                </a:solidFill>
                <a:latin typeface="Calibri"/>
                <a:ea typeface="Calibri"/>
                <a:cs typeface="Calibri"/>
                <a:sym typeface="Calibri"/>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17" name="Google Shape;317;g23196b1bd6d_0_2149"/>
          <p:cNvSpPr txBox="1"/>
          <p:nvPr>
            <p:ph idx="2" type="body"/>
          </p:nvPr>
        </p:nvSpPr>
        <p:spPr>
          <a:xfrm>
            <a:off x="5458013" y="3035370"/>
            <a:ext cx="2228700" cy="1123800"/>
          </a:xfrm>
          <a:prstGeom prst="rect">
            <a:avLst/>
          </a:prstGeom>
          <a:noFill/>
          <a:ln>
            <a:noFill/>
          </a:ln>
        </p:spPr>
        <p:txBody>
          <a:bodyPr anchorCtr="0" anchor="t" bIns="45700" lIns="91425" spcFirstLastPara="1" rIns="91425" wrap="square" tIns="45700">
            <a:noAutofit/>
          </a:bodyPr>
          <a:lstStyle>
            <a:lvl1pPr indent="-228600" lvl="0" marL="457200" rtl="0" algn="l">
              <a:lnSpc>
                <a:spcPct val="100000"/>
              </a:lnSpc>
              <a:spcBef>
                <a:spcPts val="0"/>
              </a:spcBef>
              <a:spcAft>
                <a:spcPts val="0"/>
              </a:spcAft>
              <a:buClr>
                <a:schemeClr val="dk1"/>
              </a:buClr>
              <a:buSzPts val="1800"/>
              <a:buNone/>
              <a:defRPr sz="1800"/>
            </a:lvl1pPr>
            <a:lvl2pPr indent="-228600" lvl="1" marL="914400" rtl="0" algn="l">
              <a:lnSpc>
                <a:spcPct val="100000"/>
              </a:lnSpc>
              <a:spcBef>
                <a:spcPts val="3000"/>
              </a:spcBef>
              <a:spcAft>
                <a:spcPts val="0"/>
              </a:spcAft>
              <a:buClr>
                <a:schemeClr val="dk1"/>
              </a:buClr>
              <a:buSzPts val="1465"/>
              <a:buNone/>
              <a:defRPr sz="1465"/>
            </a:lvl2pPr>
            <a:lvl3pPr indent="-228600" lvl="2" marL="1371600" rtl="0" algn="l">
              <a:lnSpc>
                <a:spcPct val="100000"/>
              </a:lnSpc>
              <a:spcBef>
                <a:spcPts val="375"/>
              </a:spcBef>
              <a:spcAft>
                <a:spcPts val="0"/>
              </a:spcAft>
              <a:buClr>
                <a:schemeClr val="dk1"/>
              </a:buClr>
              <a:buSzPts val="1465"/>
              <a:buNone/>
              <a:defRPr sz="1465"/>
            </a:lvl3pPr>
            <a:lvl4pPr indent="-228600" lvl="3" marL="1828800" rtl="0" algn="l">
              <a:lnSpc>
                <a:spcPct val="100000"/>
              </a:lnSpc>
              <a:spcBef>
                <a:spcPts val="375"/>
              </a:spcBef>
              <a:spcAft>
                <a:spcPts val="0"/>
              </a:spcAft>
              <a:buClr>
                <a:schemeClr val="dk1"/>
              </a:buClr>
              <a:buSzPts val="1465"/>
              <a:buNone/>
              <a:defRPr sz="1465"/>
            </a:lvl4pPr>
            <a:lvl5pPr indent="-228600" lvl="4" marL="2286000" rtl="0" algn="l">
              <a:lnSpc>
                <a:spcPct val="100000"/>
              </a:lnSpc>
              <a:spcBef>
                <a:spcPts val="375"/>
              </a:spcBef>
              <a:spcAft>
                <a:spcPts val="0"/>
              </a:spcAft>
              <a:buClr>
                <a:schemeClr val="dk1"/>
              </a:buClr>
              <a:buSzPts val="1465"/>
              <a:buNone/>
              <a:defRPr sz="1465"/>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pic>
        <p:nvPicPr>
          <p:cNvPr id="318" name="Google Shape;318;g23196b1bd6d_0_2149"/>
          <p:cNvPicPr preferRelativeResize="0"/>
          <p:nvPr/>
        </p:nvPicPr>
        <p:blipFill rotWithShape="1">
          <a:blip r:embed="rId2">
            <a:alphaModFix/>
          </a:blip>
          <a:srcRect b="14555" l="209" r="0" t="7105"/>
          <a:stretch/>
        </p:blipFill>
        <p:spPr>
          <a:xfrm>
            <a:off x="-1" y="3248879"/>
            <a:ext cx="9144058" cy="1896438"/>
          </a:xfrm>
          <a:prstGeom prst="rect">
            <a:avLst/>
          </a:prstGeom>
          <a:noFill/>
          <a:ln>
            <a:noFill/>
          </a:ln>
        </p:spPr>
      </p:pic>
      <p:pic>
        <p:nvPicPr>
          <p:cNvPr id="319" name="Google Shape;319;g23196b1bd6d_0_2149"/>
          <p:cNvPicPr preferRelativeResize="0"/>
          <p:nvPr/>
        </p:nvPicPr>
        <p:blipFill rotWithShape="1">
          <a:blip r:embed="rId3">
            <a:alphaModFix/>
          </a:blip>
          <a:srcRect b="0" l="0" r="0" t="0"/>
          <a:stretch/>
        </p:blipFill>
        <p:spPr>
          <a:xfrm>
            <a:off x="3262141" y="4465217"/>
            <a:ext cx="2624950" cy="579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0" st="0"/>
                                            </p:txEl>
                                          </p:spTgt>
                                        </p:tgtEl>
                                        <p:attrNameLst>
                                          <p:attrName>style.visibility</p:attrName>
                                        </p:attrNameLst>
                                      </p:cBhvr>
                                      <p:to>
                                        <p:strVal val="visible"/>
                                      </p:to>
                                    </p:set>
                                    <p:animEffect filter="fade" transition="in">
                                      <p:cBhvr>
                                        <p:cTn dur="750"/>
                                        <p:tgtEl>
                                          <p:spTgt spid="3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1" st="1"/>
                                            </p:txEl>
                                          </p:spTgt>
                                        </p:tgtEl>
                                        <p:attrNameLst>
                                          <p:attrName>style.visibility</p:attrName>
                                        </p:attrNameLst>
                                      </p:cBhvr>
                                      <p:to>
                                        <p:strVal val="visible"/>
                                      </p:to>
                                    </p:set>
                                    <p:animEffect filter="fade" transition="in">
                                      <p:cBhvr>
                                        <p:cTn dur="750"/>
                                        <p:tgtEl>
                                          <p:spTgt spid="3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2" st="2"/>
                                            </p:txEl>
                                          </p:spTgt>
                                        </p:tgtEl>
                                        <p:attrNameLst>
                                          <p:attrName>style.visibility</p:attrName>
                                        </p:attrNameLst>
                                      </p:cBhvr>
                                      <p:to>
                                        <p:strVal val="visible"/>
                                      </p:to>
                                    </p:set>
                                    <p:animEffect filter="fade" transition="in">
                                      <p:cBhvr>
                                        <p:cTn dur="750"/>
                                        <p:tgtEl>
                                          <p:spTgt spid="3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3" st="3"/>
                                            </p:txEl>
                                          </p:spTgt>
                                        </p:tgtEl>
                                        <p:attrNameLst>
                                          <p:attrName>style.visibility</p:attrName>
                                        </p:attrNameLst>
                                      </p:cBhvr>
                                      <p:to>
                                        <p:strVal val="visible"/>
                                      </p:to>
                                    </p:set>
                                    <p:animEffect filter="fade" transition="in">
                                      <p:cBhvr>
                                        <p:cTn dur="750"/>
                                        <p:tgtEl>
                                          <p:spTgt spid="31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4" st="4"/>
                                            </p:txEl>
                                          </p:spTgt>
                                        </p:tgtEl>
                                        <p:attrNameLst>
                                          <p:attrName>style.visibility</p:attrName>
                                        </p:attrNameLst>
                                      </p:cBhvr>
                                      <p:to>
                                        <p:strVal val="visible"/>
                                      </p:to>
                                    </p:set>
                                    <p:animEffect filter="fade" transition="in">
                                      <p:cBhvr>
                                        <p:cTn dur="750"/>
                                        <p:tgtEl>
                                          <p:spTgt spid="31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5" st="5"/>
                                            </p:txEl>
                                          </p:spTgt>
                                        </p:tgtEl>
                                        <p:attrNameLst>
                                          <p:attrName>style.visibility</p:attrName>
                                        </p:attrNameLst>
                                      </p:cBhvr>
                                      <p:to>
                                        <p:strVal val="visible"/>
                                      </p:to>
                                    </p:set>
                                    <p:animEffect filter="fade" transition="in">
                                      <p:cBhvr>
                                        <p:cTn dur="750"/>
                                        <p:tgtEl>
                                          <p:spTgt spid="31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6" st="6"/>
                                            </p:txEl>
                                          </p:spTgt>
                                        </p:tgtEl>
                                        <p:attrNameLst>
                                          <p:attrName>style.visibility</p:attrName>
                                        </p:attrNameLst>
                                      </p:cBhvr>
                                      <p:to>
                                        <p:strVal val="visible"/>
                                      </p:to>
                                    </p:set>
                                    <p:animEffect filter="fade" transition="in">
                                      <p:cBhvr>
                                        <p:cTn dur="750"/>
                                        <p:tgtEl>
                                          <p:spTgt spid="31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7" st="7"/>
                                            </p:txEl>
                                          </p:spTgt>
                                        </p:tgtEl>
                                        <p:attrNameLst>
                                          <p:attrName>style.visibility</p:attrName>
                                        </p:attrNameLst>
                                      </p:cBhvr>
                                      <p:to>
                                        <p:strVal val="visible"/>
                                      </p:to>
                                    </p:set>
                                    <p:animEffect filter="fade" transition="in">
                                      <p:cBhvr>
                                        <p:cTn dur="750"/>
                                        <p:tgtEl>
                                          <p:spTgt spid="31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6">
                                            <p:txEl>
                                              <p:pRg end="8" st="8"/>
                                            </p:txEl>
                                          </p:spTgt>
                                        </p:tgtEl>
                                        <p:attrNameLst>
                                          <p:attrName>style.visibility</p:attrName>
                                        </p:attrNameLst>
                                      </p:cBhvr>
                                      <p:to>
                                        <p:strVal val="visible"/>
                                      </p:to>
                                    </p:set>
                                    <p:animEffect filter="fade" transition="in">
                                      <p:cBhvr>
                                        <p:cTn dur="750"/>
                                        <p:tgtEl>
                                          <p:spTgt spid="316">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17">
                                            <p:txEl>
                                              <p:pRg end="0" st="0"/>
                                            </p:txEl>
                                          </p:spTgt>
                                        </p:tgtEl>
                                        <p:attrNameLst>
                                          <p:attrName>style.visibility</p:attrName>
                                        </p:attrNameLst>
                                      </p:cBhvr>
                                      <p:to>
                                        <p:strVal val="visible"/>
                                      </p:to>
                                    </p:set>
                                    <p:animEffect filter="fade" transition="in">
                                      <p:cBhvr>
                                        <p:cTn dur="750"/>
                                        <p:tgtEl>
                                          <p:spTgt spid="317">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317">
                                            <p:txEl>
                                              <p:pRg end="1" st="1"/>
                                            </p:txEl>
                                          </p:spTgt>
                                        </p:tgtEl>
                                        <p:attrNameLst>
                                          <p:attrName>style.visibility</p:attrName>
                                        </p:attrNameLst>
                                      </p:cBhvr>
                                      <p:to>
                                        <p:strVal val="visible"/>
                                      </p:to>
                                    </p:set>
                                    <p:animEffect filter="fade" transition="in">
                                      <p:cBhvr>
                                        <p:cTn dur="750"/>
                                        <p:tgtEl>
                                          <p:spTgt spid="317">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317">
                                            <p:txEl>
                                              <p:pRg end="2" st="2"/>
                                            </p:txEl>
                                          </p:spTgt>
                                        </p:tgtEl>
                                        <p:attrNameLst>
                                          <p:attrName>style.visibility</p:attrName>
                                        </p:attrNameLst>
                                      </p:cBhvr>
                                      <p:to>
                                        <p:strVal val="visible"/>
                                      </p:to>
                                    </p:set>
                                    <p:animEffect filter="fade" transition="in">
                                      <p:cBhvr>
                                        <p:cTn dur="750"/>
                                        <p:tgtEl>
                                          <p:spTgt spid="317">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17">
                                            <p:txEl>
                                              <p:pRg end="3" st="3"/>
                                            </p:txEl>
                                          </p:spTgt>
                                        </p:tgtEl>
                                        <p:attrNameLst>
                                          <p:attrName>style.visibility</p:attrName>
                                        </p:attrNameLst>
                                      </p:cBhvr>
                                      <p:to>
                                        <p:strVal val="visible"/>
                                      </p:to>
                                    </p:set>
                                    <p:animEffect filter="fade" transition="in">
                                      <p:cBhvr>
                                        <p:cTn dur="750"/>
                                        <p:tgtEl>
                                          <p:spTgt spid="317">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317">
                                            <p:txEl>
                                              <p:pRg end="4" st="4"/>
                                            </p:txEl>
                                          </p:spTgt>
                                        </p:tgtEl>
                                        <p:attrNameLst>
                                          <p:attrName>style.visibility</p:attrName>
                                        </p:attrNameLst>
                                      </p:cBhvr>
                                      <p:to>
                                        <p:strVal val="visible"/>
                                      </p:to>
                                    </p:set>
                                    <p:animEffect filter="fade" transition="in">
                                      <p:cBhvr>
                                        <p:cTn dur="750"/>
                                        <p:tgtEl>
                                          <p:spTgt spid="317">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317">
                                            <p:txEl>
                                              <p:pRg end="5" st="5"/>
                                            </p:txEl>
                                          </p:spTgt>
                                        </p:tgtEl>
                                        <p:attrNameLst>
                                          <p:attrName>style.visibility</p:attrName>
                                        </p:attrNameLst>
                                      </p:cBhvr>
                                      <p:to>
                                        <p:strVal val="visible"/>
                                      </p:to>
                                    </p:set>
                                    <p:animEffect filter="fade" transition="in">
                                      <p:cBhvr>
                                        <p:cTn dur="750"/>
                                        <p:tgtEl>
                                          <p:spTgt spid="317">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317">
                                            <p:txEl>
                                              <p:pRg end="6" st="6"/>
                                            </p:txEl>
                                          </p:spTgt>
                                        </p:tgtEl>
                                        <p:attrNameLst>
                                          <p:attrName>style.visibility</p:attrName>
                                        </p:attrNameLst>
                                      </p:cBhvr>
                                      <p:to>
                                        <p:strVal val="visible"/>
                                      </p:to>
                                    </p:set>
                                    <p:animEffect filter="fade" transition="in">
                                      <p:cBhvr>
                                        <p:cTn dur="750"/>
                                        <p:tgtEl>
                                          <p:spTgt spid="317">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17">
                                            <p:txEl>
                                              <p:pRg end="7" st="7"/>
                                            </p:txEl>
                                          </p:spTgt>
                                        </p:tgtEl>
                                        <p:attrNameLst>
                                          <p:attrName>style.visibility</p:attrName>
                                        </p:attrNameLst>
                                      </p:cBhvr>
                                      <p:to>
                                        <p:strVal val="visible"/>
                                      </p:to>
                                    </p:set>
                                    <p:animEffect filter="fade" transition="in">
                                      <p:cBhvr>
                                        <p:cTn dur="750"/>
                                        <p:tgtEl>
                                          <p:spTgt spid="317">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317">
                                            <p:txEl>
                                              <p:pRg end="8" st="8"/>
                                            </p:txEl>
                                          </p:spTgt>
                                        </p:tgtEl>
                                        <p:attrNameLst>
                                          <p:attrName>style.visibility</p:attrName>
                                        </p:attrNameLst>
                                      </p:cBhvr>
                                      <p:to>
                                        <p:strVal val="visible"/>
                                      </p:to>
                                    </p:set>
                                    <p:animEffect filter="fade" transition="in">
                                      <p:cBhvr>
                                        <p:cTn dur="750"/>
                                        <p:tgtEl>
                                          <p:spTgt spid="31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only">
  <p:cSld name="Text only">
    <p:spTree>
      <p:nvGrpSpPr>
        <p:cNvPr id="320" name="Shape 320"/>
        <p:cNvGrpSpPr/>
        <p:nvPr/>
      </p:nvGrpSpPr>
      <p:grpSpPr>
        <a:xfrm>
          <a:off x="0" y="0"/>
          <a:ext cx="0" cy="0"/>
          <a:chOff x="0" y="0"/>
          <a:chExt cx="0" cy="0"/>
        </a:xfrm>
      </p:grpSpPr>
      <p:sp>
        <p:nvSpPr>
          <p:cNvPr id="321" name="Google Shape;321;g23196b1bd6d_0_2154"/>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322" name="Google Shape;322;g23196b1bd6d_0_215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23" name="Google Shape;323;g23196b1bd6d_0_2154"/>
          <p:cNvSpPr txBox="1"/>
          <p:nvPr>
            <p:ph idx="2" type="body"/>
          </p:nvPr>
        </p:nvSpPr>
        <p:spPr>
          <a:xfrm>
            <a:off x="2052028" y="1197429"/>
            <a:ext cx="5046900" cy="2512800"/>
          </a:xfrm>
          <a:prstGeom prst="rect">
            <a:avLst/>
          </a:prstGeom>
          <a:noFill/>
          <a:ln>
            <a:noFill/>
          </a:ln>
        </p:spPr>
        <p:txBody>
          <a:bodyPr anchorCtr="0" anchor="t" bIns="45700" lIns="91425" spcFirstLastPara="1" rIns="91425" wrap="square" tIns="45700">
            <a:noAutofit/>
          </a:bodyPr>
          <a:lstStyle>
            <a:lvl1pPr indent="-381000" lvl="0" marL="457200" rtl="0" algn="l">
              <a:lnSpc>
                <a:spcPct val="150000"/>
              </a:lnSpc>
              <a:spcBef>
                <a:spcPts val="0"/>
              </a:spcBef>
              <a:spcAft>
                <a:spcPts val="0"/>
              </a:spcAft>
              <a:buClr>
                <a:schemeClr val="dk1"/>
              </a:buClr>
              <a:buSzPts val="2400"/>
              <a:buFont typeface="Arial"/>
              <a:buChar char="•"/>
              <a:defRPr b="1" sz="2400"/>
            </a:lvl1pPr>
            <a:lvl2pPr indent="-228600" lvl="1" marL="914400" rtl="0" algn="l">
              <a:lnSpc>
                <a:spcPct val="150000"/>
              </a:lnSpc>
              <a:spcBef>
                <a:spcPts val="439"/>
              </a:spcBef>
              <a:spcAft>
                <a:spcPts val="0"/>
              </a:spcAft>
              <a:buClr>
                <a:schemeClr val="dk1"/>
              </a:buClr>
              <a:buSzPts val="1758"/>
              <a:buNone/>
              <a:defRPr sz="1758"/>
            </a:lvl2pPr>
            <a:lvl3pPr indent="-228600" lvl="2" marL="1371600" rtl="0" algn="l">
              <a:lnSpc>
                <a:spcPct val="90000"/>
              </a:lnSpc>
              <a:spcBef>
                <a:spcPts val="375"/>
              </a:spcBef>
              <a:spcAft>
                <a:spcPts val="0"/>
              </a:spcAft>
              <a:buClr>
                <a:schemeClr val="dk1"/>
              </a:buClr>
              <a:buSzPts val="1758"/>
              <a:buNone/>
              <a:defRPr sz="1758"/>
            </a:lvl3pPr>
            <a:lvl4pPr indent="-228600" lvl="3" marL="1828800" rtl="0" algn="l">
              <a:lnSpc>
                <a:spcPct val="90000"/>
              </a:lnSpc>
              <a:spcBef>
                <a:spcPts val="375"/>
              </a:spcBef>
              <a:spcAft>
                <a:spcPts val="0"/>
              </a:spcAft>
              <a:buClr>
                <a:schemeClr val="dk1"/>
              </a:buClr>
              <a:buSzPts val="1758"/>
              <a:buNone/>
              <a:defRPr sz="1758"/>
            </a:lvl4pPr>
            <a:lvl5pPr indent="-228600" lvl="4" marL="2286000" rtl="0" algn="l">
              <a:lnSpc>
                <a:spcPct val="90000"/>
              </a:lnSpc>
              <a:spcBef>
                <a:spcPts val="375"/>
              </a:spcBef>
              <a:spcAft>
                <a:spcPts val="0"/>
              </a:spcAft>
              <a:buClr>
                <a:schemeClr val="dk1"/>
              </a:buClr>
              <a:buSzPts val="1758"/>
              <a:buNone/>
              <a:defRPr sz="1758"/>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only">
  <p:cSld name="Video only">
    <p:spTree>
      <p:nvGrpSpPr>
        <p:cNvPr id="324" name="Shape 324"/>
        <p:cNvGrpSpPr/>
        <p:nvPr/>
      </p:nvGrpSpPr>
      <p:grpSpPr>
        <a:xfrm>
          <a:off x="0" y="0"/>
          <a:ext cx="0" cy="0"/>
          <a:chOff x="0" y="0"/>
          <a:chExt cx="0" cy="0"/>
        </a:xfrm>
      </p:grpSpPr>
      <p:sp>
        <p:nvSpPr>
          <p:cNvPr id="325" name="Google Shape;325;g23196b1bd6d_0_2158"/>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326" name="Google Shape;326;g23196b1bd6d_0_215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
        <p:nvSpPr>
          <p:cNvPr id="327" name="Google Shape;327;g23196b1bd6d_0_2158"/>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lvl="4"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lvl="5"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lvl="6"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lvl="7"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lvl="8"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8" name="Shape 328"/>
        <p:cNvGrpSpPr/>
        <p:nvPr/>
      </p:nvGrpSpPr>
      <p:grpSpPr>
        <a:xfrm>
          <a:off x="0" y="0"/>
          <a:ext cx="0" cy="0"/>
          <a:chOff x="0" y="0"/>
          <a:chExt cx="0" cy="0"/>
        </a:xfrm>
      </p:grpSpPr>
      <p:sp>
        <p:nvSpPr>
          <p:cNvPr id="329" name="Google Shape;329;g23196b1bd6d_0_2162"/>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36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0" name="Google Shape;330;g23196b1bd6d_0_2162"/>
          <p:cNvSpPr txBox="1"/>
          <p:nvPr>
            <p:ph idx="1" type="body"/>
          </p:nvPr>
        </p:nvSpPr>
        <p:spPr>
          <a:xfrm>
            <a:off x="457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228600" lvl="1" marL="914400" rtl="0" algn="l">
              <a:spcBef>
                <a:spcPts val="480"/>
              </a:spcBef>
              <a:spcAft>
                <a:spcPts val="0"/>
              </a:spcAft>
              <a:buClr>
                <a:schemeClr val="dk1"/>
              </a:buClr>
              <a:buSzPts val="2400"/>
              <a:buNone/>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331" name="Google Shape;331;g23196b1bd6d_0_2162"/>
          <p:cNvSpPr txBox="1"/>
          <p:nvPr>
            <p:ph idx="2" type="body"/>
          </p:nvPr>
        </p:nvSpPr>
        <p:spPr>
          <a:xfrm>
            <a:off x="4648200" y="1200150"/>
            <a:ext cx="4038600" cy="33945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dk1"/>
              </a:buClr>
              <a:buSzPts val="2800"/>
              <a:buChar char="•"/>
              <a:defRPr sz="2800"/>
            </a:lvl1pPr>
            <a:lvl2pPr indent="-228600" lvl="1" marL="914400" rtl="0" algn="l">
              <a:spcBef>
                <a:spcPts val="480"/>
              </a:spcBef>
              <a:spcAft>
                <a:spcPts val="0"/>
              </a:spcAft>
              <a:buClr>
                <a:schemeClr val="dk1"/>
              </a:buClr>
              <a:buSzPts val="2400"/>
              <a:buNone/>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360"/>
              </a:spcBef>
              <a:spcAft>
                <a:spcPts val="0"/>
              </a:spcAft>
              <a:buClr>
                <a:schemeClr val="dk1"/>
              </a:buClr>
              <a:buSzPts val="1800"/>
              <a:buChar char="•"/>
              <a:defRPr sz="1800"/>
            </a:lvl4pPr>
            <a:lvl5pPr indent="-342900" lvl="4" marL="2286000" rtl="0" algn="l">
              <a:spcBef>
                <a:spcPts val="360"/>
              </a:spcBef>
              <a:spcAft>
                <a:spcPts val="0"/>
              </a:spcAft>
              <a:buClr>
                <a:schemeClr val="dk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332" name="Google Shape;332;g23196b1bd6d_0_216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3" name="Google Shape;333;g23196b1bd6d_0_216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4" name="Google Shape;334;g23196b1bd6d_0_216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lt1"/>
                </a:solidFill>
                <a:latin typeface="Poppins"/>
                <a:ea typeface="Poppins"/>
                <a:cs typeface="Poppins"/>
                <a:sym typeface="Poppins"/>
              </a:defRPr>
            </a:lvl1pPr>
            <a:lvl2pPr indent="0" lvl="1" marL="0" marR="0" rtl="0" algn="r">
              <a:spcBef>
                <a:spcPts val="0"/>
              </a:spcBef>
              <a:spcAft>
                <a:spcPts val="0"/>
              </a:spcAft>
              <a:buNone/>
              <a:defRPr b="0" i="0" sz="1200" u="none" cap="none" strike="noStrike">
                <a:solidFill>
                  <a:schemeClr val="lt1"/>
                </a:solidFill>
                <a:latin typeface="Poppins"/>
                <a:ea typeface="Poppins"/>
                <a:cs typeface="Poppins"/>
                <a:sym typeface="Poppins"/>
              </a:defRPr>
            </a:lvl2pPr>
            <a:lvl3pPr indent="0" lvl="2" marL="0" marR="0" rtl="0" algn="r">
              <a:spcBef>
                <a:spcPts val="0"/>
              </a:spcBef>
              <a:spcAft>
                <a:spcPts val="0"/>
              </a:spcAft>
              <a:buNone/>
              <a:defRPr b="0" i="0" sz="1200" u="none" cap="none" strike="noStrike">
                <a:solidFill>
                  <a:schemeClr val="lt1"/>
                </a:solidFill>
                <a:latin typeface="Poppins"/>
                <a:ea typeface="Poppins"/>
                <a:cs typeface="Poppins"/>
                <a:sym typeface="Poppins"/>
              </a:defRPr>
            </a:lvl3pPr>
            <a:lvl4pPr indent="0" lvl="3" marL="0" marR="0" rtl="0" algn="r">
              <a:spcBef>
                <a:spcPts val="0"/>
              </a:spcBef>
              <a:spcAft>
                <a:spcPts val="0"/>
              </a:spcAft>
              <a:buNone/>
              <a:defRPr b="0" i="0" sz="1200" u="none" cap="none" strike="noStrike">
                <a:solidFill>
                  <a:schemeClr val="lt1"/>
                </a:solidFill>
                <a:latin typeface="Poppins"/>
                <a:ea typeface="Poppins"/>
                <a:cs typeface="Poppins"/>
                <a:sym typeface="Poppins"/>
              </a:defRPr>
            </a:lvl4pPr>
            <a:lvl5pPr indent="0" lvl="4" marL="0" marR="0" rtl="0" algn="r">
              <a:spcBef>
                <a:spcPts val="0"/>
              </a:spcBef>
              <a:spcAft>
                <a:spcPts val="0"/>
              </a:spcAft>
              <a:buNone/>
              <a:defRPr b="0" i="0" sz="1200" u="none" cap="none" strike="noStrike">
                <a:solidFill>
                  <a:schemeClr val="lt1"/>
                </a:solidFill>
                <a:latin typeface="Poppins"/>
                <a:ea typeface="Poppins"/>
                <a:cs typeface="Poppins"/>
                <a:sym typeface="Poppins"/>
              </a:defRPr>
            </a:lvl5pPr>
            <a:lvl6pPr indent="0" lvl="5" marL="0" marR="0" rtl="0" algn="r">
              <a:spcBef>
                <a:spcPts val="0"/>
              </a:spcBef>
              <a:spcAft>
                <a:spcPts val="0"/>
              </a:spcAft>
              <a:buNone/>
              <a:defRPr b="0" i="0" sz="1200" u="none" cap="none" strike="noStrike">
                <a:solidFill>
                  <a:schemeClr val="lt1"/>
                </a:solidFill>
                <a:latin typeface="Poppins"/>
                <a:ea typeface="Poppins"/>
                <a:cs typeface="Poppins"/>
                <a:sym typeface="Poppins"/>
              </a:defRPr>
            </a:lvl6pPr>
            <a:lvl7pPr indent="0" lvl="6" marL="0" marR="0" rtl="0" algn="r">
              <a:spcBef>
                <a:spcPts val="0"/>
              </a:spcBef>
              <a:spcAft>
                <a:spcPts val="0"/>
              </a:spcAft>
              <a:buNone/>
              <a:defRPr b="0" i="0" sz="1200" u="none" cap="none" strike="noStrike">
                <a:solidFill>
                  <a:schemeClr val="lt1"/>
                </a:solidFill>
                <a:latin typeface="Poppins"/>
                <a:ea typeface="Poppins"/>
                <a:cs typeface="Poppins"/>
                <a:sym typeface="Poppins"/>
              </a:defRPr>
            </a:lvl7pPr>
            <a:lvl8pPr indent="0" lvl="7" marL="0" marR="0" rtl="0" algn="r">
              <a:spcBef>
                <a:spcPts val="0"/>
              </a:spcBef>
              <a:spcAft>
                <a:spcPts val="0"/>
              </a:spcAft>
              <a:buNone/>
              <a:defRPr b="0" i="0" sz="1200" u="none" cap="none" strike="noStrike">
                <a:solidFill>
                  <a:schemeClr val="lt1"/>
                </a:solidFill>
                <a:latin typeface="Poppins"/>
                <a:ea typeface="Poppins"/>
                <a:cs typeface="Poppins"/>
                <a:sym typeface="Poppins"/>
              </a:defRPr>
            </a:lvl8pPr>
            <a:lvl9pPr indent="0" lvl="8" marL="0" marR="0" rtl="0" algn="r">
              <a:spcBef>
                <a:spcPts val="0"/>
              </a:spcBef>
              <a:spcAft>
                <a:spcPts val="0"/>
              </a:spcAft>
              <a:buNone/>
              <a:defRPr b="0" i="0" sz="12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35" name="Shape 335"/>
        <p:cNvGrpSpPr/>
        <p:nvPr/>
      </p:nvGrpSpPr>
      <p:grpSpPr>
        <a:xfrm>
          <a:off x="0" y="0"/>
          <a:ext cx="0" cy="0"/>
          <a:chOff x="0" y="0"/>
          <a:chExt cx="0" cy="0"/>
        </a:xfrm>
      </p:grpSpPr>
      <p:sp>
        <p:nvSpPr>
          <p:cNvPr id="336" name="Google Shape;336;g23196b1bd6d_0_216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3600"/>
              <a:buNone/>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7" name="Google Shape;337;g23196b1bd6d_0_2169"/>
          <p:cNvSpPr txBox="1"/>
          <p:nvPr>
            <p:ph idx="1" type="body"/>
          </p:nvPr>
        </p:nvSpPr>
        <p:spPr>
          <a:xfrm>
            <a:off x="457200" y="1200150"/>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228600" lvl="1" marL="914400" rtl="0" algn="l">
              <a:spcBef>
                <a:spcPts val="360"/>
              </a:spcBef>
              <a:spcAft>
                <a:spcPts val="0"/>
              </a:spcAft>
              <a:buClr>
                <a:schemeClr val="dk1"/>
              </a:buClr>
              <a:buSzPts val="1800"/>
              <a:buNone/>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338" name="Google Shape;338;g23196b1bd6d_0_216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39" name="Google Shape;339;g23196b1bd6d_0_216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0" name="Google Shape;340;g23196b1bd6d_0_216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b="0" i="0" sz="1200" u="none" cap="none" strike="noStrike">
                <a:solidFill>
                  <a:schemeClr val="lt1"/>
                </a:solidFill>
                <a:latin typeface="Poppins"/>
                <a:ea typeface="Poppins"/>
                <a:cs typeface="Poppins"/>
                <a:sym typeface="Poppins"/>
              </a:defRPr>
            </a:lvl1pPr>
            <a:lvl2pPr indent="0" lvl="1" marL="0" marR="0" rtl="0" algn="r">
              <a:spcBef>
                <a:spcPts val="0"/>
              </a:spcBef>
              <a:spcAft>
                <a:spcPts val="0"/>
              </a:spcAft>
              <a:buNone/>
              <a:defRPr b="0" i="0" sz="1200" u="none" cap="none" strike="noStrike">
                <a:solidFill>
                  <a:schemeClr val="lt1"/>
                </a:solidFill>
                <a:latin typeface="Poppins"/>
                <a:ea typeface="Poppins"/>
                <a:cs typeface="Poppins"/>
                <a:sym typeface="Poppins"/>
              </a:defRPr>
            </a:lvl2pPr>
            <a:lvl3pPr indent="0" lvl="2" marL="0" marR="0" rtl="0" algn="r">
              <a:spcBef>
                <a:spcPts val="0"/>
              </a:spcBef>
              <a:spcAft>
                <a:spcPts val="0"/>
              </a:spcAft>
              <a:buNone/>
              <a:defRPr b="0" i="0" sz="1200" u="none" cap="none" strike="noStrike">
                <a:solidFill>
                  <a:schemeClr val="lt1"/>
                </a:solidFill>
                <a:latin typeface="Poppins"/>
                <a:ea typeface="Poppins"/>
                <a:cs typeface="Poppins"/>
                <a:sym typeface="Poppins"/>
              </a:defRPr>
            </a:lvl3pPr>
            <a:lvl4pPr indent="0" lvl="3" marL="0" marR="0" rtl="0" algn="r">
              <a:spcBef>
                <a:spcPts val="0"/>
              </a:spcBef>
              <a:spcAft>
                <a:spcPts val="0"/>
              </a:spcAft>
              <a:buNone/>
              <a:defRPr b="0" i="0" sz="1200" u="none" cap="none" strike="noStrike">
                <a:solidFill>
                  <a:schemeClr val="lt1"/>
                </a:solidFill>
                <a:latin typeface="Poppins"/>
                <a:ea typeface="Poppins"/>
                <a:cs typeface="Poppins"/>
                <a:sym typeface="Poppins"/>
              </a:defRPr>
            </a:lvl4pPr>
            <a:lvl5pPr indent="0" lvl="4" marL="0" marR="0" rtl="0" algn="r">
              <a:spcBef>
                <a:spcPts val="0"/>
              </a:spcBef>
              <a:spcAft>
                <a:spcPts val="0"/>
              </a:spcAft>
              <a:buNone/>
              <a:defRPr b="0" i="0" sz="1200" u="none" cap="none" strike="noStrike">
                <a:solidFill>
                  <a:schemeClr val="lt1"/>
                </a:solidFill>
                <a:latin typeface="Poppins"/>
                <a:ea typeface="Poppins"/>
                <a:cs typeface="Poppins"/>
                <a:sym typeface="Poppins"/>
              </a:defRPr>
            </a:lvl5pPr>
            <a:lvl6pPr indent="0" lvl="5" marL="0" marR="0" rtl="0" algn="r">
              <a:spcBef>
                <a:spcPts val="0"/>
              </a:spcBef>
              <a:spcAft>
                <a:spcPts val="0"/>
              </a:spcAft>
              <a:buNone/>
              <a:defRPr b="0" i="0" sz="1200" u="none" cap="none" strike="noStrike">
                <a:solidFill>
                  <a:schemeClr val="lt1"/>
                </a:solidFill>
                <a:latin typeface="Poppins"/>
                <a:ea typeface="Poppins"/>
                <a:cs typeface="Poppins"/>
                <a:sym typeface="Poppins"/>
              </a:defRPr>
            </a:lvl6pPr>
            <a:lvl7pPr indent="0" lvl="6" marL="0" marR="0" rtl="0" algn="r">
              <a:spcBef>
                <a:spcPts val="0"/>
              </a:spcBef>
              <a:spcAft>
                <a:spcPts val="0"/>
              </a:spcAft>
              <a:buNone/>
              <a:defRPr b="0" i="0" sz="1200" u="none" cap="none" strike="noStrike">
                <a:solidFill>
                  <a:schemeClr val="lt1"/>
                </a:solidFill>
                <a:latin typeface="Poppins"/>
                <a:ea typeface="Poppins"/>
                <a:cs typeface="Poppins"/>
                <a:sym typeface="Poppins"/>
              </a:defRPr>
            </a:lvl7pPr>
            <a:lvl8pPr indent="0" lvl="7" marL="0" marR="0" rtl="0" algn="r">
              <a:spcBef>
                <a:spcPts val="0"/>
              </a:spcBef>
              <a:spcAft>
                <a:spcPts val="0"/>
              </a:spcAft>
              <a:buNone/>
              <a:defRPr b="0" i="0" sz="1200" u="none" cap="none" strike="noStrike">
                <a:solidFill>
                  <a:schemeClr val="lt1"/>
                </a:solidFill>
                <a:latin typeface="Poppins"/>
                <a:ea typeface="Poppins"/>
                <a:cs typeface="Poppins"/>
                <a:sym typeface="Poppins"/>
              </a:defRPr>
            </a:lvl8pPr>
            <a:lvl9pPr indent="0" lvl="8" marL="0" marR="0" rtl="0" algn="r">
              <a:spcBef>
                <a:spcPts val="0"/>
              </a:spcBef>
              <a:spcAft>
                <a:spcPts val="0"/>
              </a:spcAft>
              <a:buNone/>
              <a:defRPr b="0" i="0" sz="1200" u="none" cap="none" strike="noStrike">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1" name="Shape 341"/>
        <p:cNvGrpSpPr/>
        <p:nvPr/>
      </p:nvGrpSpPr>
      <p:grpSpPr>
        <a:xfrm>
          <a:off x="0" y="0"/>
          <a:ext cx="0" cy="0"/>
          <a:chOff x="0" y="0"/>
          <a:chExt cx="0" cy="0"/>
        </a:xfrm>
      </p:grpSpPr>
      <p:sp>
        <p:nvSpPr>
          <p:cNvPr id="342" name="Google Shape;342;g23196b1bd6d_0_217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3" name="Google Shape;343;g23196b1bd6d_0_217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344" name="Google Shape;344;g23196b1bd6d_0_217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None/>
              <a:defRPr sz="1200">
                <a:solidFill>
                  <a:schemeClr val="lt1"/>
                </a:solidFill>
                <a:latin typeface="Poppins"/>
                <a:ea typeface="Poppins"/>
                <a:cs typeface="Poppins"/>
                <a:sym typeface="Poppins"/>
              </a:defRPr>
            </a:lvl1pPr>
            <a:lvl2pPr indent="0" lvl="1" marL="0" marR="0" rtl="0" algn="r">
              <a:spcBef>
                <a:spcPts val="0"/>
              </a:spcBef>
              <a:spcAft>
                <a:spcPts val="0"/>
              </a:spcAft>
              <a:buNone/>
              <a:defRPr sz="1200">
                <a:solidFill>
                  <a:schemeClr val="lt1"/>
                </a:solidFill>
                <a:latin typeface="Poppins"/>
                <a:ea typeface="Poppins"/>
                <a:cs typeface="Poppins"/>
                <a:sym typeface="Poppins"/>
              </a:defRPr>
            </a:lvl2pPr>
            <a:lvl3pPr indent="0" lvl="2" marL="0" marR="0" rtl="0" algn="r">
              <a:spcBef>
                <a:spcPts val="0"/>
              </a:spcBef>
              <a:spcAft>
                <a:spcPts val="0"/>
              </a:spcAft>
              <a:buNone/>
              <a:defRPr sz="1200">
                <a:solidFill>
                  <a:schemeClr val="lt1"/>
                </a:solidFill>
                <a:latin typeface="Poppins"/>
                <a:ea typeface="Poppins"/>
                <a:cs typeface="Poppins"/>
                <a:sym typeface="Poppins"/>
              </a:defRPr>
            </a:lvl3pPr>
            <a:lvl4pPr indent="0" lvl="3" marL="0" marR="0" rtl="0" algn="r">
              <a:spcBef>
                <a:spcPts val="0"/>
              </a:spcBef>
              <a:spcAft>
                <a:spcPts val="0"/>
              </a:spcAft>
              <a:buNone/>
              <a:defRPr sz="1200">
                <a:solidFill>
                  <a:schemeClr val="lt1"/>
                </a:solidFill>
                <a:latin typeface="Poppins"/>
                <a:ea typeface="Poppins"/>
                <a:cs typeface="Poppins"/>
                <a:sym typeface="Poppins"/>
              </a:defRPr>
            </a:lvl4pPr>
            <a:lvl5pPr indent="0" lvl="4" marL="0" marR="0" rtl="0" algn="r">
              <a:spcBef>
                <a:spcPts val="0"/>
              </a:spcBef>
              <a:spcAft>
                <a:spcPts val="0"/>
              </a:spcAft>
              <a:buNone/>
              <a:defRPr sz="1200">
                <a:solidFill>
                  <a:schemeClr val="lt1"/>
                </a:solidFill>
                <a:latin typeface="Poppins"/>
                <a:ea typeface="Poppins"/>
                <a:cs typeface="Poppins"/>
                <a:sym typeface="Poppins"/>
              </a:defRPr>
            </a:lvl5pPr>
            <a:lvl6pPr indent="0" lvl="5" marL="0" marR="0" rtl="0" algn="r">
              <a:spcBef>
                <a:spcPts val="0"/>
              </a:spcBef>
              <a:spcAft>
                <a:spcPts val="0"/>
              </a:spcAft>
              <a:buNone/>
              <a:defRPr sz="1200">
                <a:solidFill>
                  <a:schemeClr val="lt1"/>
                </a:solidFill>
                <a:latin typeface="Poppins"/>
                <a:ea typeface="Poppins"/>
                <a:cs typeface="Poppins"/>
                <a:sym typeface="Poppins"/>
              </a:defRPr>
            </a:lvl6pPr>
            <a:lvl7pPr indent="0" lvl="6" marL="0" marR="0" rtl="0" algn="r">
              <a:spcBef>
                <a:spcPts val="0"/>
              </a:spcBef>
              <a:spcAft>
                <a:spcPts val="0"/>
              </a:spcAft>
              <a:buNone/>
              <a:defRPr sz="1200">
                <a:solidFill>
                  <a:schemeClr val="lt1"/>
                </a:solidFill>
                <a:latin typeface="Poppins"/>
                <a:ea typeface="Poppins"/>
                <a:cs typeface="Poppins"/>
                <a:sym typeface="Poppins"/>
              </a:defRPr>
            </a:lvl7pPr>
            <a:lvl8pPr indent="0" lvl="7" marL="0" marR="0" rtl="0" algn="r">
              <a:spcBef>
                <a:spcPts val="0"/>
              </a:spcBef>
              <a:spcAft>
                <a:spcPts val="0"/>
              </a:spcAft>
              <a:buNone/>
              <a:defRPr sz="1200">
                <a:solidFill>
                  <a:schemeClr val="lt1"/>
                </a:solidFill>
                <a:latin typeface="Poppins"/>
                <a:ea typeface="Poppins"/>
                <a:cs typeface="Poppins"/>
                <a:sym typeface="Poppins"/>
              </a:defRPr>
            </a:lvl8pPr>
            <a:lvl9pPr indent="0" lvl="8" marL="0" marR="0" rtl="0" algn="r">
              <a:spcBef>
                <a:spcPts val="0"/>
              </a:spcBef>
              <a:spcAft>
                <a:spcPts val="0"/>
              </a:spcAft>
              <a:buNone/>
              <a:defRPr sz="1200">
                <a:solidFill>
                  <a:schemeClr val="lt1"/>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fade thruBlk="1"/>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5" name="Shape 345"/>
        <p:cNvGrpSpPr/>
        <p:nvPr/>
      </p:nvGrpSpPr>
      <p:grpSpPr>
        <a:xfrm>
          <a:off x="0" y="0"/>
          <a:ext cx="0" cy="0"/>
          <a:chOff x="0" y="0"/>
          <a:chExt cx="0" cy="0"/>
        </a:xfrm>
      </p:grpSpPr>
      <p:sp>
        <p:nvSpPr>
          <p:cNvPr id="346" name="Google Shape;346;g23196b1bd6d_0_2179"/>
          <p:cNvSpPr/>
          <p:nvPr/>
        </p:nvSpPr>
        <p:spPr>
          <a:xfrm>
            <a:off x="-75" y="5045700"/>
            <a:ext cx="9144000" cy="97800"/>
          </a:xfrm>
          <a:prstGeom prst="rect">
            <a:avLst/>
          </a:prstGeom>
          <a:solidFill>
            <a:schemeClr val="accent3"/>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347" name="Google Shape;347;g23196b1bd6d_0_2179"/>
          <p:cNvSpPr txBox="1"/>
          <p:nvPr>
            <p:ph type="title"/>
          </p:nvPr>
        </p:nvSpPr>
        <p:spPr>
          <a:xfrm>
            <a:off x="311700" y="445025"/>
            <a:ext cx="8520600" cy="7074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chemeClr val="accent1"/>
              </a:buClr>
              <a:buSzPts val="2700"/>
              <a:buFont typeface="PT Sans Narrow"/>
              <a:buNone/>
              <a:defRPr b="1" i="0" sz="2700" u="none" cap="none" strike="noStrike">
                <a:solidFill>
                  <a:schemeClr val="accent1"/>
                </a:solidFill>
                <a:latin typeface="PT Sans Narrow"/>
                <a:ea typeface="PT Sans Narrow"/>
                <a:cs typeface="PT Sans Narrow"/>
                <a:sym typeface="PT Sans Narrow"/>
              </a:defRPr>
            </a:lvl1pPr>
            <a:lvl2pPr indent="0" lvl="1"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2pPr>
            <a:lvl3pPr indent="0" lvl="2"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3pPr>
            <a:lvl4pPr indent="0" lvl="3"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4pPr>
            <a:lvl5pPr indent="0" lvl="4"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5pPr>
            <a:lvl6pPr indent="0" lvl="5"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6pPr>
            <a:lvl7pPr indent="0" lvl="6"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7pPr>
            <a:lvl8pPr indent="0" lvl="7"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8pPr>
            <a:lvl9pPr indent="0" lvl="8" rtl="0">
              <a:spcBef>
                <a:spcPts val="0"/>
              </a:spcBef>
              <a:spcAft>
                <a:spcPts val="0"/>
              </a:spcAft>
              <a:buClr>
                <a:schemeClr val="accent1"/>
              </a:buClr>
              <a:buSzPts val="2700"/>
              <a:buFont typeface="PT Sans Narrow"/>
              <a:buNone/>
              <a:defRPr b="1" sz="2700">
                <a:solidFill>
                  <a:schemeClr val="accent1"/>
                </a:solidFill>
                <a:latin typeface="PT Sans Narrow"/>
                <a:ea typeface="PT Sans Narrow"/>
                <a:cs typeface="PT Sans Narrow"/>
                <a:sym typeface="PT Sans Narrow"/>
              </a:defRPr>
            </a:lvl9pPr>
          </a:lstStyle>
          <a:p/>
        </p:txBody>
      </p:sp>
      <p:sp>
        <p:nvSpPr>
          <p:cNvPr id="348" name="Google Shape;348;g23196b1bd6d_0_2179"/>
          <p:cNvSpPr txBox="1"/>
          <p:nvPr>
            <p:ph idx="1" type="body"/>
          </p:nvPr>
        </p:nvSpPr>
        <p:spPr>
          <a:xfrm>
            <a:off x="311700" y="1266325"/>
            <a:ext cx="8520600" cy="33027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5000"/>
              </a:lnSpc>
              <a:spcBef>
                <a:spcPts val="0"/>
              </a:spcBef>
              <a:spcAft>
                <a:spcPts val="0"/>
              </a:spcAft>
              <a:buClr>
                <a:schemeClr val="dk2"/>
              </a:buClr>
              <a:buSzPts val="1400"/>
              <a:buFont typeface="Open Sans"/>
              <a:buNone/>
              <a:defRPr b="0" i="0" sz="1400" u="none" cap="none" strike="noStrike">
                <a:solidFill>
                  <a:schemeClr val="dk2"/>
                </a:solidFill>
                <a:latin typeface="Open Sans"/>
                <a:ea typeface="Open Sans"/>
                <a:cs typeface="Open Sans"/>
                <a:sym typeface="Open Sans"/>
              </a:defRPr>
            </a:lvl1pPr>
            <a:lvl2pPr indent="-228600" lvl="1" marL="9144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2pPr>
            <a:lvl3pPr indent="-228600" lvl="2" marL="13716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3pPr>
            <a:lvl4pPr indent="-228600" lvl="3" marL="18288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4pPr>
            <a:lvl5pPr indent="-228600" lvl="4" marL="22860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5pPr>
            <a:lvl6pPr indent="-228600" lvl="5" marL="27432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6pPr>
            <a:lvl7pPr indent="-228600" lvl="6" marL="32004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7pPr>
            <a:lvl8pPr indent="-228600" lvl="7" marL="3657600" marR="0" rtl="0" algn="l">
              <a:lnSpc>
                <a:spcPct val="115000"/>
              </a:lnSpc>
              <a:spcBef>
                <a:spcPts val="1200"/>
              </a:spcBef>
              <a:spcAft>
                <a:spcPts val="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8pPr>
            <a:lvl9pPr indent="-228600" lvl="8" marL="4114800" marR="0" rtl="0" algn="l">
              <a:lnSpc>
                <a:spcPct val="115000"/>
              </a:lnSpc>
              <a:spcBef>
                <a:spcPts val="1200"/>
              </a:spcBef>
              <a:spcAft>
                <a:spcPts val="1200"/>
              </a:spcAft>
              <a:buClr>
                <a:schemeClr val="dk2"/>
              </a:buClr>
              <a:buSzPts val="1100"/>
              <a:buFont typeface="Open Sans"/>
              <a:buNone/>
              <a:defRPr b="0" i="0" sz="1100" u="none" cap="none" strike="noStrike">
                <a:solidFill>
                  <a:schemeClr val="dk2"/>
                </a:solidFill>
                <a:latin typeface="Open Sans"/>
                <a:ea typeface="Open Sans"/>
                <a:cs typeface="Open Sans"/>
                <a:sym typeface="Open Sans"/>
              </a:defRPr>
            </a:lvl9pPr>
          </a:lstStyle>
          <a:p/>
        </p:txBody>
      </p:sp>
      <p:sp>
        <p:nvSpPr>
          <p:cNvPr id="349" name="Google Shape;349;g23196b1bd6d_0_2179"/>
          <p:cNvSpPr txBox="1"/>
          <p:nvPr>
            <p:ph idx="12" type="sldNum"/>
          </p:nvPr>
        </p:nvSpPr>
        <p:spPr>
          <a:xfrm>
            <a:off x="8472457" y="4663216"/>
            <a:ext cx="548700" cy="393600"/>
          </a:xfrm>
          <a:prstGeom prst="rect">
            <a:avLst/>
          </a:prstGeom>
          <a:noFill/>
          <a:ln>
            <a:noFill/>
          </a:ln>
        </p:spPr>
        <p:txBody>
          <a:bodyPr anchorCtr="0" anchor="ctr" bIns="68575" lIns="68575" spcFirstLastPara="1" rIns="68575" wrap="square" tIns="68575">
            <a:noAutofit/>
          </a:bodyPr>
          <a:lstStyle>
            <a:lvl1pPr indent="0" lvl="0"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300"/>
              <a:buFont typeface="Arial"/>
              <a:buNone/>
              <a:defRPr b="0" i="0" sz="1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0" name="Shape 350"/>
        <p:cNvGrpSpPr/>
        <p:nvPr/>
      </p:nvGrpSpPr>
      <p:grpSpPr>
        <a:xfrm>
          <a:off x="0" y="0"/>
          <a:ext cx="0" cy="0"/>
          <a:chOff x="0" y="0"/>
          <a:chExt cx="0" cy="0"/>
        </a:xfrm>
      </p:grpSpPr>
      <p:sp>
        <p:nvSpPr>
          <p:cNvPr id="351" name="Google Shape;351;g23196b1bd6d_0_2184"/>
          <p:cNvSpPr txBox="1"/>
          <p:nvPr>
            <p:ph type="title"/>
          </p:nvPr>
        </p:nvSpPr>
        <p:spPr>
          <a:xfrm>
            <a:off x="0" y="1080"/>
            <a:ext cx="9144000" cy="9180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lt1"/>
              </a:buClr>
              <a:buSzPts val="3300"/>
              <a:buFont typeface="Lato"/>
              <a:buNone/>
              <a:defRPr b="1" i="0" sz="3300" u="none" cap="none" strike="noStrike">
                <a:solidFill>
                  <a:schemeClr val="lt1"/>
                </a:solidFill>
                <a:latin typeface="Lato"/>
                <a:ea typeface="Lato"/>
                <a:cs typeface="Lato"/>
                <a:sym typeface="Lato"/>
              </a:defRPr>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_AND_OBJECT" type="txAndObj">
  <p:cSld name="TEXT_AND_OBJECT">
    <p:spTree>
      <p:nvGrpSpPr>
        <p:cNvPr id="352" name="Shape 352"/>
        <p:cNvGrpSpPr/>
        <p:nvPr/>
      </p:nvGrpSpPr>
      <p:grpSpPr>
        <a:xfrm>
          <a:off x="0" y="0"/>
          <a:ext cx="0" cy="0"/>
          <a:chOff x="0" y="0"/>
          <a:chExt cx="0" cy="0"/>
        </a:xfrm>
      </p:grpSpPr>
      <p:sp>
        <p:nvSpPr>
          <p:cNvPr id="353" name="Google Shape;353;g23196b1bd6d_0_2186"/>
          <p:cNvSpPr txBox="1"/>
          <p:nvPr>
            <p:ph type="title"/>
          </p:nvPr>
        </p:nvSpPr>
        <p:spPr>
          <a:xfrm>
            <a:off x="268288" y="129779"/>
            <a:ext cx="8229600" cy="506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rgbClr val="000000"/>
                </a:solidFill>
                <a:latin typeface="Arial"/>
                <a:ea typeface="Arial"/>
                <a:cs typeface="Arial"/>
                <a:sym typeface="Arial"/>
              </a:defRPr>
            </a:lvl9pPr>
          </a:lstStyle>
          <a:p/>
        </p:txBody>
      </p:sp>
      <p:sp>
        <p:nvSpPr>
          <p:cNvPr id="354" name="Google Shape;354;g23196b1bd6d_0_2186"/>
          <p:cNvSpPr txBox="1"/>
          <p:nvPr>
            <p:ph idx="1" type="body"/>
          </p:nvPr>
        </p:nvSpPr>
        <p:spPr>
          <a:xfrm>
            <a:off x="401638" y="1088231"/>
            <a:ext cx="4094100" cy="363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1pPr>
            <a:lvl2pPr indent="-317500" lvl="1" marL="914400" marR="0" rtl="0" algn="l">
              <a:lnSpc>
                <a:spcPct val="100000"/>
              </a:lnSpc>
              <a:spcBef>
                <a:spcPts val="360"/>
              </a:spcBef>
              <a:spcAft>
                <a:spcPts val="0"/>
              </a:spcAft>
              <a:buClr>
                <a:srgbClr val="A64A01"/>
              </a:buClr>
              <a:buSzPts val="1400"/>
              <a:buFont typeface="Times New Roman"/>
              <a:buChar char="•"/>
              <a:defRPr b="0" i="0" sz="1050" u="none" cap="none" strike="noStrike">
                <a:solidFill>
                  <a:srgbClr val="000000"/>
                </a:solidFill>
                <a:latin typeface="Arial"/>
                <a:ea typeface="Arial"/>
                <a:cs typeface="Arial"/>
                <a:sym typeface="Arial"/>
              </a:defRPr>
            </a:lvl2pPr>
            <a:lvl3pPr indent="-317500" lvl="2" marL="1371600" marR="0" rtl="0" algn="l">
              <a:lnSpc>
                <a:spcPct val="100000"/>
              </a:lnSpc>
              <a:spcBef>
                <a:spcPts val="360"/>
              </a:spcBef>
              <a:spcAft>
                <a:spcPts val="0"/>
              </a:spcAft>
              <a:buClr>
                <a:srgbClr val="A64A01"/>
              </a:buClr>
              <a:buSzPts val="1400"/>
              <a:buFont typeface="Noto Sans Symbols"/>
              <a:buChar char="▪"/>
              <a:defRPr b="0" i="0" sz="1050" u="none" cap="none" strike="noStrike">
                <a:solidFill>
                  <a:srgbClr val="000000"/>
                </a:solidFill>
                <a:latin typeface="Arial"/>
                <a:ea typeface="Arial"/>
                <a:cs typeface="Arial"/>
                <a:sym typeface="Arial"/>
              </a:defRPr>
            </a:lvl3pPr>
            <a:lvl4pPr indent="-317500" lvl="3" marL="1828800" marR="0" rtl="0" algn="l">
              <a:lnSpc>
                <a:spcPct val="100000"/>
              </a:lnSpc>
              <a:spcBef>
                <a:spcPts val="360"/>
              </a:spcBef>
              <a:spcAft>
                <a:spcPts val="0"/>
              </a:spcAft>
              <a:buClr>
                <a:srgbClr val="A64A01"/>
              </a:buClr>
              <a:buSzPts val="1400"/>
              <a:buFont typeface="Arial"/>
              <a:buChar char="o"/>
              <a:defRPr b="0" i="0" sz="1050" u="none" cap="none" strike="noStrike">
                <a:solidFill>
                  <a:srgbClr val="000000"/>
                </a:solidFill>
                <a:latin typeface="Arial"/>
                <a:ea typeface="Arial"/>
                <a:cs typeface="Arial"/>
                <a:sym typeface="Arial"/>
              </a:defRPr>
            </a:lvl4pPr>
            <a:lvl5pPr indent="-317500" lvl="4" marL="22860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5pPr>
            <a:lvl6pPr indent="-317500" lvl="5" marL="27432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6pPr>
            <a:lvl7pPr indent="-317500" lvl="6" marL="32004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7pPr>
            <a:lvl8pPr indent="-317500" lvl="7" marL="36576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8pPr>
            <a:lvl9pPr indent="-317500" lvl="8" marL="41148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9pPr>
          </a:lstStyle>
          <a:p/>
        </p:txBody>
      </p:sp>
      <p:sp>
        <p:nvSpPr>
          <p:cNvPr id="355" name="Google Shape;355;g23196b1bd6d_0_2186"/>
          <p:cNvSpPr txBox="1"/>
          <p:nvPr>
            <p:ph idx="2" type="body"/>
          </p:nvPr>
        </p:nvSpPr>
        <p:spPr>
          <a:xfrm>
            <a:off x="4648202" y="1088231"/>
            <a:ext cx="4094100" cy="36348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6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1pPr>
            <a:lvl2pPr indent="-317500" lvl="1" marL="914400" marR="0" rtl="0" algn="l">
              <a:lnSpc>
                <a:spcPct val="100000"/>
              </a:lnSpc>
              <a:spcBef>
                <a:spcPts val="360"/>
              </a:spcBef>
              <a:spcAft>
                <a:spcPts val="0"/>
              </a:spcAft>
              <a:buClr>
                <a:srgbClr val="A64A01"/>
              </a:buClr>
              <a:buSzPts val="1400"/>
              <a:buFont typeface="Times New Roman"/>
              <a:buChar char="•"/>
              <a:defRPr b="0" i="0" sz="1050" u="none" cap="none" strike="noStrike">
                <a:solidFill>
                  <a:srgbClr val="000000"/>
                </a:solidFill>
                <a:latin typeface="Arial"/>
                <a:ea typeface="Arial"/>
                <a:cs typeface="Arial"/>
                <a:sym typeface="Arial"/>
              </a:defRPr>
            </a:lvl2pPr>
            <a:lvl3pPr indent="-317500" lvl="2" marL="1371600" marR="0" rtl="0" algn="l">
              <a:lnSpc>
                <a:spcPct val="100000"/>
              </a:lnSpc>
              <a:spcBef>
                <a:spcPts val="360"/>
              </a:spcBef>
              <a:spcAft>
                <a:spcPts val="0"/>
              </a:spcAft>
              <a:buClr>
                <a:srgbClr val="A64A01"/>
              </a:buClr>
              <a:buSzPts val="1400"/>
              <a:buFont typeface="Noto Sans Symbols"/>
              <a:buChar char="▪"/>
              <a:defRPr b="0" i="0" sz="1050" u="none" cap="none" strike="noStrike">
                <a:solidFill>
                  <a:srgbClr val="000000"/>
                </a:solidFill>
                <a:latin typeface="Arial"/>
                <a:ea typeface="Arial"/>
                <a:cs typeface="Arial"/>
                <a:sym typeface="Arial"/>
              </a:defRPr>
            </a:lvl3pPr>
            <a:lvl4pPr indent="-317500" lvl="3" marL="1828800" marR="0" rtl="0" algn="l">
              <a:lnSpc>
                <a:spcPct val="100000"/>
              </a:lnSpc>
              <a:spcBef>
                <a:spcPts val="360"/>
              </a:spcBef>
              <a:spcAft>
                <a:spcPts val="0"/>
              </a:spcAft>
              <a:buClr>
                <a:srgbClr val="A64A01"/>
              </a:buClr>
              <a:buSzPts val="1400"/>
              <a:buFont typeface="Arial"/>
              <a:buChar char="o"/>
              <a:defRPr b="0" i="0" sz="1050" u="none" cap="none" strike="noStrike">
                <a:solidFill>
                  <a:srgbClr val="000000"/>
                </a:solidFill>
                <a:latin typeface="Arial"/>
                <a:ea typeface="Arial"/>
                <a:cs typeface="Arial"/>
                <a:sym typeface="Arial"/>
              </a:defRPr>
            </a:lvl4pPr>
            <a:lvl5pPr indent="-317500" lvl="4" marL="22860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5pPr>
            <a:lvl6pPr indent="-317500" lvl="5" marL="27432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6pPr>
            <a:lvl7pPr indent="-317500" lvl="6" marL="32004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7pPr>
            <a:lvl8pPr indent="-317500" lvl="7" marL="36576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8pPr>
            <a:lvl9pPr indent="-317500" lvl="8" marL="4114800" marR="0" rtl="0" algn="l">
              <a:lnSpc>
                <a:spcPct val="100000"/>
              </a:lnSpc>
              <a:spcBef>
                <a:spcPts val="360"/>
              </a:spcBef>
              <a:spcAft>
                <a:spcPts val="0"/>
              </a:spcAft>
              <a:buClr>
                <a:srgbClr val="A64A01"/>
              </a:buClr>
              <a:buSzPts val="1400"/>
              <a:buFont typeface="Arial"/>
              <a:buChar char="–"/>
              <a:defRPr b="0" i="0" sz="1050" u="none" cap="none" strike="noStrike">
                <a:solidFill>
                  <a:srgbClr val="000000"/>
                </a:solidFill>
                <a:latin typeface="Arial"/>
                <a:ea typeface="Arial"/>
                <a:cs typeface="Arial"/>
                <a:sym typeface="Arial"/>
              </a:defRPr>
            </a:lvl9pPr>
          </a:lstStyle>
          <a:p/>
        </p:txBody>
      </p:sp>
      <p:sp>
        <p:nvSpPr>
          <p:cNvPr id="356" name="Google Shape;356;g23196b1bd6d_0_2186"/>
          <p:cNvSpPr txBox="1"/>
          <p:nvPr>
            <p:ph idx="11" type="ftr"/>
          </p:nvPr>
        </p:nvSpPr>
        <p:spPr>
          <a:xfrm>
            <a:off x="384178" y="4899424"/>
            <a:ext cx="3333900" cy="244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35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type="tbl">
  <p:cSld name="TABLE">
    <p:spTree>
      <p:nvGrpSpPr>
        <p:cNvPr id="357" name="Shape 357"/>
        <p:cNvGrpSpPr/>
        <p:nvPr/>
      </p:nvGrpSpPr>
      <p:grpSpPr>
        <a:xfrm>
          <a:off x="0" y="0"/>
          <a:ext cx="0" cy="0"/>
          <a:chOff x="0" y="0"/>
          <a:chExt cx="0" cy="0"/>
        </a:xfrm>
      </p:grpSpPr>
      <p:sp>
        <p:nvSpPr>
          <p:cNvPr id="358" name="Google Shape;358;g23196b1bd6d_0_2191"/>
          <p:cNvSpPr txBox="1"/>
          <p:nvPr>
            <p:ph type="title"/>
          </p:nvPr>
        </p:nvSpPr>
        <p:spPr>
          <a:xfrm>
            <a:off x="1524004" y="457200"/>
            <a:ext cx="7239000" cy="4572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None/>
              <a:defRPr b="0" i="0" sz="105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Arial"/>
              <a:buNone/>
              <a:defRPr b="0" i="0" sz="135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o">
  <p:cSld name="Video">
    <p:spTree>
      <p:nvGrpSpPr>
        <p:cNvPr id="40" name="Shape 40"/>
        <p:cNvGrpSpPr/>
        <p:nvPr/>
      </p:nvGrpSpPr>
      <p:grpSpPr>
        <a:xfrm>
          <a:off x="0" y="0"/>
          <a:ext cx="0" cy="0"/>
          <a:chOff x="0" y="0"/>
          <a:chExt cx="0" cy="0"/>
        </a:xfrm>
      </p:grpSpPr>
      <p:sp>
        <p:nvSpPr>
          <p:cNvPr id="41" name="Google Shape;41;g23196b1bd6d_0_228"/>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00" u="none" cap="none" strike="noStrike">
              <a:solidFill>
                <a:schemeClr val="dk1"/>
              </a:solidFill>
              <a:latin typeface="Lato Black"/>
              <a:ea typeface="Lato Black"/>
              <a:cs typeface="Lato Black"/>
              <a:sym typeface="Lato Black"/>
            </a:endParaRPr>
          </a:p>
        </p:txBody>
      </p:sp>
      <p:sp>
        <p:nvSpPr>
          <p:cNvPr id="42" name="Google Shape;42;g23196b1bd6d_0_22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sp>
        <p:nvSpPr>
          <p:cNvPr id="43" name="Google Shape;43;g23196b1bd6d_0_228"/>
          <p:cNvSpPr/>
          <p:nvPr>
            <p:ph idx="2" type="media"/>
          </p:nvPr>
        </p:nvSpPr>
        <p:spPr>
          <a:xfrm>
            <a:off x="2042012" y="1304873"/>
            <a:ext cx="5045100" cy="25305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lvl="1"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lvl="2"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pic>
        <p:nvPicPr>
          <p:cNvPr id="44" name="Google Shape;44;g23196b1bd6d_0_228"/>
          <p:cNvPicPr preferRelativeResize="0"/>
          <p:nvPr/>
        </p:nvPicPr>
        <p:blipFill rotWithShape="1">
          <a:blip r:embed="rId2">
            <a:alphaModFix/>
          </a:blip>
          <a:srcRect b="33564" l="109" r="0" t="7102"/>
          <a:stretch/>
        </p:blipFill>
        <p:spPr>
          <a:xfrm>
            <a:off x="-8814" y="3710690"/>
            <a:ext cx="9152875" cy="1436291"/>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359" name="Shape 359"/>
        <p:cNvGrpSpPr/>
        <p:nvPr/>
      </p:nvGrpSpPr>
      <p:grpSpPr>
        <a:xfrm>
          <a:off x="0" y="0"/>
          <a:ext cx="0" cy="0"/>
          <a:chOff x="0" y="0"/>
          <a:chExt cx="0" cy="0"/>
        </a:xfrm>
      </p:grpSpPr>
      <p:sp>
        <p:nvSpPr>
          <p:cNvPr id="360" name="Google Shape;360;g23196b1bd6d_0_219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361" name="Google Shape;361;g23196b1bd6d_0_2193"/>
          <p:cNvSpPr txBox="1"/>
          <p:nvPr>
            <p:ph type="title"/>
          </p:nvPr>
        </p:nvSpPr>
        <p:spPr>
          <a:xfrm rot="-411557">
            <a:off x="311693" y="368691"/>
            <a:ext cx="8520385" cy="572600"/>
          </a:xfrm>
          <a:prstGeom prst="rect">
            <a:avLst/>
          </a:prstGeom>
        </p:spPr>
        <p:txBody>
          <a:bodyPr anchorCtr="0" anchor="t" bIns="45700" lIns="91425" spcFirstLastPara="1" rIns="91425" wrap="square" tIns="45700">
            <a:noAutofit/>
          </a:bodyPr>
          <a:lstStyle>
            <a:lvl1pPr lvl="0" rtl="0">
              <a:spcBef>
                <a:spcPts val="0"/>
              </a:spcBef>
              <a:spcAft>
                <a:spcPts val="0"/>
              </a:spcAft>
              <a:buClr>
                <a:srgbClr val="014051"/>
              </a:buClr>
              <a:buSzPts val="2800"/>
              <a:buFont typeface="Century Gothic"/>
              <a:buNone/>
              <a:defRPr sz="2800">
                <a:solidFill>
                  <a:srgbClr val="014051"/>
                </a:solidFill>
                <a:latin typeface="Century Gothic"/>
                <a:ea typeface="Century Gothic"/>
                <a:cs typeface="Century Gothic"/>
                <a:sym typeface="Century Gothic"/>
              </a:defRPr>
            </a:lvl1pPr>
            <a:lvl2pPr lvl="1"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2pPr>
            <a:lvl3pPr lvl="2"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3pPr>
            <a:lvl4pPr lvl="3"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4pPr>
            <a:lvl5pPr lvl="4"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5pPr>
            <a:lvl6pPr lvl="5"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6pPr>
            <a:lvl7pPr lvl="6"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7pPr>
            <a:lvl8pPr lvl="7"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8pPr>
            <a:lvl9pPr lvl="8" rt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9pPr>
          </a:lstStyle>
          <a:p/>
        </p:txBody>
      </p:sp>
      <p:sp>
        <p:nvSpPr>
          <p:cNvPr id="362" name="Google Shape;362;g23196b1bd6d_0_2193"/>
          <p:cNvSpPr txBox="1"/>
          <p:nvPr>
            <p:ph idx="1" type="body"/>
          </p:nvPr>
        </p:nvSpPr>
        <p:spPr>
          <a:xfrm>
            <a:off x="311700" y="1728425"/>
            <a:ext cx="8520600" cy="2840400"/>
          </a:xfrm>
          <a:prstGeom prst="rect">
            <a:avLst/>
          </a:prstGeom>
        </p:spPr>
        <p:txBody>
          <a:bodyPr anchorCtr="0" anchor="t" bIns="45700" lIns="91425" spcFirstLastPara="1" rIns="91425" wrap="square" tIns="45700">
            <a:noAutofit/>
          </a:bodyPr>
          <a:lstStyle>
            <a:lvl1pPr indent="-342900" lvl="0" marL="457200" rtl="0">
              <a:lnSpc>
                <a:spcPct val="115000"/>
              </a:lnSpc>
              <a:spcBef>
                <a:spcPts val="0"/>
              </a:spcBef>
              <a:spcAft>
                <a:spcPts val="0"/>
              </a:spcAft>
              <a:buClr>
                <a:srgbClr val="000000"/>
              </a:buClr>
              <a:buSzPts val="1800"/>
              <a:buFont typeface="Calibri"/>
              <a:buChar char="•"/>
              <a:defRPr sz="1800">
                <a:solidFill>
                  <a:srgbClr val="000000"/>
                </a:solidFill>
                <a:latin typeface="Calibri"/>
                <a:ea typeface="Calibri"/>
                <a:cs typeface="Calibri"/>
                <a:sym typeface="Calibri"/>
              </a:defRPr>
            </a:lvl1pPr>
            <a:lvl2pPr indent="-228600" lvl="1" marL="914400" rtl="0">
              <a:lnSpc>
                <a:spcPct val="115000"/>
              </a:lnSpc>
              <a:spcBef>
                <a:spcPts val="1600"/>
              </a:spcBef>
              <a:spcAft>
                <a:spcPts val="0"/>
              </a:spcAft>
              <a:buClr>
                <a:srgbClr val="000000"/>
              </a:buClr>
              <a:buSzPts val="2400"/>
              <a:buFont typeface="Calibri"/>
              <a:buNone/>
              <a:defRPr>
                <a:solidFill>
                  <a:srgbClr val="000000"/>
                </a:solidFill>
                <a:latin typeface="Calibri"/>
                <a:ea typeface="Calibri"/>
                <a:cs typeface="Calibri"/>
                <a:sym typeface="Calibri"/>
              </a:defRPr>
            </a:lvl2pPr>
            <a:lvl3pPr indent="-323850" lvl="2" marL="1371600" rtl="0">
              <a:lnSpc>
                <a:spcPct val="115000"/>
              </a:lnSpc>
              <a:spcBef>
                <a:spcPts val="1600"/>
              </a:spcBef>
              <a:spcAft>
                <a:spcPts val="0"/>
              </a:spcAft>
              <a:buClr>
                <a:srgbClr val="000000"/>
              </a:buClr>
              <a:buSzPts val="1500"/>
              <a:buFont typeface="Calibri"/>
              <a:buChar char="•"/>
              <a:defRPr>
                <a:solidFill>
                  <a:srgbClr val="000000"/>
                </a:solidFill>
                <a:latin typeface="Calibri"/>
                <a:ea typeface="Calibri"/>
                <a:cs typeface="Calibri"/>
                <a:sym typeface="Calibri"/>
              </a:defRPr>
            </a:lvl3pPr>
            <a:lvl4pPr indent="-314325" lvl="3" marL="1828800" rtl="0">
              <a:lnSpc>
                <a:spcPct val="115000"/>
              </a:lnSpc>
              <a:spcBef>
                <a:spcPts val="1600"/>
              </a:spcBef>
              <a:spcAft>
                <a:spcPts val="0"/>
              </a:spcAft>
              <a:buClr>
                <a:srgbClr val="000000"/>
              </a:buClr>
              <a:buSzPts val="1350"/>
              <a:buFont typeface="Calibri"/>
              <a:buChar char="•"/>
              <a:defRPr>
                <a:solidFill>
                  <a:srgbClr val="000000"/>
                </a:solidFill>
                <a:latin typeface="Calibri"/>
                <a:ea typeface="Calibri"/>
                <a:cs typeface="Calibri"/>
                <a:sym typeface="Calibri"/>
              </a:defRPr>
            </a:lvl4pPr>
            <a:lvl5pPr indent="-314325" lvl="4" marL="2286000" rtl="0">
              <a:lnSpc>
                <a:spcPct val="115000"/>
              </a:lnSpc>
              <a:spcBef>
                <a:spcPts val="1600"/>
              </a:spcBef>
              <a:spcAft>
                <a:spcPts val="0"/>
              </a:spcAft>
              <a:buClr>
                <a:srgbClr val="000000"/>
              </a:buClr>
              <a:buSzPts val="1350"/>
              <a:buFont typeface="Calibri"/>
              <a:buChar char="•"/>
              <a:defRPr>
                <a:solidFill>
                  <a:srgbClr val="000000"/>
                </a:solidFill>
                <a:latin typeface="Calibri"/>
                <a:ea typeface="Calibri"/>
                <a:cs typeface="Calibri"/>
                <a:sym typeface="Calibri"/>
              </a:defRPr>
            </a:lvl5pPr>
            <a:lvl6pPr indent="-314325" lvl="5" marL="2743200" rtl="0">
              <a:lnSpc>
                <a:spcPct val="115000"/>
              </a:lnSpc>
              <a:spcBef>
                <a:spcPts val="1600"/>
              </a:spcBef>
              <a:spcAft>
                <a:spcPts val="0"/>
              </a:spcAft>
              <a:buClr>
                <a:srgbClr val="000000"/>
              </a:buClr>
              <a:buSzPts val="1350"/>
              <a:buFont typeface="Calibri"/>
              <a:buChar char="•"/>
              <a:defRPr>
                <a:solidFill>
                  <a:srgbClr val="000000"/>
                </a:solidFill>
                <a:latin typeface="Calibri"/>
                <a:ea typeface="Calibri"/>
                <a:cs typeface="Calibri"/>
                <a:sym typeface="Calibri"/>
              </a:defRPr>
            </a:lvl6pPr>
            <a:lvl7pPr indent="-314325" lvl="6" marL="3200400" rtl="0">
              <a:lnSpc>
                <a:spcPct val="115000"/>
              </a:lnSpc>
              <a:spcBef>
                <a:spcPts val="1600"/>
              </a:spcBef>
              <a:spcAft>
                <a:spcPts val="0"/>
              </a:spcAft>
              <a:buClr>
                <a:srgbClr val="000000"/>
              </a:buClr>
              <a:buSzPts val="1350"/>
              <a:buFont typeface="Calibri"/>
              <a:buChar char="•"/>
              <a:defRPr>
                <a:solidFill>
                  <a:srgbClr val="000000"/>
                </a:solidFill>
                <a:latin typeface="Calibri"/>
                <a:ea typeface="Calibri"/>
                <a:cs typeface="Calibri"/>
                <a:sym typeface="Calibri"/>
              </a:defRPr>
            </a:lvl7pPr>
            <a:lvl8pPr indent="-314325" lvl="7" marL="3657600" rtl="0">
              <a:lnSpc>
                <a:spcPct val="115000"/>
              </a:lnSpc>
              <a:spcBef>
                <a:spcPts val="1600"/>
              </a:spcBef>
              <a:spcAft>
                <a:spcPts val="0"/>
              </a:spcAft>
              <a:buClr>
                <a:srgbClr val="000000"/>
              </a:buClr>
              <a:buSzPts val="1350"/>
              <a:buFont typeface="Calibri"/>
              <a:buChar char="•"/>
              <a:defRPr>
                <a:solidFill>
                  <a:srgbClr val="000000"/>
                </a:solidFill>
                <a:latin typeface="Calibri"/>
                <a:ea typeface="Calibri"/>
                <a:cs typeface="Calibri"/>
                <a:sym typeface="Calibri"/>
              </a:defRPr>
            </a:lvl8pPr>
            <a:lvl9pPr indent="-314325" lvl="8" marL="4114800" rtl="0">
              <a:lnSpc>
                <a:spcPct val="115000"/>
              </a:lnSpc>
              <a:spcBef>
                <a:spcPts val="1600"/>
              </a:spcBef>
              <a:spcAft>
                <a:spcPts val="1600"/>
              </a:spcAft>
              <a:buClr>
                <a:srgbClr val="000000"/>
              </a:buClr>
              <a:buSzPts val="1350"/>
              <a:buFont typeface="Calibri"/>
              <a:buChar char="•"/>
              <a:defRPr>
                <a:solidFill>
                  <a:srgbClr val="000000"/>
                </a:solidFill>
                <a:latin typeface="Calibri"/>
                <a:ea typeface="Calibri"/>
                <a:cs typeface="Calibri"/>
                <a:sym typeface="Calibri"/>
              </a:defRPr>
            </a:lvl9pPr>
          </a:lstStyle>
          <a:p/>
        </p:txBody>
      </p:sp>
      <p:pic>
        <p:nvPicPr>
          <p:cNvPr id="363" name="Google Shape;363;g23196b1bd6d_0_2193"/>
          <p:cNvPicPr preferRelativeResize="0"/>
          <p:nvPr/>
        </p:nvPicPr>
        <p:blipFill>
          <a:blip r:embed="rId3">
            <a:alphaModFix/>
          </a:blip>
          <a:stretch>
            <a:fillRect/>
          </a:stretch>
        </p:blipFill>
        <p:spPr>
          <a:xfrm>
            <a:off x="3872375" y="4663225"/>
            <a:ext cx="1399249" cy="298225"/>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364" name="Shape 364"/>
        <p:cNvGrpSpPr/>
        <p:nvPr/>
      </p:nvGrpSpPr>
      <p:grpSpPr>
        <a:xfrm>
          <a:off x="0" y="0"/>
          <a:ext cx="0" cy="0"/>
          <a:chOff x="0" y="0"/>
          <a:chExt cx="0" cy="0"/>
        </a:xfrm>
      </p:grpSpPr>
      <p:sp>
        <p:nvSpPr>
          <p:cNvPr id="365" name="Google Shape;365;g23196b1bd6d_0_21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366" name="Google Shape;366;g23196b1bd6d_0_2198"/>
          <p:cNvSpPr txBox="1"/>
          <p:nvPr>
            <p:ph type="title"/>
          </p:nvPr>
        </p:nvSpPr>
        <p:spPr>
          <a:xfrm rot="-335324">
            <a:off x="314472" y="439156"/>
            <a:ext cx="6764756" cy="572426"/>
          </a:xfrm>
          <a:prstGeom prst="rect">
            <a:avLst/>
          </a:prstGeom>
        </p:spPr>
        <p:txBody>
          <a:bodyPr anchorCtr="0" anchor="t" bIns="45700" lIns="91425" spcFirstLastPara="1" rIns="91425" wrap="square" tIns="45700">
            <a:noAutofit/>
          </a:bodyPr>
          <a:lstStyle>
            <a:lvl1pPr lvl="0"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1pPr>
            <a:lvl2pPr lvl="1"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2pPr>
            <a:lvl3pPr lvl="2"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3pPr>
            <a:lvl4pPr lvl="3"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4pPr>
            <a:lvl5pPr lvl="4"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5pPr>
            <a:lvl6pPr lvl="5"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6pPr>
            <a:lvl7pPr lvl="6"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7pPr>
            <a:lvl8pPr lvl="7"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8pPr>
            <a:lvl9pPr lvl="8" rtl="0">
              <a:spcBef>
                <a:spcPts val="0"/>
              </a:spcBef>
              <a:spcAft>
                <a:spcPts val="0"/>
              </a:spcAft>
              <a:buClr>
                <a:srgbClr val="FFFFFF"/>
              </a:buClr>
              <a:buSzPts val="2800"/>
              <a:buFont typeface="Century Gothic"/>
              <a:buNone/>
              <a:defRPr sz="2800">
                <a:solidFill>
                  <a:srgbClr val="FFFFFF"/>
                </a:solidFill>
                <a:latin typeface="Century Gothic"/>
                <a:ea typeface="Century Gothic"/>
                <a:cs typeface="Century Gothic"/>
                <a:sym typeface="Century Gothic"/>
              </a:defRPr>
            </a:lvl9pPr>
          </a:lstStyle>
          <a:p/>
        </p:txBody>
      </p:sp>
      <p:sp>
        <p:nvSpPr>
          <p:cNvPr id="367" name="Google Shape;367;g23196b1bd6d_0_2198"/>
          <p:cNvSpPr txBox="1"/>
          <p:nvPr>
            <p:ph idx="1" type="body"/>
          </p:nvPr>
        </p:nvSpPr>
        <p:spPr>
          <a:xfrm>
            <a:off x="311700" y="1728425"/>
            <a:ext cx="8520600" cy="2840400"/>
          </a:xfrm>
          <a:prstGeom prst="rect">
            <a:avLst/>
          </a:prstGeom>
        </p:spPr>
        <p:txBody>
          <a:bodyPr anchorCtr="0" anchor="t" bIns="45700" lIns="91425" spcFirstLastPara="1" rIns="91425" wrap="square" tIns="45700">
            <a:noAutofit/>
          </a:bodyPr>
          <a:lstStyle>
            <a:lvl1pPr indent="-342900" lvl="0" marL="457200" rtl="0">
              <a:lnSpc>
                <a:spcPct val="115000"/>
              </a:lnSpc>
              <a:spcBef>
                <a:spcPts val="0"/>
              </a:spcBef>
              <a:spcAft>
                <a:spcPts val="0"/>
              </a:spcAft>
              <a:buClr>
                <a:srgbClr val="FFFFFF"/>
              </a:buClr>
              <a:buSzPts val="1800"/>
              <a:buFont typeface="Calibri"/>
              <a:buChar char="•"/>
              <a:defRPr sz="1800">
                <a:solidFill>
                  <a:srgbClr val="FFFFFF"/>
                </a:solidFill>
                <a:latin typeface="Calibri"/>
                <a:ea typeface="Calibri"/>
                <a:cs typeface="Calibri"/>
                <a:sym typeface="Calibri"/>
              </a:defRPr>
            </a:lvl1pPr>
            <a:lvl2pPr indent="-228600" lvl="1" marL="914400" rtl="0">
              <a:lnSpc>
                <a:spcPct val="115000"/>
              </a:lnSpc>
              <a:spcBef>
                <a:spcPts val="1600"/>
              </a:spcBef>
              <a:spcAft>
                <a:spcPts val="0"/>
              </a:spcAft>
              <a:buClr>
                <a:srgbClr val="FFFFFF"/>
              </a:buClr>
              <a:buSzPts val="2400"/>
              <a:buFont typeface="Calibri"/>
              <a:buNone/>
              <a:defRPr>
                <a:solidFill>
                  <a:srgbClr val="FFFFFF"/>
                </a:solidFill>
                <a:latin typeface="Calibri"/>
                <a:ea typeface="Calibri"/>
                <a:cs typeface="Calibri"/>
                <a:sym typeface="Calibri"/>
              </a:defRPr>
            </a:lvl2pPr>
            <a:lvl3pPr indent="-323850" lvl="2" marL="1371600" rtl="0">
              <a:lnSpc>
                <a:spcPct val="115000"/>
              </a:lnSpc>
              <a:spcBef>
                <a:spcPts val="1600"/>
              </a:spcBef>
              <a:spcAft>
                <a:spcPts val="0"/>
              </a:spcAft>
              <a:buClr>
                <a:srgbClr val="FFFFFF"/>
              </a:buClr>
              <a:buSzPts val="1500"/>
              <a:buFont typeface="Calibri"/>
              <a:buChar char="•"/>
              <a:defRPr>
                <a:solidFill>
                  <a:srgbClr val="FFFFFF"/>
                </a:solidFill>
                <a:latin typeface="Calibri"/>
                <a:ea typeface="Calibri"/>
                <a:cs typeface="Calibri"/>
                <a:sym typeface="Calibri"/>
              </a:defRPr>
            </a:lvl3pPr>
            <a:lvl4pPr indent="-314325" lvl="3" marL="1828800" rtl="0">
              <a:lnSpc>
                <a:spcPct val="115000"/>
              </a:lnSpc>
              <a:spcBef>
                <a:spcPts val="1600"/>
              </a:spcBef>
              <a:spcAft>
                <a:spcPts val="0"/>
              </a:spcAft>
              <a:buClr>
                <a:srgbClr val="FFFFFF"/>
              </a:buClr>
              <a:buSzPts val="1350"/>
              <a:buFont typeface="Calibri"/>
              <a:buChar char="•"/>
              <a:defRPr>
                <a:solidFill>
                  <a:srgbClr val="FFFFFF"/>
                </a:solidFill>
                <a:latin typeface="Calibri"/>
                <a:ea typeface="Calibri"/>
                <a:cs typeface="Calibri"/>
                <a:sym typeface="Calibri"/>
              </a:defRPr>
            </a:lvl4pPr>
            <a:lvl5pPr indent="-314325" lvl="4" marL="2286000" rtl="0">
              <a:lnSpc>
                <a:spcPct val="115000"/>
              </a:lnSpc>
              <a:spcBef>
                <a:spcPts val="1600"/>
              </a:spcBef>
              <a:spcAft>
                <a:spcPts val="0"/>
              </a:spcAft>
              <a:buClr>
                <a:srgbClr val="FFFFFF"/>
              </a:buClr>
              <a:buSzPts val="1350"/>
              <a:buFont typeface="Calibri"/>
              <a:buChar char="•"/>
              <a:defRPr>
                <a:solidFill>
                  <a:srgbClr val="FFFFFF"/>
                </a:solidFill>
                <a:latin typeface="Calibri"/>
                <a:ea typeface="Calibri"/>
                <a:cs typeface="Calibri"/>
                <a:sym typeface="Calibri"/>
              </a:defRPr>
            </a:lvl5pPr>
            <a:lvl6pPr indent="-314325" lvl="5" marL="2743200" rtl="0">
              <a:lnSpc>
                <a:spcPct val="115000"/>
              </a:lnSpc>
              <a:spcBef>
                <a:spcPts val="1600"/>
              </a:spcBef>
              <a:spcAft>
                <a:spcPts val="0"/>
              </a:spcAft>
              <a:buClr>
                <a:srgbClr val="FFFFFF"/>
              </a:buClr>
              <a:buSzPts val="1350"/>
              <a:buFont typeface="Calibri"/>
              <a:buChar char="•"/>
              <a:defRPr>
                <a:solidFill>
                  <a:srgbClr val="FFFFFF"/>
                </a:solidFill>
                <a:latin typeface="Calibri"/>
                <a:ea typeface="Calibri"/>
                <a:cs typeface="Calibri"/>
                <a:sym typeface="Calibri"/>
              </a:defRPr>
            </a:lvl6pPr>
            <a:lvl7pPr indent="-314325" lvl="6" marL="3200400" rtl="0">
              <a:lnSpc>
                <a:spcPct val="115000"/>
              </a:lnSpc>
              <a:spcBef>
                <a:spcPts val="1600"/>
              </a:spcBef>
              <a:spcAft>
                <a:spcPts val="0"/>
              </a:spcAft>
              <a:buClr>
                <a:srgbClr val="FFFFFF"/>
              </a:buClr>
              <a:buSzPts val="1350"/>
              <a:buFont typeface="Calibri"/>
              <a:buChar char="•"/>
              <a:defRPr>
                <a:solidFill>
                  <a:srgbClr val="FFFFFF"/>
                </a:solidFill>
                <a:latin typeface="Calibri"/>
                <a:ea typeface="Calibri"/>
                <a:cs typeface="Calibri"/>
                <a:sym typeface="Calibri"/>
              </a:defRPr>
            </a:lvl7pPr>
            <a:lvl8pPr indent="-314325" lvl="7" marL="3657600" rtl="0">
              <a:lnSpc>
                <a:spcPct val="115000"/>
              </a:lnSpc>
              <a:spcBef>
                <a:spcPts val="1600"/>
              </a:spcBef>
              <a:spcAft>
                <a:spcPts val="0"/>
              </a:spcAft>
              <a:buClr>
                <a:srgbClr val="FFFFFF"/>
              </a:buClr>
              <a:buSzPts val="1350"/>
              <a:buFont typeface="Calibri"/>
              <a:buChar char="•"/>
              <a:defRPr>
                <a:solidFill>
                  <a:srgbClr val="FFFFFF"/>
                </a:solidFill>
                <a:latin typeface="Calibri"/>
                <a:ea typeface="Calibri"/>
                <a:cs typeface="Calibri"/>
                <a:sym typeface="Calibri"/>
              </a:defRPr>
            </a:lvl8pPr>
            <a:lvl9pPr indent="-314325" lvl="8" marL="4114800" rtl="0">
              <a:lnSpc>
                <a:spcPct val="115000"/>
              </a:lnSpc>
              <a:spcBef>
                <a:spcPts val="1600"/>
              </a:spcBef>
              <a:spcAft>
                <a:spcPts val="1600"/>
              </a:spcAft>
              <a:buClr>
                <a:srgbClr val="FFFFFF"/>
              </a:buClr>
              <a:buSzPts val="1350"/>
              <a:buFont typeface="Calibri"/>
              <a:buChar char="•"/>
              <a:defRPr>
                <a:solidFill>
                  <a:srgbClr val="FFFFFF"/>
                </a:solidFill>
                <a:latin typeface="Calibri"/>
                <a:ea typeface="Calibri"/>
                <a:cs typeface="Calibri"/>
                <a:sym typeface="Calibri"/>
              </a:defRPr>
            </a:lvl9pPr>
          </a:lstStyle>
          <a:p/>
        </p:txBody>
      </p:sp>
      <p:pic>
        <p:nvPicPr>
          <p:cNvPr id="368" name="Google Shape;368;g23196b1bd6d_0_2198"/>
          <p:cNvPicPr preferRelativeResize="0"/>
          <p:nvPr/>
        </p:nvPicPr>
        <p:blipFill>
          <a:blip r:embed="rId3">
            <a:alphaModFix/>
          </a:blip>
          <a:stretch>
            <a:fillRect/>
          </a:stretch>
        </p:blipFill>
        <p:spPr>
          <a:xfrm>
            <a:off x="3834225" y="4656212"/>
            <a:ext cx="1475555" cy="312251"/>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369" name="Shape 369"/>
        <p:cNvGrpSpPr/>
        <p:nvPr/>
      </p:nvGrpSpPr>
      <p:grpSpPr>
        <a:xfrm>
          <a:off x="0" y="0"/>
          <a:ext cx="0" cy="0"/>
          <a:chOff x="0" y="0"/>
          <a:chExt cx="0" cy="0"/>
        </a:xfrm>
      </p:grpSpPr>
      <p:sp>
        <p:nvSpPr>
          <p:cNvPr id="370" name="Google Shape;370;g23196b1bd6d_0_22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
        <p:nvSpPr>
          <p:cNvPr id="371" name="Google Shape;371;g23196b1bd6d_0_2203"/>
          <p:cNvSpPr txBox="1"/>
          <p:nvPr>
            <p:ph type="ctrTitle"/>
          </p:nvPr>
        </p:nvSpPr>
        <p:spPr>
          <a:xfrm>
            <a:off x="311708" y="512375"/>
            <a:ext cx="8520600" cy="2052600"/>
          </a:xfrm>
          <a:prstGeom prst="rect">
            <a:avLst/>
          </a:prstGeom>
        </p:spPr>
        <p:txBody>
          <a:bodyPr anchorCtr="0" anchor="b" bIns="45700" lIns="91425" spcFirstLastPara="1" rIns="91425" wrap="square" tIns="45700">
            <a:noAutofit/>
          </a:bodyPr>
          <a:lstStyle>
            <a:lvl1pPr lvl="0" rtl="0">
              <a:spcBef>
                <a:spcPts val="0"/>
              </a:spcBef>
              <a:spcAft>
                <a:spcPts val="0"/>
              </a:spcAft>
              <a:buClr>
                <a:srgbClr val="014051"/>
              </a:buClr>
              <a:buSzPts val="5200"/>
              <a:buFont typeface="Century Gothic"/>
              <a:buNone/>
              <a:defRPr b="1" sz="5200">
                <a:solidFill>
                  <a:srgbClr val="014051"/>
                </a:solidFill>
                <a:latin typeface="Century Gothic"/>
                <a:ea typeface="Century Gothic"/>
                <a:cs typeface="Century Gothic"/>
                <a:sym typeface="Century Gothic"/>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p:txBody>
      </p:sp>
      <p:sp>
        <p:nvSpPr>
          <p:cNvPr id="372" name="Google Shape;372;g23196b1bd6d_0_2203"/>
          <p:cNvSpPr txBox="1"/>
          <p:nvPr>
            <p:ph idx="1" type="subTitle"/>
          </p:nvPr>
        </p:nvSpPr>
        <p:spPr>
          <a:xfrm>
            <a:off x="311700" y="3181225"/>
            <a:ext cx="4402800" cy="1791300"/>
          </a:xfrm>
          <a:prstGeom prst="rect">
            <a:avLst/>
          </a:prstGeom>
        </p:spPr>
        <p:txBody>
          <a:bodyPr anchorCtr="0" anchor="t" bIns="45700" lIns="91425" spcFirstLastPara="1" rIns="91425" wrap="square" tIns="45700">
            <a:noAutofit/>
          </a:bodyPr>
          <a:lstStyle>
            <a:lvl1pPr lvl="0" rtl="0">
              <a:lnSpc>
                <a:spcPct val="100000"/>
              </a:lnSpc>
              <a:spcBef>
                <a:spcPts val="0"/>
              </a:spcBef>
              <a:spcAft>
                <a:spcPts val="0"/>
              </a:spcAft>
              <a:buSzPts val="2800"/>
              <a:buFont typeface="Century Gothic"/>
              <a:buNone/>
              <a:defRPr sz="2800">
                <a:latin typeface="Century Gothic"/>
                <a:ea typeface="Century Gothic"/>
                <a:cs typeface="Century Gothic"/>
                <a:sym typeface="Century Gothic"/>
              </a:defRPr>
            </a:lvl1pPr>
            <a:lvl2pPr lvl="1" rtl="0">
              <a:lnSpc>
                <a:spcPct val="100000"/>
              </a:lnSpc>
              <a:spcBef>
                <a:spcPts val="375"/>
              </a:spcBef>
              <a:spcAft>
                <a:spcPts val="0"/>
              </a:spcAft>
              <a:buSzPts val="2800"/>
              <a:buNone/>
              <a:defRPr sz="2800"/>
            </a:lvl2pPr>
            <a:lvl3pPr lvl="2" rtl="0">
              <a:lnSpc>
                <a:spcPct val="100000"/>
              </a:lnSpc>
              <a:spcBef>
                <a:spcPts val="375"/>
              </a:spcBef>
              <a:spcAft>
                <a:spcPts val="0"/>
              </a:spcAft>
              <a:buSzPts val="2800"/>
              <a:buNone/>
              <a:defRPr sz="2800"/>
            </a:lvl3pPr>
            <a:lvl4pPr lvl="3" rtl="0">
              <a:lnSpc>
                <a:spcPct val="100000"/>
              </a:lnSpc>
              <a:spcBef>
                <a:spcPts val="375"/>
              </a:spcBef>
              <a:spcAft>
                <a:spcPts val="0"/>
              </a:spcAft>
              <a:buSzPts val="2800"/>
              <a:buNone/>
              <a:defRPr sz="2800"/>
            </a:lvl4pPr>
            <a:lvl5pPr lvl="4" rtl="0">
              <a:lnSpc>
                <a:spcPct val="100000"/>
              </a:lnSpc>
              <a:spcBef>
                <a:spcPts val="375"/>
              </a:spcBef>
              <a:spcAft>
                <a:spcPts val="0"/>
              </a:spcAft>
              <a:buSzPts val="2800"/>
              <a:buNone/>
              <a:defRPr sz="2800"/>
            </a:lvl5pPr>
            <a:lvl6pPr lvl="5" rtl="0">
              <a:lnSpc>
                <a:spcPct val="100000"/>
              </a:lnSpc>
              <a:spcBef>
                <a:spcPts val="375"/>
              </a:spcBef>
              <a:spcAft>
                <a:spcPts val="0"/>
              </a:spcAft>
              <a:buSzPts val="2800"/>
              <a:buNone/>
              <a:defRPr sz="2800"/>
            </a:lvl6pPr>
            <a:lvl7pPr lvl="6" rtl="0">
              <a:lnSpc>
                <a:spcPct val="100000"/>
              </a:lnSpc>
              <a:spcBef>
                <a:spcPts val="375"/>
              </a:spcBef>
              <a:spcAft>
                <a:spcPts val="0"/>
              </a:spcAft>
              <a:buSzPts val="2800"/>
              <a:buNone/>
              <a:defRPr sz="2800"/>
            </a:lvl7pPr>
            <a:lvl8pPr lvl="7" rtl="0">
              <a:lnSpc>
                <a:spcPct val="100000"/>
              </a:lnSpc>
              <a:spcBef>
                <a:spcPts val="375"/>
              </a:spcBef>
              <a:spcAft>
                <a:spcPts val="0"/>
              </a:spcAft>
              <a:buSzPts val="2800"/>
              <a:buNone/>
              <a:defRPr sz="2800"/>
            </a:lvl8pPr>
            <a:lvl9pPr lvl="8" rtl="0">
              <a:lnSpc>
                <a:spcPct val="100000"/>
              </a:lnSpc>
              <a:spcBef>
                <a:spcPts val="375"/>
              </a:spcBef>
              <a:spcAft>
                <a:spcPts val="0"/>
              </a:spcAft>
              <a:buSzPts val="2800"/>
              <a:buNone/>
              <a:defRPr sz="2800"/>
            </a:lvl9pPr>
          </a:lstStyle>
          <a:p/>
        </p:txBody>
      </p:sp>
      <p:pic>
        <p:nvPicPr>
          <p:cNvPr id="373" name="Google Shape;373;g23196b1bd6d_0_2203"/>
          <p:cNvPicPr preferRelativeResize="0"/>
          <p:nvPr/>
        </p:nvPicPr>
        <p:blipFill>
          <a:blip r:embed="rId3">
            <a:alphaModFix/>
          </a:blip>
          <a:stretch>
            <a:fillRect/>
          </a:stretch>
        </p:blipFill>
        <p:spPr>
          <a:xfrm>
            <a:off x="3872375" y="4663225"/>
            <a:ext cx="1399249" cy="298225"/>
          </a:xfrm>
          <a:prstGeom prst="rect">
            <a:avLst/>
          </a:prstGeom>
          <a:noFill/>
          <a:ln>
            <a:noFill/>
          </a:ln>
        </p:spPr>
      </p:pic>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2">
    <p:spTree>
      <p:nvGrpSpPr>
        <p:cNvPr id="374" name="Shape 374"/>
        <p:cNvGrpSpPr/>
        <p:nvPr/>
      </p:nvGrpSpPr>
      <p:grpSpPr>
        <a:xfrm>
          <a:off x="0" y="0"/>
          <a:ext cx="0" cy="0"/>
          <a:chOff x="0" y="0"/>
          <a:chExt cx="0" cy="0"/>
        </a:xfrm>
      </p:grpSpPr>
      <p:sp>
        <p:nvSpPr>
          <p:cNvPr id="375" name="Google Shape;375;g23196b1bd6d_0_2208"/>
          <p:cNvSpPr txBox="1"/>
          <p:nvPr>
            <p:ph idx="10" type="dt"/>
          </p:nvPr>
        </p:nvSpPr>
        <p:spPr>
          <a:xfrm>
            <a:off x="628650" y="4767263"/>
            <a:ext cx="20574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6" name="Google Shape;376;g23196b1bd6d_0_2208"/>
          <p:cNvSpPr txBox="1"/>
          <p:nvPr>
            <p:ph idx="11" type="ftr"/>
          </p:nvPr>
        </p:nvSpPr>
        <p:spPr>
          <a:xfrm>
            <a:off x="3028950" y="4767263"/>
            <a:ext cx="3086100" cy="273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377" name="Google Shape;377;g23196b1bd6d_0_2208"/>
          <p:cNvSpPr txBox="1"/>
          <p:nvPr>
            <p:ph idx="12" type="sldNum"/>
          </p:nvPr>
        </p:nvSpPr>
        <p:spPr>
          <a:xfrm>
            <a:off x="6457950" y="4767263"/>
            <a:ext cx="2057400" cy="2739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no text">
  <p:cSld name="image only no text">
    <p:spTree>
      <p:nvGrpSpPr>
        <p:cNvPr id="378" name="Shape 378"/>
        <p:cNvGrpSpPr/>
        <p:nvPr/>
      </p:nvGrpSpPr>
      <p:grpSpPr>
        <a:xfrm>
          <a:off x="0" y="0"/>
          <a:ext cx="0" cy="0"/>
          <a:chOff x="0" y="0"/>
          <a:chExt cx="0" cy="0"/>
        </a:xfrm>
      </p:grpSpPr>
      <p:sp>
        <p:nvSpPr>
          <p:cNvPr id="379" name="Google Shape;379;g23196b1bd6d_0_221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375"/>
              </a:spcBef>
              <a:spcAft>
                <a:spcPts val="0"/>
              </a:spcAft>
              <a:buClr>
                <a:schemeClr val="dk1"/>
              </a:buClr>
              <a:buSzPts val="1800"/>
              <a:buChar char="•"/>
              <a:defRPr/>
            </a:lvl3pPr>
            <a:lvl4pPr indent="-342900" lvl="3" marL="1828800" rtl="0" algn="l">
              <a:lnSpc>
                <a:spcPct val="90000"/>
              </a:lnSpc>
              <a:spcBef>
                <a:spcPts val="375"/>
              </a:spcBef>
              <a:spcAft>
                <a:spcPts val="0"/>
              </a:spcAft>
              <a:buClr>
                <a:schemeClr val="dk1"/>
              </a:buClr>
              <a:buSzPts val="1800"/>
              <a:buChar char="•"/>
              <a:defRPr/>
            </a:lvl4pPr>
            <a:lvl5pPr indent="-342900" lvl="4" marL="2286000" rtl="0" algn="l">
              <a:lnSpc>
                <a:spcPct val="90000"/>
              </a:lnSpc>
              <a:spcBef>
                <a:spcPts val="375"/>
              </a:spcBef>
              <a:spcAft>
                <a:spcPts val="0"/>
              </a:spcAft>
              <a:buClr>
                <a:schemeClr val="dk1"/>
              </a:buClr>
              <a:buSzPts val="1800"/>
              <a:buChar char="•"/>
              <a:defRPr/>
            </a:lvl5pPr>
            <a:lvl6pPr indent="-342900" lvl="5" marL="2743200" rtl="0" algn="l">
              <a:lnSpc>
                <a:spcPct val="90000"/>
              </a:lnSpc>
              <a:spcBef>
                <a:spcPts val="375"/>
              </a:spcBef>
              <a:spcAft>
                <a:spcPts val="0"/>
              </a:spcAft>
              <a:buClr>
                <a:schemeClr val="dk1"/>
              </a:buClr>
              <a:buSzPts val="1800"/>
              <a:buChar char="•"/>
              <a:defRPr/>
            </a:lvl6pPr>
            <a:lvl7pPr indent="-342900" lvl="6" marL="3200400" rtl="0" algn="l">
              <a:lnSpc>
                <a:spcPct val="90000"/>
              </a:lnSpc>
              <a:spcBef>
                <a:spcPts val="375"/>
              </a:spcBef>
              <a:spcAft>
                <a:spcPts val="0"/>
              </a:spcAft>
              <a:buClr>
                <a:schemeClr val="dk1"/>
              </a:buClr>
              <a:buSzPts val="1800"/>
              <a:buChar char="•"/>
              <a:defRPr/>
            </a:lvl7pPr>
            <a:lvl8pPr indent="-342900" lvl="7" marL="3657600" rtl="0" algn="l">
              <a:lnSpc>
                <a:spcPct val="90000"/>
              </a:lnSpc>
              <a:spcBef>
                <a:spcPts val="375"/>
              </a:spcBef>
              <a:spcAft>
                <a:spcPts val="0"/>
              </a:spcAft>
              <a:buClr>
                <a:schemeClr val="dk1"/>
              </a:buClr>
              <a:buSzPts val="1800"/>
              <a:buChar char="•"/>
              <a:defRPr/>
            </a:lvl8pPr>
            <a:lvl9pPr indent="-342900" lvl="8" marL="4114800" rtl="0" algn="l">
              <a:lnSpc>
                <a:spcPct val="90000"/>
              </a:lnSpc>
              <a:spcBef>
                <a:spcPts val="375"/>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283E96"/>
        </a:solidFill>
      </p:bgPr>
    </p:bg>
    <p:spTree>
      <p:nvGrpSpPr>
        <p:cNvPr id="383" name="Shape 383"/>
        <p:cNvGrpSpPr/>
        <p:nvPr/>
      </p:nvGrpSpPr>
      <p:grpSpPr>
        <a:xfrm>
          <a:off x="0" y="0"/>
          <a:ext cx="0" cy="0"/>
          <a:chOff x="0" y="0"/>
          <a:chExt cx="0" cy="0"/>
        </a:xfrm>
      </p:grpSpPr>
      <p:sp>
        <p:nvSpPr>
          <p:cNvPr id="384" name="Google Shape;384;g23196b1bd6d_0_269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rgbClr val="FFFFFF"/>
              </a:buClr>
              <a:buSzPts val="5200"/>
              <a:buNone/>
              <a:defRPr sz="5200">
                <a:solidFill>
                  <a:srgbClr val="FFFFFF"/>
                </a:solidFill>
              </a:defRPr>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85" name="Google Shape;385;g23196b1bd6d_0_2694"/>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Clr>
                <a:srgbClr val="8FC640"/>
              </a:buClr>
              <a:buSzPts val="2800"/>
              <a:buNone/>
              <a:defRPr sz="2800">
                <a:solidFill>
                  <a:srgbClr val="8FC640"/>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pic>
        <p:nvPicPr>
          <p:cNvPr id="386" name="Google Shape;386;g23196b1bd6d_0_2694"/>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387" name="Google Shape;387;g23196b1bd6d_0_2694"/>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website intro">
  <p:cSld name="TITLE_1">
    <p:bg>
      <p:bgPr>
        <a:solidFill>
          <a:srgbClr val="283E96"/>
        </a:solidFill>
      </p:bgPr>
    </p:bg>
    <p:spTree>
      <p:nvGrpSpPr>
        <p:cNvPr id="388" name="Shape 388"/>
        <p:cNvGrpSpPr/>
        <p:nvPr/>
      </p:nvGrpSpPr>
      <p:grpSpPr>
        <a:xfrm>
          <a:off x="0" y="0"/>
          <a:ext cx="0" cy="0"/>
          <a:chOff x="0" y="0"/>
          <a:chExt cx="0" cy="0"/>
        </a:xfrm>
      </p:grpSpPr>
      <p:pic>
        <p:nvPicPr>
          <p:cNvPr id="389" name="Google Shape;389;g23196b1bd6d_0_2699"/>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390" name="Google Shape;390;g23196b1bd6d_0_2699"/>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
        <p:nvSpPr>
          <p:cNvPr id="391" name="Google Shape;391;g23196b1bd6d_0_2699"/>
          <p:cNvSpPr txBox="1"/>
          <p:nvPr/>
        </p:nvSpPr>
        <p:spPr>
          <a:xfrm>
            <a:off x="548250" y="276350"/>
            <a:ext cx="80475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lt1"/>
                </a:solidFill>
                <a:latin typeface="Nunito"/>
                <a:ea typeface="Nunito"/>
                <a:cs typeface="Nunito"/>
                <a:sym typeface="Nunito"/>
              </a:rPr>
              <a:t>WRCCS HAS A NEW LOOK!</a:t>
            </a:r>
            <a:endParaRPr sz="4800">
              <a:solidFill>
                <a:schemeClr val="lt1"/>
              </a:solidFill>
              <a:latin typeface="Nunito"/>
              <a:ea typeface="Nunito"/>
              <a:cs typeface="Nunito"/>
              <a:sym typeface="Nunito"/>
            </a:endParaRPr>
          </a:p>
        </p:txBody>
      </p:sp>
      <p:pic>
        <p:nvPicPr>
          <p:cNvPr id="392" name="Google Shape;392;g23196b1bd6d_0_2699"/>
          <p:cNvPicPr preferRelativeResize="0"/>
          <p:nvPr/>
        </p:nvPicPr>
        <p:blipFill>
          <a:blip r:embed="rId3">
            <a:alphaModFix/>
          </a:blip>
          <a:stretch>
            <a:fillRect/>
          </a:stretch>
        </p:blipFill>
        <p:spPr>
          <a:xfrm>
            <a:off x="1417063" y="1966225"/>
            <a:ext cx="6309874" cy="2747900"/>
          </a:xfrm>
          <a:prstGeom prst="rect">
            <a:avLst/>
          </a:prstGeom>
          <a:noFill/>
          <a:ln>
            <a:noFill/>
          </a:ln>
        </p:spPr>
      </p:pic>
      <p:sp>
        <p:nvSpPr>
          <p:cNvPr id="393" name="Google Shape;393;g23196b1bd6d_0_2699"/>
          <p:cNvSpPr txBox="1"/>
          <p:nvPr/>
        </p:nvSpPr>
        <p:spPr>
          <a:xfrm>
            <a:off x="2357550" y="1145975"/>
            <a:ext cx="4428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rgbClr val="8FC640"/>
                </a:solidFill>
              </a:rPr>
              <a:t>Check us out at </a:t>
            </a:r>
            <a:r>
              <a:rPr lang="en-US" sz="2800" u="sng">
                <a:solidFill>
                  <a:srgbClr val="00FF00"/>
                </a:solidFill>
                <a:hlinkClick r:id="rId4">
                  <a:extLst>
                    <a:ext uri="{A12FA001-AC4F-418D-AE19-62706E023703}">
                      <ahyp:hlinkClr val="tx"/>
                    </a:ext>
                  </a:extLst>
                </a:hlinkClick>
              </a:rPr>
              <a:t>wrccs.org</a:t>
            </a:r>
            <a:endParaRPr sz="2800">
              <a:solidFill>
                <a:srgbClr val="00FF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w website intro 1">
  <p:cSld name="TITLE_1_1">
    <p:bg>
      <p:bgPr>
        <a:solidFill>
          <a:srgbClr val="283E96"/>
        </a:solidFill>
      </p:bgPr>
    </p:bg>
    <p:spTree>
      <p:nvGrpSpPr>
        <p:cNvPr id="394" name="Shape 394"/>
        <p:cNvGrpSpPr/>
        <p:nvPr/>
      </p:nvGrpSpPr>
      <p:grpSpPr>
        <a:xfrm>
          <a:off x="0" y="0"/>
          <a:ext cx="0" cy="0"/>
          <a:chOff x="0" y="0"/>
          <a:chExt cx="0" cy="0"/>
        </a:xfrm>
      </p:grpSpPr>
      <p:sp>
        <p:nvSpPr>
          <p:cNvPr id="395" name="Google Shape;395;g23196b1bd6d_0_2705"/>
          <p:cNvSpPr/>
          <p:nvPr/>
        </p:nvSpPr>
        <p:spPr>
          <a:xfrm>
            <a:off x="-100" y="312150"/>
            <a:ext cx="9144000" cy="644700"/>
          </a:xfrm>
          <a:prstGeom prst="rect">
            <a:avLst/>
          </a:prstGeom>
          <a:solidFill>
            <a:srgbClr val="0D73BB"/>
          </a:solidFill>
          <a:ln cap="flat" cmpd="sng" w="9525">
            <a:solidFill>
              <a:srgbClr val="0D73B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8FC640"/>
              </a:highlight>
            </a:endParaRPr>
          </a:p>
        </p:txBody>
      </p:sp>
      <p:pic>
        <p:nvPicPr>
          <p:cNvPr id="396" name="Google Shape;396;g23196b1bd6d_0_2705"/>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397" name="Google Shape;397;g23196b1bd6d_0_2705"/>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
        <p:nvSpPr>
          <p:cNvPr id="398" name="Google Shape;398;g23196b1bd6d_0_2705"/>
          <p:cNvSpPr txBox="1"/>
          <p:nvPr/>
        </p:nvSpPr>
        <p:spPr>
          <a:xfrm>
            <a:off x="588950" y="265050"/>
            <a:ext cx="80475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600">
                <a:solidFill>
                  <a:schemeClr val="lt1"/>
                </a:solidFill>
                <a:latin typeface="Nunito"/>
                <a:ea typeface="Nunito"/>
                <a:cs typeface="Nunito"/>
                <a:sym typeface="Nunito"/>
              </a:rPr>
              <a:t>WRCCS Resources are here for you!</a:t>
            </a:r>
            <a:endParaRPr sz="3600">
              <a:solidFill>
                <a:schemeClr val="lt1"/>
              </a:solidFill>
              <a:latin typeface="Nunito"/>
              <a:ea typeface="Nunito"/>
              <a:cs typeface="Nunito"/>
              <a:sym typeface="Nunito"/>
            </a:endParaRPr>
          </a:p>
        </p:txBody>
      </p:sp>
      <p:sp>
        <p:nvSpPr>
          <p:cNvPr id="399" name="Google Shape;399;g23196b1bd6d_0_2705"/>
          <p:cNvSpPr txBox="1"/>
          <p:nvPr/>
        </p:nvSpPr>
        <p:spPr>
          <a:xfrm>
            <a:off x="2357550" y="927025"/>
            <a:ext cx="4428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chemeClr val="lt1"/>
                </a:solidFill>
                <a:latin typeface="Nunito"/>
                <a:ea typeface="Nunito"/>
                <a:cs typeface="Nunito"/>
                <a:sym typeface="Nunito"/>
              </a:rPr>
              <a:t>Check us out at</a:t>
            </a:r>
            <a:r>
              <a:rPr lang="en-US" sz="2800">
                <a:solidFill>
                  <a:srgbClr val="8FC640"/>
                </a:solidFill>
                <a:latin typeface="Nunito"/>
                <a:ea typeface="Nunito"/>
                <a:cs typeface="Nunito"/>
                <a:sym typeface="Nunito"/>
              </a:rPr>
              <a:t> </a:t>
            </a:r>
            <a:r>
              <a:rPr lang="en-US" sz="2800" u="sng">
                <a:solidFill>
                  <a:srgbClr val="8FC640"/>
                </a:solidFill>
                <a:latin typeface="Nunito"/>
                <a:ea typeface="Nunito"/>
                <a:cs typeface="Nunito"/>
                <a:sym typeface="Nunito"/>
                <a:hlinkClick r:id="rId3">
                  <a:extLst>
                    <a:ext uri="{A12FA001-AC4F-418D-AE19-62706E023703}">
                      <ahyp:hlinkClr val="tx"/>
                    </a:ext>
                  </a:extLst>
                </a:hlinkClick>
              </a:rPr>
              <a:t>wrccs.org</a:t>
            </a:r>
            <a:endParaRPr sz="2800">
              <a:solidFill>
                <a:srgbClr val="8FC640"/>
              </a:solidFill>
              <a:latin typeface="Nunito"/>
              <a:ea typeface="Nunito"/>
              <a:cs typeface="Nunito"/>
              <a:sym typeface="Nunito"/>
            </a:endParaRPr>
          </a:p>
        </p:txBody>
      </p:sp>
      <p:pic>
        <p:nvPicPr>
          <p:cNvPr id="400" name="Google Shape;400;g23196b1bd6d_0_2705">
            <a:hlinkClick r:id="rId4"/>
          </p:cNvPr>
          <p:cNvPicPr preferRelativeResize="0"/>
          <p:nvPr/>
        </p:nvPicPr>
        <p:blipFill>
          <a:blip r:embed="rId5">
            <a:alphaModFix/>
          </a:blip>
          <a:stretch>
            <a:fillRect/>
          </a:stretch>
        </p:blipFill>
        <p:spPr>
          <a:xfrm>
            <a:off x="1548884" y="1610475"/>
            <a:ext cx="6046239" cy="2999501"/>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0D73BB"/>
        </a:solidFill>
      </p:bgPr>
    </p:bg>
    <p:spTree>
      <p:nvGrpSpPr>
        <p:cNvPr id="401" name="Shape 401"/>
        <p:cNvGrpSpPr/>
        <p:nvPr/>
      </p:nvGrpSpPr>
      <p:grpSpPr>
        <a:xfrm>
          <a:off x="0" y="0"/>
          <a:ext cx="0" cy="0"/>
          <a:chOff x="0" y="0"/>
          <a:chExt cx="0" cy="0"/>
        </a:xfrm>
      </p:grpSpPr>
      <p:sp>
        <p:nvSpPr>
          <p:cNvPr id="402" name="Google Shape;402;g23196b1bd6d_0_271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403" name="Google Shape;403;g23196b1bd6d_0_2712"/>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04" name="Google Shape;404;g23196b1bd6d_0_2712"/>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05" name="Shape 405"/>
        <p:cNvGrpSpPr/>
        <p:nvPr/>
      </p:nvGrpSpPr>
      <p:grpSpPr>
        <a:xfrm>
          <a:off x="0" y="0"/>
          <a:ext cx="0" cy="0"/>
          <a:chOff x="0" y="0"/>
          <a:chExt cx="0" cy="0"/>
        </a:xfrm>
      </p:grpSpPr>
      <p:sp>
        <p:nvSpPr>
          <p:cNvPr id="406" name="Google Shape;406;g23196b1bd6d_0_2716"/>
          <p:cNvSpPr txBox="1"/>
          <p:nvPr>
            <p:ph type="title"/>
          </p:nvPr>
        </p:nvSpPr>
        <p:spPr>
          <a:xfrm>
            <a:off x="311700" y="627050"/>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7" name="Google Shape;407;g23196b1bd6d_0_2716"/>
          <p:cNvSpPr txBox="1"/>
          <p:nvPr>
            <p:ph idx="1" type="body"/>
          </p:nvPr>
        </p:nvSpPr>
        <p:spPr>
          <a:xfrm>
            <a:off x="311700" y="1357400"/>
            <a:ext cx="85206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a:solidFill>
                  <a:schemeClr val="dk1"/>
                </a:solidFill>
              </a:defRPr>
            </a:lvl1pPr>
            <a:lvl2pPr indent="-317500" lvl="1" marL="914400" rtl="0">
              <a:spcBef>
                <a:spcPts val="0"/>
              </a:spcBef>
              <a:spcAft>
                <a:spcPts val="0"/>
              </a:spcAft>
              <a:buClr>
                <a:schemeClr val="dk1"/>
              </a:buClr>
              <a:buSzPts val="1400"/>
              <a:buChar char="○"/>
              <a:defRPr>
                <a:solidFill>
                  <a:schemeClr val="dk1"/>
                </a:solidFill>
              </a:defRPr>
            </a:lvl2pPr>
            <a:lvl3pPr indent="-317500" lvl="2" marL="1371600" rtl="0">
              <a:spcBef>
                <a:spcPts val="0"/>
              </a:spcBef>
              <a:spcAft>
                <a:spcPts val="0"/>
              </a:spcAft>
              <a:buClr>
                <a:schemeClr val="dk1"/>
              </a:buClr>
              <a:buSzPts val="1400"/>
              <a:buChar char="■"/>
              <a:defRPr>
                <a:solidFill>
                  <a:schemeClr val="dk1"/>
                </a:solidFill>
              </a:defRPr>
            </a:lvl3pPr>
            <a:lvl4pPr indent="-317500" lvl="3" marL="1828800" rtl="0">
              <a:spcBef>
                <a:spcPts val="0"/>
              </a:spcBef>
              <a:spcAft>
                <a:spcPts val="0"/>
              </a:spcAft>
              <a:buClr>
                <a:schemeClr val="dk1"/>
              </a:buClr>
              <a:buSzPts val="1400"/>
              <a:buChar char="●"/>
              <a:defRPr>
                <a:solidFill>
                  <a:schemeClr val="dk1"/>
                </a:solidFill>
              </a:defRPr>
            </a:lvl4pPr>
            <a:lvl5pPr indent="-317500" lvl="4" marL="2286000" rtl="0">
              <a:spcBef>
                <a:spcPts val="0"/>
              </a:spcBef>
              <a:spcAft>
                <a:spcPts val="0"/>
              </a:spcAft>
              <a:buClr>
                <a:schemeClr val="dk1"/>
              </a:buClr>
              <a:buSzPts val="1400"/>
              <a:buChar char="○"/>
              <a:defRPr>
                <a:solidFill>
                  <a:schemeClr val="dk1"/>
                </a:solidFill>
              </a:defRPr>
            </a:lvl5pPr>
            <a:lvl6pPr indent="-317500" lvl="5" marL="2743200" rtl="0">
              <a:spcBef>
                <a:spcPts val="0"/>
              </a:spcBef>
              <a:spcAft>
                <a:spcPts val="0"/>
              </a:spcAft>
              <a:buClr>
                <a:schemeClr val="dk1"/>
              </a:buClr>
              <a:buSzPts val="1400"/>
              <a:buChar char="■"/>
              <a:defRPr>
                <a:solidFill>
                  <a:schemeClr val="dk1"/>
                </a:solidFill>
              </a:defRPr>
            </a:lvl6pPr>
            <a:lvl7pPr indent="-317500" lvl="6" marL="3200400" rtl="0">
              <a:spcBef>
                <a:spcPts val="0"/>
              </a:spcBef>
              <a:spcAft>
                <a:spcPts val="0"/>
              </a:spcAft>
              <a:buClr>
                <a:schemeClr val="dk1"/>
              </a:buClr>
              <a:buSzPts val="1400"/>
              <a:buChar char="●"/>
              <a:defRPr>
                <a:solidFill>
                  <a:schemeClr val="dk1"/>
                </a:solidFill>
              </a:defRPr>
            </a:lvl7pPr>
            <a:lvl8pPr indent="-317500" lvl="7" marL="3657600" rtl="0">
              <a:spcBef>
                <a:spcPts val="0"/>
              </a:spcBef>
              <a:spcAft>
                <a:spcPts val="0"/>
              </a:spcAft>
              <a:buClr>
                <a:schemeClr val="dk1"/>
              </a:buClr>
              <a:buSzPts val="1400"/>
              <a:buChar char="○"/>
              <a:defRPr>
                <a:solidFill>
                  <a:schemeClr val="dk1"/>
                </a:solidFill>
              </a:defRPr>
            </a:lvl8pPr>
            <a:lvl9pPr indent="-317500" lvl="8" marL="4114800" rtl="0">
              <a:spcBef>
                <a:spcPts val="0"/>
              </a:spcBef>
              <a:spcAft>
                <a:spcPts val="0"/>
              </a:spcAft>
              <a:buClr>
                <a:schemeClr val="dk1"/>
              </a:buClr>
              <a:buSzPts val="1400"/>
              <a:buChar char="■"/>
              <a:defRPr>
                <a:solidFill>
                  <a:schemeClr val="dk1"/>
                </a:solidFill>
              </a:defRPr>
            </a:lvl9pPr>
          </a:lstStyle>
          <a:p/>
        </p:txBody>
      </p:sp>
      <p:pic>
        <p:nvPicPr>
          <p:cNvPr id="408" name="Google Shape;408;g23196b1bd6d_0_2716"/>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09" name="Google Shape;409;g23196b1bd6d_0_2716"/>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10" name="Google Shape;410;g23196b1bd6d_0_2716"/>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XL image">
  <p:cSld name="XL image">
    <p:spTree>
      <p:nvGrpSpPr>
        <p:cNvPr id="45" name="Shape 45"/>
        <p:cNvGrpSpPr/>
        <p:nvPr/>
      </p:nvGrpSpPr>
      <p:grpSpPr>
        <a:xfrm>
          <a:off x="0" y="0"/>
          <a:ext cx="0" cy="0"/>
          <a:chOff x="0" y="0"/>
          <a:chExt cx="0" cy="0"/>
        </a:xfrm>
      </p:grpSpPr>
      <p:sp>
        <p:nvSpPr>
          <p:cNvPr id="46" name="Google Shape;46;g23196b1bd6d_0_23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lvl1pPr indent="-228600" lvl="0" marL="457200" rtl="0" algn="ctr">
              <a:lnSpc>
                <a:spcPct val="100000"/>
              </a:lnSpc>
              <a:spcBef>
                <a:spcPts val="0"/>
              </a:spcBef>
              <a:spcAft>
                <a:spcPts val="0"/>
              </a:spcAft>
              <a:buClr>
                <a:schemeClr val="lt1"/>
              </a:buClr>
              <a:buSzPts val="3600"/>
              <a:buNone/>
              <a:defRPr sz="3600">
                <a:solidFill>
                  <a:schemeClr val="lt1"/>
                </a:solidFill>
                <a:latin typeface="Lato Black"/>
                <a:ea typeface="Lato Black"/>
                <a:cs typeface="Lato Black"/>
                <a:sym typeface="Lato Black"/>
              </a:defRPr>
            </a:lvl1pPr>
            <a:lvl2pPr indent="-228600" lvl="1" marL="914400" rtl="0" algn="l">
              <a:lnSpc>
                <a:spcPct val="150000"/>
              </a:lnSpc>
              <a:spcBef>
                <a:spcPts val="3000"/>
              </a:spcBef>
              <a:spcAft>
                <a:spcPts val="0"/>
              </a:spcAft>
              <a:buClr>
                <a:schemeClr val="dk1"/>
              </a:buClr>
              <a:buSzPts val="1800"/>
              <a:buNone/>
              <a:defRPr/>
            </a:lvl2pPr>
            <a:lvl3pPr indent="-342900" lvl="2" marL="1371600" rtl="0" algn="l">
              <a:lnSpc>
                <a:spcPct val="90000"/>
              </a:lnSpc>
              <a:spcBef>
                <a:spcPts val="400"/>
              </a:spcBef>
              <a:spcAft>
                <a:spcPts val="0"/>
              </a:spcAft>
              <a:buClr>
                <a:schemeClr val="dk1"/>
              </a:buClr>
              <a:buSzPts val="1800"/>
              <a:buChar char="•"/>
              <a:defRPr/>
            </a:lvl3pPr>
            <a:lvl4pPr indent="-342900" lvl="3" marL="1828800" rtl="0" algn="l">
              <a:lnSpc>
                <a:spcPct val="90000"/>
              </a:lnSpc>
              <a:spcBef>
                <a:spcPts val="400"/>
              </a:spcBef>
              <a:spcAft>
                <a:spcPts val="0"/>
              </a:spcAft>
              <a:buClr>
                <a:schemeClr val="dk1"/>
              </a:buClr>
              <a:buSzPts val="1800"/>
              <a:buChar char="•"/>
              <a:defRPr/>
            </a:lvl4pPr>
            <a:lvl5pPr indent="-342900" lvl="4" marL="2286000" rtl="0" algn="l">
              <a:lnSpc>
                <a:spcPct val="90000"/>
              </a:lnSpc>
              <a:spcBef>
                <a:spcPts val="400"/>
              </a:spcBef>
              <a:spcAft>
                <a:spcPts val="0"/>
              </a:spcAft>
              <a:buClr>
                <a:schemeClr val="dk1"/>
              </a:buClr>
              <a:buSzPts val="1800"/>
              <a:buChar char="•"/>
              <a:defRPr/>
            </a:lvl5pPr>
            <a:lvl6pPr indent="-342900" lvl="5" marL="2743200" rtl="0" algn="l">
              <a:lnSpc>
                <a:spcPct val="90000"/>
              </a:lnSpc>
              <a:spcBef>
                <a:spcPts val="400"/>
              </a:spcBef>
              <a:spcAft>
                <a:spcPts val="0"/>
              </a:spcAft>
              <a:buClr>
                <a:schemeClr val="dk1"/>
              </a:buClr>
              <a:buSzPts val="1800"/>
              <a:buChar char="•"/>
              <a:defRPr/>
            </a:lvl6pPr>
            <a:lvl7pPr indent="-342900" lvl="6" marL="3200400" rtl="0" algn="l">
              <a:lnSpc>
                <a:spcPct val="90000"/>
              </a:lnSpc>
              <a:spcBef>
                <a:spcPts val="400"/>
              </a:spcBef>
              <a:spcAft>
                <a:spcPts val="0"/>
              </a:spcAft>
              <a:buClr>
                <a:schemeClr val="dk1"/>
              </a:buClr>
              <a:buSzPts val="1800"/>
              <a:buChar char="•"/>
              <a:defRPr/>
            </a:lvl7pPr>
            <a:lvl8pPr indent="-342900" lvl="7" marL="3657600" rtl="0" algn="l">
              <a:lnSpc>
                <a:spcPct val="90000"/>
              </a:lnSpc>
              <a:spcBef>
                <a:spcPts val="400"/>
              </a:spcBef>
              <a:spcAft>
                <a:spcPts val="0"/>
              </a:spcAft>
              <a:buClr>
                <a:schemeClr val="dk1"/>
              </a:buClr>
              <a:buSzPts val="1800"/>
              <a:buChar char="•"/>
              <a:defRPr/>
            </a:lvl8pPr>
            <a:lvl9pPr indent="-342900" lvl="8" marL="4114800" rtl="0" algn="l">
              <a:lnSpc>
                <a:spcPct val="90000"/>
              </a:lnSpc>
              <a:spcBef>
                <a:spcPts val="400"/>
              </a:spcBef>
              <a:spcAft>
                <a:spcPts val="0"/>
              </a:spcAft>
              <a:buClr>
                <a:schemeClr val="dk1"/>
              </a:buClr>
              <a:buSzPts val="1800"/>
              <a:buChar char="•"/>
              <a:defRPr/>
            </a:lvl9pPr>
          </a:lstStyle>
          <a:p/>
        </p:txBody>
      </p:sp>
      <p:pic>
        <p:nvPicPr>
          <p:cNvPr id="47" name="Google Shape;47;g23196b1bd6d_0_233"/>
          <p:cNvPicPr preferRelativeResize="0"/>
          <p:nvPr/>
        </p:nvPicPr>
        <p:blipFill rotWithShape="1">
          <a:blip r:embed="rId2">
            <a:alphaModFix/>
          </a:blip>
          <a:srcRect b="33564" l="109" r="0" t="7102"/>
          <a:stretch/>
        </p:blipFill>
        <p:spPr>
          <a:xfrm>
            <a:off x="-8873" y="4598378"/>
            <a:ext cx="9152875" cy="571500"/>
          </a:xfrm>
          <a:prstGeom prst="rect">
            <a:avLst/>
          </a:prstGeom>
          <a:noFill/>
          <a:ln>
            <a:noFill/>
          </a:ln>
        </p:spPr>
      </p:pic>
    </p:spTree>
  </p:cSld>
  <p:clrMapOvr>
    <a:masterClrMapping/>
  </p:clrMapOvr>
  <p:extLst>
    <p:ext uri="{DCECCB84-F9BA-43D5-87BE-67443E8EF086}">
      <p15:sldGuideLst>
        <p15:guide id="1" orient="horz" pos="1638">
          <p15:clr>
            <a:srgbClr val="FBAE40"/>
          </p15:clr>
        </p15:guide>
        <p15:guide id="2" pos="576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1" name="Shape 411"/>
        <p:cNvGrpSpPr/>
        <p:nvPr/>
      </p:nvGrpSpPr>
      <p:grpSpPr>
        <a:xfrm>
          <a:off x="0" y="0"/>
          <a:ext cx="0" cy="0"/>
          <a:chOff x="0" y="0"/>
          <a:chExt cx="0" cy="0"/>
        </a:xfrm>
      </p:grpSpPr>
      <p:sp>
        <p:nvSpPr>
          <p:cNvPr id="412" name="Google Shape;412;g23196b1bd6d_0_2722"/>
          <p:cNvSpPr txBox="1"/>
          <p:nvPr>
            <p:ph type="title"/>
          </p:nvPr>
        </p:nvSpPr>
        <p:spPr>
          <a:xfrm>
            <a:off x="311700" y="627050"/>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13" name="Google Shape;413;g23196b1bd6d_0_2722"/>
          <p:cNvSpPr txBox="1"/>
          <p:nvPr>
            <p:ph idx="1" type="body"/>
          </p:nvPr>
        </p:nvSpPr>
        <p:spPr>
          <a:xfrm>
            <a:off x="311700" y="1494800"/>
            <a:ext cx="3999900" cy="2974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414" name="Google Shape;414;g23196b1bd6d_0_2722"/>
          <p:cNvSpPr txBox="1"/>
          <p:nvPr>
            <p:ph idx="2" type="body"/>
          </p:nvPr>
        </p:nvSpPr>
        <p:spPr>
          <a:xfrm>
            <a:off x="4832400" y="1494800"/>
            <a:ext cx="3999900" cy="30729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415" name="Google Shape;415;g23196b1bd6d_0_2722"/>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16" name="Google Shape;416;g23196b1bd6d_0_2722"/>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17" name="Google Shape;417;g23196b1bd6d_0_2722"/>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8" name="Shape 418"/>
        <p:cNvGrpSpPr/>
        <p:nvPr/>
      </p:nvGrpSpPr>
      <p:grpSpPr>
        <a:xfrm>
          <a:off x="0" y="0"/>
          <a:ext cx="0" cy="0"/>
          <a:chOff x="0" y="0"/>
          <a:chExt cx="0" cy="0"/>
        </a:xfrm>
      </p:grpSpPr>
      <p:sp>
        <p:nvSpPr>
          <p:cNvPr id="419" name="Google Shape;419;g23196b1bd6d_0_2729"/>
          <p:cNvSpPr txBox="1"/>
          <p:nvPr>
            <p:ph type="title"/>
          </p:nvPr>
        </p:nvSpPr>
        <p:spPr>
          <a:xfrm>
            <a:off x="311700" y="627050"/>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20" name="Google Shape;420;g23196b1bd6d_0_2729"/>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21" name="Google Shape;421;g23196b1bd6d_0_2729"/>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22" name="Google Shape;422;g23196b1bd6d_0_2729"/>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23" name="Shape 423"/>
        <p:cNvGrpSpPr/>
        <p:nvPr/>
      </p:nvGrpSpPr>
      <p:grpSpPr>
        <a:xfrm>
          <a:off x="0" y="0"/>
          <a:ext cx="0" cy="0"/>
          <a:chOff x="0" y="0"/>
          <a:chExt cx="0" cy="0"/>
        </a:xfrm>
      </p:grpSpPr>
      <p:sp>
        <p:nvSpPr>
          <p:cNvPr id="424" name="Google Shape;424;g23196b1bd6d_0_2734"/>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425" name="Google Shape;425;g23196b1bd6d_0_2734"/>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26" name="Google Shape;426;g23196b1bd6d_0_2734"/>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27" name="Google Shape;427;g23196b1bd6d_0_2734"/>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28" name="Shape 428"/>
        <p:cNvGrpSpPr/>
        <p:nvPr/>
      </p:nvGrpSpPr>
      <p:grpSpPr>
        <a:xfrm>
          <a:off x="0" y="0"/>
          <a:ext cx="0" cy="0"/>
          <a:chOff x="0" y="0"/>
          <a:chExt cx="0" cy="0"/>
        </a:xfrm>
      </p:grpSpPr>
      <p:sp>
        <p:nvSpPr>
          <p:cNvPr id="429" name="Google Shape;429;g23196b1bd6d_0_273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3196b1bd6d_0_2739"/>
          <p:cNvSpPr txBox="1"/>
          <p:nvPr>
            <p:ph type="title"/>
          </p:nvPr>
        </p:nvSpPr>
        <p:spPr>
          <a:xfrm>
            <a:off x="265500" y="1460550"/>
            <a:ext cx="4045200" cy="1991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431" name="Google Shape;431;g23196b1bd6d_0_2739"/>
          <p:cNvSpPr txBox="1"/>
          <p:nvPr>
            <p:ph idx="1" type="subTitle"/>
          </p:nvPr>
        </p:nvSpPr>
        <p:spPr>
          <a:xfrm>
            <a:off x="265500" y="3529925"/>
            <a:ext cx="4045200" cy="5595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432" name="Google Shape;432;g23196b1bd6d_0_27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pic>
        <p:nvPicPr>
          <p:cNvPr id="433" name="Google Shape;433;g23196b1bd6d_0_2739"/>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34" name="Google Shape;434;g23196b1bd6d_0_2739"/>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35" name="Google Shape;435;g23196b1bd6d_0_2739"/>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6" name="Shape 436"/>
        <p:cNvGrpSpPr/>
        <p:nvPr/>
      </p:nvGrpSpPr>
      <p:grpSpPr>
        <a:xfrm>
          <a:off x="0" y="0"/>
          <a:ext cx="0" cy="0"/>
          <a:chOff x="0" y="0"/>
          <a:chExt cx="0" cy="0"/>
        </a:xfrm>
      </p:grpSpPr>
      <p:sp>
        <p:nvSpPr>
          <p:cNvPr id="437" name="Google Shape;437;g23196b1bd6d_0_2747"/>
          <p:cNvSpPr txBox="1"/>
          <p:nvPr>
            <p:ph idx="1" type="body"/>
          </p:nvPr>
        </p:nvSpPr>
        <p:spPr>
          <a:xfrm>
            <a:off x="311700" y="3860100"/>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400"/>
              <a:buNone/>
              <a:defRPr/>
            </a:lvl1pPr>
          </a:lstStyle>
          <a:p/>
        </p:txBody>
      </p:sp>
      <p:pic>
        <p:nvPicPr>
          <p:cNvPr id="438" name="Google Shape;438;g23196b1bd6d_0_2747"/>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39" name="Google Shape;439;g23196b1bd6d_0_2747"/>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40" name="Google Shape;440;g23196b1bd6d_0_2747"/>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2">
  <p:cSld name="CAPTION_ONLY_2">
    <p:spTree>
      <p:nvGrpSpPr>
        <p:cNvPr id="441" name="Shape 441"/>
        <p:cNvGrpSpPr/>
        <p:nvPr/>
      </p:nvGrpSpPr>
      <p:grpSpPr>
        <a:xfrm>
          <a:off x="0" y="0"/>
          <a:ext cx="0" cy="0"/>
          <a:chOff x="0" y="0"/>
          <a:chExt cx="0" cy="0"/>
        </a:xfrm>
      </p:grpSpPr>
      <p:pic>
        <p:nvPicPr>
          <p:cNvPr id="442" name="Google Shape;442;g23196b1bd6d_0_2752"/>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43" name="Google Shape;443;g23196b1bd6d_0_2752"/>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44" name="Google Shape;444;g23196b1bd6d_0_2752"/>
          <p:cNvPicPr preferRelativeResize="0"/>
          <p:nvPr/>
        </p:nvPicPr>
        <p:blipFill>
          <a:blip r:embed="rId3">
            <a:alphaModFix/>
          </a:blip>
          <a:stretch>
            <a:fillRect/>
          </a:stretch>
        </p:blipFill>
        <p:spPr>
          <a:xfrm>
            <a:off x="0" y="0"/>
            <a:ext cx="9143998" cy="653900"/>
          </a:xfrm>
          <a:prstGeom prst="rect">
            <a:avLst/>
          </a:prstGeom>
          <a:noFill/>
          <a:ln>
            <a:noFill/>
          </a:ln>
        </p:spPr>
      </p:pic>
      <p:sp>
        <p:nvSpPr>
          <p:cNvPr id="445" name="Google Shape;445;g23196b1bd6d_0_2752"/>
          <p:cNvSpPr txBox="1"/>
          <p:nvPr/>
        </p:nvSpPr>
        <p:spPr>
          <a:xfrm>
            <a:off x="4821125" y="802750"/>
            <a:ext cx="35325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rgbClr val="283E96"/>
                </a:solidFill>
                <a:latin typeface="Nunito SemiBold"/>
                <a:ea typeface="Nunito SemiBold"/>
                <a:cs typeface="Nunito SemiBold"/>
                <a:sym typeface="Nunito SemiBold"/>
              </a:rPr>
              <a:t>Planned outcomes:</a:t>
            </a:r>
            <a:endParaRPr sz="2800">
              <a:solidFill>
                <a:srgbClr val="283E96"/>
              </a:solidFill>
              <a:latin typeface="Nunito SemiBold"/>
              <a:ea typeface="Nunito SemiBold"/>
              <a:cs typeface="Nunito SemiBold"/>
              <a:sym typeface="Nunito SemiBold"/>
            </a:endParaRPr>
          </a:p>
        </p:txBody>
      </p:sp>
      <p:sp>
        <p:nvSpPr>
          <p:cNvPr id="446" name="Google Shape;446;g23196b1bd6d_0_2752"/>
          <p:cNvSpPr txBox="1"/>
          <p:nvPr/>
        </p:nvSpPr>
        <p:spPr>
          <a:xfrm>
            <a:off x="238700" y="802750"/>
            <a:ext cx="3208200" cy="5727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US" sz="2800">
                <a:solidFill>
                  <a:srgbClr val="283E96"/>
                </a:solidFill>
                <a:latin typeface="Nunito SemiBold"/>
                <a:ea typeface="Nunito SemiBold"/>
                <a:cs typeface="Nunito SemiBold"/>
                <a:sym typeface="Nunito SemiBold"/>
              </a:rPr>
              <a:t>Plan for our time: </a:t>
            </a:r>
            <a:endParaRPr sz="2800">
              <a:solidFill>
                <a:srgbClr val="283E96"/>
              </a:solidFill>
              <a:latin typeface="Nunito SemiBold"/>
              <a:ea typeface="Nunito SemiBold"/>
              <a:cs typeface="Nunito SemiBold"/>
              <a:sym typeface="Nunito SemiBold"/>
            </a:endParaRPr>
          </a:p>
        </p:txBody>
      </p:sp>
      <p:sp>
        <p:nvSpPr>
          <p:cNvPr id="447" name="Google Shape;447;g23196b1bd6d_0_2752"/>
          <p:cNvSpPr txBox="1"/>
          <p:nvPr/>
        </p:nvSpPr>
        <p:spPr>
          <a:xfrm>
            <a:off x="177525" y="1375450"/>
            <a:ext cx="4115100" cy="1354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Nunito"/>
              <a:buAutoNum type="arabicPeriod"/>
            </a:pPr>
            <a:br>
              <a:rPr lang="en-US" sz="1900">
                <a:latin typeface="Nunito"/>
                <a:ea typeface="Nunito"/>
                <a:cs typeface="Nunito"/>
                <a:sym typeface="Nunito"/>
              </a:rPr>
            </a:br>
            <a:endParaRPr sz="1900">
              <a:latin typeface="Nunito"/>
              <a:ea typeface="Nunito"/>
              <a:cs typeface="Nunito"/>
              <a:sym typeface="Nunito"/>
            </a:endParaRPr>
          </a:p>
          <a:p>
            <a:pPr indent="-349250" lvl="0" marL="457200" rtl="0" algn="l">
              <a:spcBef>
                <a:spcPts val="0"/>
              </a:spcBef>
              <a:spcAft>
                <a:spcPts val="0"/>
              </a:spcAft>
              <a:buSzPts val="1900"/>
              <a:buFont typeface="Nunito"/>
              <a:buAutoNum type="arabicPeriod"/>
            </a:pPr>
            <a:r>
              <a:t/>
            </a:r>
            <a:endParaRPr sz="1900">
              <a:latin typeface="Nunito"/>
              <a:ea typeface="Nunito"/>
              <a:cs typeface="Nunito"/>
              <a:sym typeface="Nunito"/>
            </a:endParaRPr>
          </a:p>
          <a:p>
            <a:pPr indent="0" lvl="0" marL="0" rtl="0" algn="l">
              <a:spcBef>
                <a:spcPts val="0"/>
              </a:spcBef>
              <a:spcAft>
                <a:spcPts val="0"/>
              </a:spcAft>
              <a:buNone/>
            </a:pPr>
            <a:r>
              <a:t/>
            </a:r>
            <a:endParaRPr sz="1900">
              <a:latin typeface="Nunito"/>
              <a:ea typeface="Nunito"/>
              <a:cs typeface="Nunito"/>
              <a:sym typeface="Nunito"/>
            </a:endParaRPr>
          </a:p>
        </p:txBody>
      </p:sp>
      <p:cxnSp>
        <p:nvCxnSpPr>
          <p:cNvPr id="448" name="Google Shape;448;g23196b1bd6d_0_2752"/>
          <p:cNvCxnSpPr/>
          <p:nvPr/>
        </p:nvCxnSpPr>
        <p:spPr>
          <a:xfrm>
            <a:off x="4486350" y="878250"/>
            <a:ext cx="18900" cy="3827700"/>
          </a:xfrm>
          <a:prstGeom prst="straightConnector1">
            <a:avLst/>
          </a:prstGeom>
          <a:noFill/>
          <a:ln cap="flat" cmpd="sng" w="9525">
            <a:solidFill>
              <a:srgbClr val="283396"/>
            </a:solidFill>
            <a:prstDash val="solid"/>
            <a:round/>
            <a:headEnd len="med" w="med" type="none"/>
            <a:tailEnd len="med" w="med" type="none"/>
          </a:ln>
        </p:spPr>
      </p:cxnSp>
      <p:sp>
        <p:nvSpPr>
          <p:cNvPr id="449" name="Google Shape;449;g23196b1bd6d_0_2752"/>
          <p:cNvSpPr txBox="1"/>
          <p:nvPr/>
        </p:nvSpPr>
        <p:spPr>
          <a:xfrm>
            <a:off x="4780400" y="1375450"/>
            <a:ext cx="4115100" cy="1354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Nunito"/>
              <a:buAutoNum type="arabicPeriod"/>
            </a:pPr>
            <a:br>
              <a:rPr lang="en-US" sz="1900">
                <a:latin typeface="Nunito"/>
                <a:ea typeface="Nunito"/>
                <a:cs typeface="Nunito"/>
                <a:sym typeface="Nunito"/>
              </a:rPr>
            </a:br>
            <a:endParaRPr sz="1900">
              <a:latin typeface="Nunito"/>
              <a:ea typeface="Nunito"/>
              <a:cs typeface="Nunito"/>
              <a:sym typeface="Nunito"/>
            </a:endParaRPr>
          </a:p>
          <a:p>
            <a:pPr indent="-349250" lvl="0" marL="457200" rtl="0" algn="l">
              <a:spcBef>
                <a:spcPts val="0"/>
              </a:spcBef>
              <a:spcAft>
                <a:spcPts val="0"/>
              </a:spcAft>
              <a:buSzPts val="1900"/>
              <a:buFont typeface="Nunito"/>
              <a:buAutoNum type="arabicPeriod"/>
            </a:pPr>
            <a:r>
              <a:t/>
            </a:r>
            <a:endParaRPr sz="1900">
              <a:latin typeface="Nunito"/>
              <a:ea typeface="Nunito"/>
              <a:cs typeface="Nunito"/>
              <a:sym typeface="Nunito"/>
            </a:endParaRPr>
          </a:p>
          <a:p>
            <a:pPr indent="0" lvl="0" marL="0" rtl="0" algn="l">
              <a:spcBef>
                <a:spcPts val="0"/>
              </a:spcBef>
              <a:spcAft>
                <a:spcPts val="0"/>
              </a:spcAft>
              <a:buNone/>
            </a:pPr>
            <a:r>
              <a:t/>
            </a:r>
            <a:endParaRPr sz="1900">
              <a:latin typeface="Nunito"/>
              <a:ea typeface="Nunito"/>
              <a:cs typeface="Nunito"/>
              <a:sym typeface="Nunito"/>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1">
  <p:cSld name="CAPTION_ONLY_1">
    <p:spTree>
      <p:nvGrpSpPr>
        <p:cNvPr id="450" name="Shape 450"/>
        <p:cNvGrpSpPr/>
        <p:nvPr/>
      </p:nvGrpSpPr>
      <p:grpSpPr>
        <a:xfrm>
          <a:off x="0" y="0"/>
          <a:ext cx="0" cy="0"/>
          <a:chOff x="0" y="0"/>
          <a:chExt cx="0" cy="0"/>
        </a:xfrm>
      </p:grpSpPr>
      <p:pic>
        <p:nvPicPr>
          <p:cNvPr id="451" name="Google Shape;451;g23196b1bd6d_0_2761"/>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52" name="Google Shape;452;g23196b1bd6d_0_2761"/>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53" name="Google Shape;453;g23196b1bd6d_0_2761"/>
          <p:cNvPicPr preferRelativeResize="0"/>
          <p:nvPr/>
        </p:nvPicPr>
        <p:blipFill>
          <a:blip r:embed="rId3">
            <a:alphaModFix/>
          </a:blip>
          <a:stretch>
            <a:fillRect/>
          </a:stretch>
        </p:blipFill>
        <p:spPr>
          <a:xfrm>
            <a:off x="0" y="0"/>
            <a:ext cx="9143998" cy="653900"/>
          </a:xfrm>
          <a:prstGeom prst="rect">
            <a:avLst/>
          </a:prstGeom>
          <a:noFill/>
          <a:ln>
            <a:noFill/>
          </a:ln>
        </p:spPr>
      </p:pic>
      <p:pic>
        <p:nvPicPr>
          <p:cNvPr descr="talking icon-green-03.png" id="454" name="Google Shape;454;g23196b1bd6d_0_2761"/>
          <p:cNvPicPr preferRelativeResize="0"/>
          <p:nvPr/>
        </p:nvPicPr>
        <p:blipFill rotWithShape="1">
          <a:blip r:embed="rId4">
            <a:alphaModFix/>
          </a:blip>
          <a:srcRect b="0" l="0" r="0" t="0"/>
          <a:stretch/>
        </p:blipFill>
        <p:spPr>
          <a:xfrm>
            <a:off x="-338656" y="0"/>
            <a:ext cx="6576380" cy="5638802"/>
          </a:xfrm>
          <a:prstGeom prst="rect">
            <a:avLst/>
          </a:prstGeom>
          <a:noFill/>
          <a:ln>
            <a:noFill/>
          </a:ln>
        </p:spPr>
      </p:pic>
      <p:sp>
        <p:nvSpPr>
          <p:cNvPr id="455" name="Google Shape;455;g23196b1bd6d_0_2761"/>
          <p:cNvSpPr txBox="1"/>
          <p:nvPr>
            <p:ph type="title"/>
          </p:nvPr>
        </p:nvSpPr>
        <p:spPr>
          <a:xfrm>
            <a:off x="311700" y="957350"/>
            <a:ext cx="8520600" cy="1119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0D73BB"/>
              </a:buClr>
              <a:buSzPts val="5400"/>
              <a:buNone/>
              <a:defRPr sz="5400">
                <a:solidFill>
                  <a:srgbClr val="0D73BB"/>
                </a:solidFill>
              </a:defRPr>
            </a:lvl1pPr>
            <a:lvl2pPr lvl="1"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2pPr>
            <a:lvl3pPr lvl="2"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3pPr>
            <a:lvl4pPr lvl="3"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4pPr>
            <a:lvl5pPr lvl="4"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5pPr>
            <a:lvl6pPr lvl="5"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6pPr>
            <a:lvl7pPr lvl="6"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7pPr>
            <a:lvl8pPr lvl="7"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8pPr>
            <a:lvl9pPr lvl="8" rtl="0" algn="ctr">
              <a:spcBef>
                <a:spcPts val="0"/>
              </a:spcBef>
              <a:spcAft>
                <a:spcPts val="0"/>
              </a:spcAft>
              <a:buClr>
                <a:srgbClr val="0D73BB"/>
              </a:buClr>
              <a:buSzPts val="5400"/>
              <a:buFont typeface="Nunito"/>
              <a:buNone/>
              <a:defRPr sz="5400">
                <a:solidFill>
                  <a:srgbClr val="0D73BB"/>
                </a:solidFill>
                <a:latin typeface="Nunito"/>
                <a:ea typeface="Nunito"/>
                <a:cs typeface="Nunito"/>
                <a:sym typeface="Nunito"/>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footer" type="blank">
  <p:cSld name="BLANK">
    <p:spTree>
      <p:nvGrpSpPr>
        <p:cNvPr id="456" name="Shape 456"/>
        <p:cNvGrpSpPr/>
        <p:nvPr/>
      </p:nvGrpSpPr>
      <p:grpSpPr>
        <a:xfrm>
          <a:off x="0" y="0"/>
          <a:ext cx="0" cy="0"/>
          <a:chOff x="0" y="0"/>
          <a:chExt cx="0" cy="0"/>
        </a:xfrm>
      </p:grpSpPr>
      <p:pic>
        <p:nvPicPr>
          <p:cNvPr id="457" name="Google Shape;457;g23196b1bd6d_0_2767"/>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58" name="Google Shape;458;g23196b1bd6d_0_2767"/>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59" name="Google Shape;459;g23196b1bd6d_0_2767"/>
          <p:cNvPicPr preferRelativeResize="0"/>
          <p:nvPr/>
        </p:nvPicPr>
        <p:blipFill>
          <a:blip r:embed="rId3">
            <a:alphaModFix/>
          </a:blip>
          <a:stretch>
            <a:fillRect/>
          </a:stretch>
        </p:blipFill>
        <p:spPr>
          <a:xfrm>
            <a:off x="-21587" y="4452151"/>
            <a:ext cx="9187176" cy="701825"/>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footer 4">
  <p:cSld name="BLANK_9">
    <p:spTree>
      <p:nvGrpSpPr>
        <p:cNvPr id="460" name="Shape 460"/>
        <p:cNvGrpSpPr/>
        <p:nvPr/>
      </p:nvGrpSpPr>
      <p:grpSpPr>
        <a:xfrm>
          <a:off x="0" y="0"/>
          <a:ext cx="0" cy="0"/>
          <a:chOff x="0" y="0"/>
          <a:chExt cx="0" cy="0"/>
        </a:xfrm>
      </p:grpSpPr>
      <p:pic>
        <p:nvPicPr>
          <p:cNvPr id="461" name="Google Shape;461;g23196b1bd6d_0_2771"/>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62" name="Google Shape;462;g23196b1bd6d_0_2771"/>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63" name="Google Shape;463;g23196b1bd6d_0_2771"/>
          <p:cNvPicPr preferRelativeResize="0"/>
          <p:nvPr/>
        </p:nvPicPr>
        <p:blipFill>
          <a:blip r:embed="rId3">
            <a:alphaModFix/>
          </a:blip>
          <a:stretch>
            <a:fillRect/>
          </a:stretch>
        </p:blipFill>
        <p:spPr>
          <a:xfrm>
            <a:off x="-21587" y="4452151"/>
            <a:ext cx="9187176" cy="701825"/>
          </a:xfrm>
          <a:prstGeom prst="rect">
            <a:avLst/>
          </a:prstGeom>
          <a:noFill/>
          <a:ln>
            <a:noFill/>
          </a:ln>
        </p:spPr>
      </p:pic>
      <p:sp>
        <p:nvSpPr>
          <p:cNvPr id="464" name="Google Shape;464;g23196b1bd6d_0_2771"/>
          <p:cNvSpPr txBox="1"/>
          <p:nvPr/>
        </p:nvSpPr>
        <p:spPr>
          <a:xfrm>
            <a:off x="396350" y="215700"/>
            <a:ext cx="8253000" cy="4073700"/>
          </a:xfrm>
          <a:prstGeom prst="rect">
            <a:avLst/>
          </a:prstGeom>
          <a:noFill/>
          <a:ln cap="flat" cmpd="sng" w="19050">
            <a:solidFill>
              <a:srgbClr val="283E96"/>
            </a:solidFill>
            <a:prstDash val="solid"/>
            <a:round/>
            <a:headEnd len="sm" w="sm" type="none"/>
            <a:tailEnd len="sm" w="sm" type="none"/>
          </a:ln>
        </p:spPr>
        <p:txBody>
          <a:bodyPr anchorCtr="0" anchor="t" bIns="91425" lIns="91425" spcFirstLastPara="1" rIns="91425" wrap="square" tIns="91425">
            <a:spAutoFit/>
          </a:bodyPr>
          <a:lstStyle/>
          <a:p>
            <a:pPr indent="-342900" lvl="0" marL="457200" rtl="0" algn="l">
              <a:spcBef>
                <a:spcPts val="0"/>
              </a:spcBef>
              <a:spcAft>
                <a:spcPts val="0"/>
              </a:spcAft>
              <a:buClr>
                <a:srgbClr val="283396"/>
              </a:buClr>
              <a:buSzPts val="1800"/>
              <a:buFont typeface="Nunito"/>
              <a:buAutoNum type="arabicPeriod"/>
            </a:pPr>
            <a:r>
              <a:rPr b="1" lang="en-US" sz="1800" u="sng">
                <a:solidFill>
                  <a:srgbClr val="283396"/>
                </a:solidFill>
                <a:latin typeface="Nunito"/>
                <a:ea typeface="Nunito"/>
                <a:cs typeface="Nunito"/>
                <a:sym typeface="Nunito"/>
              </a:rPr>
              <a:t>EVERYONE IS DOING THEIR ABSOLUTE BEST</a:t>
            </a:r>
            <a:r>
              <a:rPr b="1" lang="en-US" sz="1800">
                <a:solidFill>
                  <a:srgbClr val="283396"/>
                </a:solidFill>
                <a:latin typeface="Nunito"/>
                <a:ea typeface="Nunito"/>
                <a:cs typeface="Nunito"/>
                <a:sym typeface="Nunito"/>
              </a:rPr>
              <a:t> with what they have been given.</a:t>
            </a:r>
            <a:endParaRPr b="1" sz="1800">
              <a:solidFill>
                <a:srgbClr val="283396"/>
              </a:solidFill>
              <a:latin typeface="Nunito"/>
              <a:ea typeface="Nunito"/>
              <a:cs typeface="Nunito"/>
              <a:sym typeface="Nunito"/>
            </a:endParaRPr>
          </a:p>
          <a:p>
            <a:pPr indent="0" lvl="0" marL="457200" rtl="0" algn="l">
              <a:spcBef>
                <a:spcPts val="1000"/>
              </a:spcBef>
              <a:spcAft>
                <a:spcPts val="0"/>
              </a:spcAft>
              <a:buNone/>
            </a:pPr>
            <a:r>
              <a:t/>
            </a:r>
            <a:endParaRPr b="1" sz="600">
              <a:solidFill>
                <a:srgbClr val="283396"/>
              </a:solidFill>
              <a:latin typeface="Nunito"/>
              <a:ea typeface="Nunito"/>
              <a:cs typeface="Nunito"/>
              <a:sym typeface="Nunito"/>
            </a:endParaRPr>
          </a:p>
          <a:p>
            <a:pPr indent="-342900" lvl="0" marL="457200" rtl="0" algn="l">
              <a:spcBef>
                <a:spcPts val="1000"/>
              </a:spcBef>
              <a:spcAft>
                <a:spcPts val="0"/>
              </a:spcAft>
              <a:buClr>
                <a:srgbClr val="283396"/>
              </a:buClr>
              <a:buSzPts val="1800"/>
              <a:buFont typeface="Nunito"/>
              <a:buAutoNum type="arabicPeriod"/>
            </a:pPr>
            <a:r>
              <a:rPr b="1" lang="en-US" sz="1800" u="sng">
                <a:solidFill>
                  <a:srgbClr val="283396"/>
                </a:solidFill>
                <a:latin typeface="Nunito"/>
                <a:ea typeface="Nunito"/>
                <a:cs typeface="Nunito"/>
                <a:sym typeface="Nunito"/>
              </a:rPr>
              <a:t>NO JUDGEMENT </a:t>
            </a:r>
            <a:r>
              <a:rPr b="1" lang="en-US" sz="1800">
                <a:solidFill>
                  <a:srgbClr val="283396"/>
                </a:solidFill>
                <a:latin typeface="Nunito"/>
                <a:ea typeface="Nunito"/>
                <a:cs typeface="Nunito"/>
                <a:sym typeface="Nunito"/>
              </a:rPr>
              <a:t>today or in the future about what you have done and/or what you are planning on doing to best serve your community.</a:t>
            </a:r>
            <a:endParaRPr b="1" sz="1800">
              <a:solidFill>
                <a:srgbClr val="283396"/>
              </a:solidFill>
              <a:latin typeface="Nunito"/>
              <a:ea typeface="Nunito"/>
              <a:cs typeface="Nunito"/>
              <a:sym typeface="Nunito"/>
            </a:endParaRPr>
          </a:p>
          <a:p>
            <a:pPr indent="0" lvl="0" marL="457200" rtl="0" algn="l">
              <a:spcBef>
                <a:spcPts val="1000"/>
              </a:spcBef>
              <a:spcAft>
                <a:spcPts val="0"/>
              </a:spcAft>
              <a:buNone/>
            </a:pPr>
            <a:r>
              <a:t/>
            </a:r>
            <a:endParaRPr b="1" sz="600">
              <a:solidFill>
                <a:srgbClr val="283396"/>
              </a:solidFill>
              <a:latin typeface="Nunito"/>
              <a:ea typeface="Nunito"/>
              <a:cs typeface="Nunito"/>
              <a:sym typeface="Nunito"/>
            </a:endParaRPr>
          </a:p>
          <a:p>
            <a:pPr indent="-342900" lvl="0" marL="457200" rtl="0" algn="l">
              <a:spcBef>
                <a:spcPts val="1000"/>
              </a:spcBef>
              <a:spcAft>
                <a:spcPts val="0"/>
              </a:spcAft>
              <a:buClr>
                <a:srgbClr val="283396"/>
              </a:buClr>
              <a:buSzPts val="1800"/>
              <a:buFont typeface="Nunito"/>
              <a:buAutoNum type="arabicPeriod"/>
            </a:pPr>
            <a:r>
              <a:rPr b="1" lang="en-US" sz="1800" u="sng">
                <a:solidFill>
                  <a:srgbClr val="283396"/>
                </a:solidFill>
                <a:latin typeface="Nunito"/>
                <a:ea typeface="Nunito"/>
                <a:cs typeface="Nunito"/>
                <a:sym typeface="Nunito"/>
              </a:rPr>
              <a:t>IMPROVEMENT WILL BE NEEDED</a:t>
            </a:r>
            <a:r>
              <a:rPr b="1" lang="en-US" sz="1800">
                <a:solidFill>
                  <a:srgbClr val="283396"/>
                </a:solidFill>
                <a:latin typeface="Nunito"/>
                <a:ea typeface="Nunito"/>
                <a:cs typeface="Nunito"/>
                <a:sym typeface="Nunito"/>
              </a:rPr>
              <a:t> as we continue to roll out strategies and systems. </a:t>
            </a:r>
            <a:endParaRPr b="1" sz="1800">
              <a:solidFill>
                <a:srgbClr val="283396"/>
              </a:solidFill>
              <a:latin typeface="Nunito"/>
              <a:ea typeface="Nunito"/>
              <a:cs typeface="Nunito"/>
              <a:sym typeface="Nunito"/>
            </a:endParaRPr>
          </a:p>
          <a:p>
            <a:pPr indent="0" lvl="0" marL="457200" rtl="0" algn="l">
              <a:spcBef>
                <a:spcPts val="1000"/>
              </a:spcBef>
              <a:spcAft>
                <a:spcPts val="0"/>
              </a:spcAft>
              <a:buNone/>
            </a:pPr>
            <a:r>
              <a:t/>
            </a:r>
            <a:endParaRPr b="1" sz="600">
              <a:solidFill>
                <a:srgbClr val="283396"/>
              </a:solidFill>
              <a:latin typeface="Nunito"/>
              <a:ea typeface="Nunito"/>
              <a:cs typeface="Nunito"/>
              <a:sym typeface="Nunito"/>
            </a:endParaRPr>
          </a:p>
          <a:p>
            <a:pPr indent="-342900" lvl="0" marL="457200" rtl="0" algn="l">
              <a:spcBef>
                <a:spcPts val="1000"/>
              </a:spcBef>
              <a:spcAft>
                <a:spcPts val="0"/>
              </a:spcAft>
              <a:buClr>
                <a:srgbClr val="283396"/>
              </a:buClr>
              <a:buSzPts val="1800"/>
              <a:buFont typeface="Nunito"/>
              <a:buAutoNum type="arabicPeriod"/>
            </a:pPr>
            <a:r>
              <a:rPr b="1" lang="en-US" sz="1800" u="sng">
                <a:solidFill>
                  <a:srgbClr val="283396"/>
                </a:solidFill>
                <a:latin typeface="Nunito"/>
                <a:ea typeface="Nunito"/>
                <a:cs typeface="Nunito"/>
                <a:sym typeface="Nunito"/>
              </a:rPr>
              <a:t>TOGETHER WE ARE STRONGER</a:t>
            </a:r>
            <a:r>
              <a:rPr b="1" lang="en-US" sz="1800">
                <a:solidFill>
                  <a:srgbClr val="283396"/>
                </a:solidFill>
                <a:latin typeface="Nunito"/>
                <a:ea typeface="Nunito"/>
                <a:cs typeface="Nunito"/>
                <a:sym typeface="Nunito"/>
              </a:rPr>
              <a:t> as we share ideas and support.</a:t>
            </a:r>
            <a:endParaRPr b="1" sz="1800">
              <a:solidFill>
                <a:srgbClr val="283396"/>
              </a:solidFill>
              <a:latin typeface="Nunito"/>
              <a:ea typeface="Nunito"/>
              <a:cs typeface="Nunito"/>
              <a:sym typeface="Nunito"/>
            </a:endParaRPr>
          </a:p>
          <a:p>
            <a:pPr indent="0" lvl="0" marL="457200" rtl="0" algn="l">
              <a:spcBef>
                <a:spcPts val="1000"/>
              </a:spcBef>
              <a:spcAft>
                <a:spcPts val="0"/>
              </a:spcAft>
              <a:buNone/>
            </a:pPr>
            <a:r>
              <a:t/>
            </a:r>
            <a:endParaRPr b="1" sz="600">
              <a:solidFill>
                <a:srgbClr val="283396"/>
              </a:solidFill>
              <a:latin typeface="Nunito"/>
              <a:ea typeface="Nunito"/>
              <a:cs typeface="Nunito"/>
              <a:sym typeface="Nunito"/>
            </a:endParaRPr>
          </a:p>
          <a:p>
            <a:pPr indent="-342900" lvl="0" marL="457200" rtl="0" algn="l">
              <a:spcBef>
                <a:spcPts val="1000"/>
              </a:spcBef>
              <a:spcAft>
                <a:spcPts val="1000"/>
              </a:spcAft>
              <a:buClr>
                <a:srgbClr val="283396"/>
              </a:buClr>
              <a:buSzPts val="1800"/>
              <a:buFont typeface="Nunito"/>
              <a:buAutoNum type="arabicPeriod"/>
            </a:pPr>
            <a:r>
              <a:rPr b="1" lang="en-US" sz="1800" u="sng">
                <a:solidFill>
                  <a:srgbClr val="283396"/>
                </a:solidFill>
                <a:latin typeface="Nunito"/>
                <a:ea typeface="Nunito"/>
                <a:cs typeface="Nunito"/>
                <a:sym typeface="Nunito"/>
              </a:rPr>
              <a:t>CONTROL WHAT WE CAN CONTROL</a:t>
            </a:r>
            <a:r>
              <a:rPr b="1" lang="en-US" sz="1800">
                <a:solidFill>
                  <a:srgbClr val="283396"/>
                </a:solidFill>
                <a:latin typeface="Nunito"/>
                <a:ea typeface="Nunito"/>
                <a:cs typeface="Nunito"/>
                <a:sym typeface="Nunito"/>
              </a:rPr>
              <a:t> knowing our daily actions will influence positive outcomes.</a:t>
            </a:r>
            <a:endParaRPr>
              <a:latin typeface="Nunito"/>
              <a:ea typeface="Nunito"/>
              <a:cs typeface="Nunito"/>
              <a:sym typeface="Nunito"/>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footer 3 1">
  <p:cSld name="BLANK_8_1">
    <p:spTree>
      <p:nvGrpSpPr>
        <p:cNvPr id="465" name="Shape 465"/>
        <p:cNvGrpSpPr/>
        <p:nvPr/>
      </p:nvGrpSpPr>
      <p:grpSpPr>
        <a:xfrm>
          <a:off x="0" y="0"/>
          <a:ext cx="0" cy="0"/>
          <a:chOff x="0" y="0"/>
          <a:chExt cx="0" cy="0"/>
        </a:xfrm>
      </p:grpSpPr>
      <p:pic>
        <p:nvPicPr>
          <p:cNvPr id="466" name="Google Shape;466;g23196b1bd6d_0_2776"/>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67" name="Google Shape;467;g23196b1bd6d_0_2776"/>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68" name="Google Shape;468;g23196b1bd6d_0_2776"/>
          <p:cNvPicPr preferRelativeResize="0"/>
          <p:nvPr/>
        </p:nvPicPr>
        <p:blipFill>
          <a:blip r:embed="rId3">
            <a:alphaModFix/>
          </a:blip>
          <a:stretch>
            <a:fillRect/>
          </a:stretch>
        </p:blipFill>
        <p:spPr>
          <a:xfrm>
            <a:off x="-20375" y="-13962"/>
            <a:ext cx="9184749" cy="5171413"/>
          </a:xfrm>
          <a:prstGeom prst="rect">
            <a:avLst/>
          </a:prstGeom>
          <a:noFill/>
          <a:ln>
            <a:noFill/>
          </a:ln>
        </p:spPr>
      </p:pic>
      <p:sp>
        <p:nvSpPr>
          <p:cNvPr id="469" name="Google Shape;469;g23196b1bd6d_0_2776"/>
          <p:cNvSpPr txBox="1"/>
          <p:nvPr>
            <p:ph type="title"/>
          </p:nvPr>
        </p:nvSpPr>
        <p:spPr>
          <a:xfrm>
            <a:off x="551400" y="296325"/>
            <a:ext cx="8041200" cy="1870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rgbClr val="76C5EF"/>
              </a:buClr>
              <a:buSzPts val="5200"/>
              <a:buFont typeface="Nunito"/>
              <a:buNone/>
              <a:defRPr b="1" sz="5200">
                <a:solidFill>
                  <a:srgbClr val="76C5EF"/>
                </a:solidFill>
                <a:latin typeface="Nunito"/>
                <a:ea typeface="Nunito"/>
                <a:cs typeface="Nunito"/>
                <a:sym typeface="Nunito"/>
              </a:defRPr>
            </a:lvl1pPr>
            <a:lvl2pPr lvl="1" rtl="0">
              <a:spcBef>
                <a:spcPts val="0"/>
              </a:spcBef>
              <a:spcAft>
                <a:spcPts val="0"/>
              </a:spcAft>
              <a:buSzPts val="2800"/>
              <a:buNone/>
              <a:defRPr>
                <a:latin typeface="Nunito"/>
                <a:ea typeface="Nunito"/>
                <a:cs typeface="Nunito"/>
                <a:sym typeface="Nunito"/>
              </a:defRPr>
            </a:lvl2pPr>
            <a:lvl3pPr lvl="2" rtl="0">
              <a:spcBef>
                <a:spcPts val="0"/>
              </a:spcBef>
              <a:spcAft>
                <a:spcPts val="0"/>
              </a:spcAft>
              <a:buSzPts val="2800"/>
              <a:buNone/>
              <a:defRPr>
                <a:latin typeface="Nunito"/>
                <a:ea typeface="Nunito"/>
                <a:cs typeface="Nunito"/>
                <a:sym typeface="Nunito"/>
              </a:defRPr>
            </a:lvl3pPr>
            <a:lvl4pPr lvl="3" rtl="0">
              <a:spcBef>
                <a:spcPts val="0"/>
              </a:spcBef>
              <a:spcAft>
                <a:spcPts val="0"/>
              </a:spcAft>
              <a:buSzPts val="2800"/>
              <a:buNone/>
              <a:defRPr>
                <a:latin typeface="Nunito"/>
                <a:ea typeface="Nunito"/>
                <a:cs typeface="Nunito"/>
                <a:sym typeface="Nunito"/>
              </a:defRPr>
            </a:lvl4pPr>
            <a:lvl5pPr lvl="4" rtl="0">
              <a:spcBef>
                <a:spcPts val="0"/>
              </a:spcBef>
              <a:spcAft>
                <a:spcPts val="0"/>
              </a:spcAft>
              <a:buSzPts val="2800"/>
              <a:buNone/>
              <a:defRPr>
                <a:latin typeface="Nunito"/>
                <a:ea typeface="Nunito"/>
                <a:cs typeface="Nunito"/>
                <a:sym typeface="Nunito"/>
              </a:defRPr>
            </a:lvl5pPr>
            <a:lvl6pPr lvl="5" rtl="0">
              <a:spcBef>
                <a:spcPts val="0"/>
              </a:spcBef>
              <a:spcAft>
                <a:spcPts val="0"/>
              </a:spcAft>
              <a:buSzPts val="2800"/>
              <a:buNone/>
              <a:defRPr>
                <a:latin typeface="Nunito"/>
                <a:ea typeface="Nunito"/>
                <a:cs typeface="Nunito"/>
                <a:sym typeface="Nunito"/>
              </a:defRPr>
            </a:lvl6pPr>
            <a:lvl7pPr lvl="6" rtl="0">
              <a:spcBef>
                <a:spcPts val="0"/>
              </a:spcBef>
              <a:spcAft>
                <a:spcPts val="0"/>
              </a:spcAft>
              <a:buSzPts val="2800"/>
              <a:buNone/>
              <a:defRPr>
                <a:latin typeface="Nunito"/>
                <a:ea typeface="Nunito"/>
                <a:cs typeface="Nunito"/>
                <a:sym typeface="Nunito"/>
              </a:defRPr>
            </a:lvl7pPr>
            <a:lvl8pPr lvl="7" rtl="0">
              <a:spcBef>
                <a:spcPts val="0"/>
              </a:spcBef>
              <a:spcAft>
                <a:spcPts val="0"/>
              </a:spcAft>
              <a:buSzPts val="2800"/>
              <a:buNone/>
              <a:defRPr>
                <a:latin typeface="Nunito"/>
                <a:ea typeface="Nunito"/>
                <a:cs typeface="Nunito"/>
                <a:sym typeface="Nunito"/>
              </a:defRPr>
            </a:lvl8pPr>
            <a:lvl9pPr lvl="8" rtl="0">
              <a:spcBef>
                <a:spcPts val="0"/>
              </a:spcBef>
              <a:spcAft>
                <a:spcPts val="0"/>
              </a:spcAft>
              <a:buSzPts val="2800"/>
              <a:buNone/>
              <a:defRPr>
                <a:latin typeface="Nunito"/>
                <a:ea typeface="Nunito"/>
                <a:cs typeface="Nunito"/>
                <a:sym typeface="Nuni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48" name="Shape 48"/>
        <p:cNvGrpSpPr/>
        <p:nvPr/>
      </p:nvGrpSpPr>
      <p:grpSpPr>
        <a:xfrm>
          <a:off x="0" y="0"/>
          <a:ext cx="0" cy="0"/>
          <a:chOff x="0" y="0"/>
          <a:chExt cx="0" cy="0"/>
        </a:xfrm>
      </p:grpSpPr>
      <p:sp>
        <p:nvSpPr>
          <p:cNvPr id="49" name="Google Shape;49;g23196b1bd6d_0_236"/>
          <p:cNvSpPr txBox="1"/>
          <p:nvPr>
            <p:ph type="ctrTitle"/>
          </p:nvPr>
        </p:nvSpPr>
        <p:spPr>
          <a:xfrm>
            <a:off x="1143000" y="1448671"/>
            <a:ext cx="6858000" cy="17907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rgbClr val="333399"/>
              </a:buClr>
              <a:buSzPts val="3600"/>
              <a:buFont typeface="Lato Black"/>
              <a:buNone/>
              <a:defRPr sz="3600">
                <a:solidFill>
                  <a:srgbClr val="33339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pic>
        <p:nvPicPr>
          <p:cNvPr id="50" name="Google Shape;50;g23196b1bd6d_0_236"/>
          <p:cNvPicPr preferRelativeResize="0"/>
          <p:nvPr/>
        </p:nvPicPr>
        <p:blipFill rotWithShape="1">
          <a:blip r:embed="rId2">
            <a:alphaModFix/>
          </a:blip>
          <a:srcRect b="40515" l="2390" r="2390" t="0"/>
          <a:stretch/>
        </p:blipFill>
        <p:spPr>
          <a:xfrm rot="10800000">
            <a:off x="-14254" y="-78367"/>
            <a:ext cx="9172260" cy="1797207"/>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footer 2">
  <p:cSld name="BLANK_7">
    <p:spTree>
      <p:nvGrpSpPr>
        <p:cNvPr id="470" name="Shape 470"/>
        <p:cNvGrpSpPr/>
        <p:nvPr/>
      </p:nvGrpSpPr>
      <p:grpSpPr>
        <a:xfrm>
          <a:off x="0" y="0"/>
          <a:ext cx="0" cy="0"/>
          <a:chOff x="0" y="0"/>
          <a:chExt cx="0" cy="0"/>
        </a:xfrm>
      </p:grpSpPr>
      <p:pic>
        <p:nvPicPr>
          <p:cNvPr id="471" name="Google Shape;471;g23196b1bd6d_0_2781"/>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72" name="Google Shape;472;g23196b1bd6d_0_2781"/>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473" name="Google Shape;473;g23196b1bd6d_0_2781"/>
          <p:cNvSpPr/>
          <p:nvPr/>
        </p:nvSpPr>
        <p:spPr>
          <a:xfrm>
            <a:off x="787125" y="190000"/>
            <a:ext cx="7450500" cy="1180800"/>
          </a:xfrm>
          <a:prstGeom prst="rect">
            <a:avLst/>
          </a:prstGeom>
          <a:noFill/>
          <a:ln cap="flat" cmpd="sng" w="38100">
            <a:solidFill>
              <a:srgbClr val="8FC64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23196b1bd6d_0_2781"/>
          <p:cNvSpPr txBox="1"/>
          <p:nvPr/>
        </p:nvSpPr>
        <p:spPr>
          <a:xfrm>
            <a:off x="973725" y="210850"/>
            <a:ext cx="70773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100">
                <a:solidFill>
                  <a:srgbClr val="283396"/>
                </a:solidFill>
                <a:latin typeface="Nunito"/>
                <a:ea typeface="Nunito"/>
                <a:cs typeface="Nunito"/>
                <a:sym typeface="Nunito"/>
              </a:rPr>
              <a:t>Thank you all for the work you do every day to help all students learn</a:t>
            </a:r>
            <a:endParaRPr b="1" sz="3100">
              <a:solidFill>
                <a:srgbClr val="283396"/>
              </a:solidFill>
              <a:latin typeface="Nunito"/>
              <a:ea typeface="Nunito"/>
              <a:cs typeface="Nunito"/>
              <a:sym typeface="Nunito"/>
            </a:endParaRPr>
          </a:p>
        </p:txBody>
      </p:sp>
      <p:pic>
        <p:nvPicPr>
          <p:cNvPr id="475" name="Google Shape;475;g23196b1bd6d_0_2781"/>
          <p:cNvPicPr preferRelativeResize="0"/>
          <p:nvPr/>
        </p:nvPicPr>
        <p:blipFill>
          <a:blip r:embed="rId3">
            <a:alphaModFix/>
          </a:blip>
          <a:stretch>
            <a:fillRect/>
          </a:stretch>
        </p:blipFill>
        <p:spPr>
          <a:xfrm>
            <a:off x="787125" y="1502825"/>
            <a:ext cx="3857676" cy="2571799"/>
          </a:xfrm>
          <a:prstGeom prst="rect">
            <a:avLst/>
          </a:prstGeom>
          <a:noFill/>
          <a:ln>
            <a:noFill/>
          </a:ln>
        </p:spPr>
      </p:pic>
      <p:sp>
        <p:nvSpPr>
          <p:cNvPr id="476" name="Google Shape;476;g23196b1bd6d_0_2781"/>
          <p:cNvSpPr txBox="1"/>
          <p:nvPr/>
        </p:nvSpPr>
        <p:spPr>
          <a:xfrm>
            <a:off x="5211350" y="1470925"/>
            <a:ext cx="3026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u="sng">
                <a:latin typeface="Nunito"/>
                <a:ea typeface="Nunito"/>
                <a:cs typeface="Nunito"/>
                <a:sym typeface="Nunito"/>
              </a:rPr>
              <a:t>Sarah Hackett</a:t>
            </a:r>
            <a:endParaRPr b="1" i="1" u="sng">
              <a:latin typeface="Nunito"/>
              <a:ea typeface="Nunito"/>
              <a:cs typeface="Nunito"/>
              <a:sym typeface="Nunito"/>
            </a:endParaRPr>
          </a:p>
          <a:p>
            <a:pPr indent="0" lvl="0" marL="0" rtl="0" algn="l">
              <a:spcBef>
                <a:spcPts val="0"/>
              </a:spcBef>
              <a:spcAft>
                <a:spcPts val="0"/>
              </a:spcAft>
              <a:buNone/>
            </a:pPr>
            <a:r>
              <a:t/>
            </a:r>
            <a:endParaRPr b="1" i="1">
              <a:latin typeface="Nunito"/>
              <a:ea typeface="Nunito"/>
              <a:cs typeface="Nunito"/>
              <a:sym typeface="Nunito"/>
            </a:endParaRPr>
          </a:p>
          <a:p>
            <a:pPr indent="0" lvl="0" marL="0" rtl="0" algn="l">
              <a:spcBef>
                <a:spcPts val="0"/>
              </a:spcBef>
              <a:spcAft>
                <a:spcPts val="0"/>
              </a:spcAft>
              <a:buNone/>
            </a:pPr>
            <a:r>
              <a:rPr b="1" i="1" lang="en-US">
                <a:latin typeface="Nunito"/>
                <a:ea typeface="Nunito"/>
                <a:cs typeface="Nunito"/>
                <a:sym typeface="Nunito"/>
              </a:rPr>
              <a:t>920-213-2705</a:t>
            </a:r>
            <a:endParaRPr b="1" i="1">
              <a:latin typeface="Nunito"/>
              <a:ea typeface="Nunito"/>
              <a:cs typeface="Nunito"/>
              <a:sym typeface="Nunito"/>
            </a:endParaRPr>
          </a:p>
          <a:p>
            <a:pPr indent="0" lvl="0" marL="0" rtl="0" algn="l">
              <a:spcBef>
                <a:spcPts val="0"/>
              </a:spcBef>
              <a:spcAft>
                <a:spcPts val="0"/>
              </a:spcAft>
              <a:buNone/>
            </a:pPr>
            <a:r>
              <a:t/>
            </a:r>
            <a:endParaRPr b="1" i="1">
              <a:latin typeface="Nunito"/>
              <a:ea typeface="Nunito"/>
              <a:cs typeface="Nunito"/>
              <a:sym typeface="Nunito"/>
            </a:endParaRPr>
          </a:p>
          <a:p>
            <a:pPr indent="0" lvl="0" marL="0" rtl="0" algn="l">
              <a:spcBef>
                <a:spcPts val="0"/>
              </a:spcBef>
              <a:spcAft>
                <a:spcPts val="0"/>
              </a:spcAft>
              <a:buNone/>
            </a:pPr>
            <a:r>
              <a:rPr b="1" i="1" lang="en-US">
                <a:latin typeface="Nunito"/>
                <a:ea typeface="Nunito"/>
                <a:cs typeface="Nunito"/>
                <a:sym typeface="Nunito"/>
              </a:rPr>
              <a:t>shackett@wrccs.org</a:t>
            </a:r>
            <a:endParaRPr b="1" i="1">
              <a:latin typeface="Nunito"/>
              <a:ea typeface="Nunito"/>
              <a:cs typeface="Nunito"/>
              <a:sym typeface="Nunito"/>
            </a:endParaRPr>
          </a:p>
        </p:txBody>
      </p:sp>
      <p:sp>
        <p:nvSpPr>
          <p:cNvPr id="477" name="Google Shape;477;g23196b1bd6d_0_2781"/>
          <p:cNvSpPr txBox="1"/>
          <p:nvPr/>
        </p:nvSpPr>
        <p:spPr>
          <a:xfrm>
            <a:off x="5211350" y="2861850"/>
            <a:ext cx="30264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US" u="sng">
                <a:latin typeface="Nunito"/>
                <a:ea typeface="Nunito"/>
                <a:cs typeface="Nunito"/>
                <a:sym typeface="Nunito"/>
              </a:rPr>
              <a:t>WRCCS Office</a:t>
            </a:r>
            <a:endParaRPr b="1" i="1" u="sng">
              <a:latin typeface="Nunito"/>
              <a:ea typeface="Nunito"/>
              <a:cs typeface="Nunito"/>
              <a:sym typeface="Nunito"/>
            </a:endParaRPr>
          </a:p>
          <a:p>
            <a:pPr indent="0" lvl="0" marL="0" rtl="0" algn="l">
              <a:spcBef>
                <a:spcPts val="0"/>
              </a:spcBef>
              <a:spcAft>
                <a:spcPts val="0"/>
              </a:spcAft>
              <a:buNone/>
            </a:pPr>
            <a:r>
              <a:t/>
            </a:r>
            <a:endParaRPr b="1" i="1">
              <a:latin typeface="Nunito"/>
              <a:ea typeface="Nunito"/>
              <a:cs typeface="Nunito"/>
              <a:sym typeface="Nunito"/>
            </a:endParaRPr>
          </a:p>
          <a:p>
            <a:pPr indent="0" lvl="0" marL="0" rtl="0" algn="l">
              <a:spcBef>
                <a:spcPts val="0"/>
              </a:spcBef>
              <a:spcAft>
                <a:spcPts val="0"/>
              </a:spcAft>
              <a:buNone/>
            </a:pPr>
            <a:r>
              <a:rPr b="1" i="1" lang="en-US">
                <a:latin typeface="Nunito"/>
                <a:ea typeface="Nunito"/>
                <a:cs typeface="Nunito"/>
                <a:sym typeface="Nunito"/>
              </a:rPr>
              <a:t>715-453-2141 ext. 1411</a:t>
            </a:r>
            <a:endParaRPr b="1" i="1">
              <a:latin typeface="Nunito"/>
              <a:ea typeface="Nunito"/>
              <a:cs typeface="Nunito"/>
              <a:sym typeface="Nunito"/>
            </a:endParaRPr>
          </a:p>
          <a:p>
            <a:pPr indent="0" lvl="0" marL="0" rtl="0" algn="l">
              <a:spcBef>
                <a:spcPts val="0"/>
              </a:spcBef>
              <a:spcAft>
                <a:spcPts val="0"/>
              </a:spcAft>
              <a:buNone/>
            </a:pPr>
            <a:r>
              <a:t/>
            </a:r>
            <a:endParaRPr b="1" i="1">
              <a:latin typeface="Nunito"/>
              <a:ea typeface="Nunito"/>
              <a:cs typeface="Nunito"/>
              <a:sym typeface="Nunito"/>
            </a:endParaRPr>
          </a:p>
          <a:p>
            <a:pPr indent="0" lvl="0" marL="0" rtl="0" algn="l">
              <a:spcBef>
                <a:spcPts val="0"/>
              </a:spcBef>
              <a:spcAft>
                <a:spcPts val="0"/>
              </a:spcAft>
              <a:buNone/>
            </a:pPr>
            <a:r>
              <a:rPr b="1" i="1" lang="en-US">
                <a:latin typeface="Nunito"/>
                <a:ea typeface="Nunito"/>
                <a:cs typeface="Nunito"/>
                <a:sym typeface="Nunito"/>
              </a:rPr>
              <a:t>support@wrccs.org</a:t>
            </a:r>
            <a:endParaRPr b="1" i="1">
              <a:latin typeface="Nunito"/>
              <a:ea typeface="Nunito"/>
              <a:cs typeface="Nunito"/>
              <a:sym typeface="Nunito"/>
            </a:endParaRPr>
          </a:p>
        </p:txBody>
      </p:sp>
      <p:pic>
        <p:nvPicPr>
          <p:cNvPr id="478" name="Google Shape;478;g23196b1bd6d_0_2781"/>
          <p:cNvPicPr preferRelativeResize="0"/>
          <p:nvPr/>
        </p:nvPicPr>
        <p:blipFill>
          <a:blip r:embed="rId4">
            <a:alphaModFix/>
          </a:blip>
          <a:stretch>
            <a:fillRect/>
          </a:stretch>
        </p:blipFill>
        <p:spPr>
          <a:xfrm>
            <a:off x="-21587" y="4452151"/>
            <a:ext cx="9187176" cy="701825"/>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footer 1">
  <p:cSld name="BLANK_6">
    <p:spTree>
      <p:nvGrpSpPr>
        <p:cNvPr id="479" name="Shape 479"/>
        <p:cNvGrpSpPr/>
        <p:nvPr/>
      </p:nvGrpSpPr>
      <p:grpSpPr>
        <a:xfrm>
          <a:off x="0" y="0"/>
          <a:ext cx="0" cy="0"/>
          <a:chOff x="0" y="0"/>
          <a:chExt cx="0" cy="0"/>
        </a:xfrm>
      </p:grpSpPr>
      <p:pic>
        <p:nvPicPr>
          <p:cNvPr id="480" name="Google Shape;480;g23196b1bd6d_0_2790"/>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81" name="Google Shape;481;g23196b1bd6d_0_2790"/>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w/footer (notebook_pen)">
  <p:cSld name="BLANK_5">
    <p:spTree>
      <p:nvGrpSpPr>
        <p:cNvPr id="482" name="Shape 482"/>
        <p:cNvGrpSpPr/>
        <p:nvPr/>
      </p:nvGrpSpPr>
      <p:grpSpPr>
        <a:xfrm>
          <a:off x="0" y="0"/>
          <a:ext cx="0" cy="0"/>
          <a:chOff x="0" y="0"/>
          <a:chExt cx="0" cy="0"/>
        </a:xfrm>
      </p:grpSpPr>
      <p:pic>
        <p:nvPicPr>
          <p:cNvPr id="483" name="Google Shape;483;g23196b1bd6d_0_2793"/>
          <p:cNvPicPr preferRelativeResize="0"/>
          <p:nvPr/>
        </p:nvPicPr>
        <p:blipFill>
          <a:blip r:embed="rId2">
            <a:alphaModFix amt="52999"/>
          </a:blip>
          <a:stretch>
            <a:fillRect/>
          </a:stretch>
        </p:blipFill>
        <p:spPr>
          <a:xfrm>
            <a:off x="0" y="0"/>
            <a:ext cx="9144001" cy="5143500"/>
          </a:xfrm>
          <a:prstGeom prst="rect">
            <a:avLst/>
          </a:prstGeom>
          <a:noFill/>
          <a:ln>
            <a:noFill/>
          </a:ln>
        </p:spPr>
      </p:pic>
      <p:pic>
        <p:nvPicPr>
          <p:cNvPr id="484" name="Google Shape;484;g23196b1bd6d_0_2793"/>
          <p:cNvPicPr preferRelativeResize="0"/>
          <p:nvPr/>
        </p:nvPicPr>
        <p:blipFill>
          <a:blip r:embed="rId3">
            <a:alphaModFix/>
          </a:blip>
          <a:stretch>
            <a:fillRect/>
          </a:stretch>
        </p:blipFill>
        <p:spPr>
          <a:xfrm>
            <a:off x="58025" y="4523300"/>
            <a:ext cx="559525" cy="559525"/>
          </a:xfrm>
          <a:prstGeom prst="rect">
            <a:avLst/>
          </a:prstGeom>
          <a:noFill/>
          <a:ln>
            <a:noFill/>
          </a:ln>
        </p:spPr>
      </p:pic>
      <p:sp>
        <p:nvSpPr>
          <p:cNvPr id="485" name="Google Shape;485;g23196b1bd6d_0_2793"/>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CCS/CESA 9">
  <p:cSld name="BLANK_4">
    <p:spTree>
      <p:nvGrpSpPr>
        <p:cNvPr id="486" name="Shape 486"/>
        <p:cNvGrpSpPr/>
        <p:nvPr/>
      </p:nvGrpSpPr>
      <p:grpSpPr>
        <a:xfrm>
          <a:off x="0" y="0"/>
          <a:ext cx="0" cy="0"/>
          <a:chOff x="0" y="0"/>
          <a:chExt cx="0" cy="0"/>
        </a:xfrm>
      </p:grpSpPr>
      <p:pic>
        <p:nvPicPr>
          <p:cNvPr id="487" name="Google Shape;487;g23196b1bd6d_0_2797"/>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488" name="Google Shape;488;g23196b1bd6d_0_2797"/>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489" name="Google Shape;489;g23196b1bd6d_0_2797"/>
          <p:cNvPicPr preferRelativeResize="0"/>
          <p:nvPr/>
        </p:nvPicPr>
        <p:blipFill>
          <a:blip r:embed="rId3">
            <a:alphaModFix/>
          </a:blip>
          <a:stretch>
            <a:fillRect/>
          </a:stretch>
        </p:blipFill>
        <p:spPr>
          <a:xfrm>
            <a:off x="0" y="0"/>
            <a:ext cx="9143998" cy="5145165"/>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nect with WRCCS">
  <p:cSld name="BLANK_3">
    <p:spTree>
      <p:nvGrpSpPr>
        <p:cNvPr id="490" name="Shape 490"/>
        <p:cNvGrpSpPr/>
        <p:nvPr/>
      </p:nvGrpSpPr>
      <p:grpSpPr>
        <a:xfrm>
          <a:off x="0" y="0"/>
          <a:ext cx="0" cy="0"/>
          <a:chOff x="0" y="0"/>
          <a:chExt cx="0" cy="0"/>
        </a:xfrm>
      </p:grpSpPr>
      <p:pic>
        <p:nvPicPr>
          <p:cNvPr id="491" name="Google Shape;491;g23196b1bd6d_0_2801"/>
          <p:cNvPicPr preferRelativeResize="0"/>
          <p:nvPr/>
        </p:nvPicPr>
        <p:blipFill rotWithShape="1">
          <a:blip r:embed="rId2">
            <a:alphaModFix/>
          </a:blip>
          <a:srcRect b="0" l="19" r="9" t="0"/>
          <a:stretch/>
        </p:blipFill>
        <p:spPr>
          <a:xfrm>
            <a:off x="0" y="0"/>
            <a:ext cx="9140983" cy="5143500"/>
          </a:xfrm>
          <a:prstGeom prst="rect">
            <a:avLst/>
          </a:prstGeom>
          <a:noFill/>
          <a:ln>
            <a:noFill/>
          </a:ln>
        </p:spPr>
      </p:pic>
      <p:pic>
        <p:nvPicPr>
          <p:cNvPr id="492" name="Google Shape;492;g23196b1bd6d_0_2801"/>
          <p:cNvPicPr preferRelativeResize="0"/>
          <p:nvPr/>
        </p:nvPicPr>
        <p:blipFill>
          <a:blip r:embed="rId3">
            <a:alphaModFix/>
          </a:blip>
          <a:stretch>
            <a:fillRect/>
          </a:stretch>
        </p:blipFill>
        <p:spPr>
          <a:xfrm>
            <a:off x="4747150" y="2303175"/>
            <a:ext cx="537150" cy="537150"/>
          </a:xfrm>
          <a:prstGeom prst="rect">
            <a:avLst/>
          </a:prstGeom>
          <a:noFill/>
          <a:ln>
            <a:noFill/>
          </a:ln>
        </p:spPr>
      </p:pic>
      <p:sp>
        <p:nvSpPr>
          <p:cNvPr id="493" name="Google Shape;493;g23196b1bd6d_0_2801"/>
          <p:cNvSpPr txBox="1"/>
          <p:nvPr/>
        </p:nvSpPr>
        <p:spPr>
          <a:xfrm>
            <a:off x="5338975" y="2248500"/>
            <a:ext cx="3294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FFFFFF"/>
                </a:solidFill>
                <a:latin typeface="Nunito SemiBold"/>
                <a:ea typeface="Nunito SemiBold"/>
                <a:cs typeface="Nunito SemiBold"/>
                <a:sym typeface="Nunito SemiBold"/>
              </a:rPr>
              <a:t>715-453-1079</a:t>
            </a:r>
            <a:endParaRPr sz="3000">
              <a:solidFill>
                <a:srgbClr val="FFFFFF"/>
              </a:solidFill>
              <a:latin typeface="Nunito SemiBold"/>
              <a:ea typeface="Nunito SemiBold"/>
              <a:cs typeface="Nunito SemiBold"/>
              <a:sym typeface="Nunito SemiBold"/>
            </a:endParaRPr>
          </a:p>
        </p:txBody>
      </p:sp>
      <p:pic>
        <p:nvPicPr>
          <p:cNvPr id="494" name="Google Shape;494;g23196b1bd6d_0_2801"/>
          <p:cNvPicPr preferRelativeResize="0"/>
          <p:nvPr/>
        </p:nvPicPr>
        <p:blipFill>
          <a:blip r:embed="rId4">
            <a:alphaModFix/>
          </a:blip>
          <a:stretch>
            <a:fillRect/>
          </a:stretch>
        </p:blipFill>
        <p:spPr>
          <a:xfrm>
            <a:off x="4747150" y="3249700"/>
            <a:ext cx="537150" cy="537150"/>
          </a:xfrm>
          <a:prstGeom prst="rect">
            <a:avLst/>
          </a:prstGeom>
          <a:noFill/>
          <a:ln>
            <a:noFill/>
          </a:ln>
        </p:spPr>
      </p:pic>
      <p:sp>
        <p:nvSpPr>
          <p:cNvPr id="495" name="Google Shape;495;g23196b1bd6d_0_2801"/>
          <p:cNvSpPr txBox="1"/>
          <p:nvPr/>
        </p:nvSpPr>
        <p:spPr>
          <a:xfrm>
            <a:off x="5399425" y="3261125"/>
            <a:ext cx="36162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FFFFFF"/>
                </a:solidFill>
                <a:latin typeface="Nunito SemiBold"/>
                <a:ea typeface="Nunito SemiBold"/>
                <a:cs typeface="Nunito SemiBold"/>
                <a:sym typeface="Nunito SemiBold"/>
              </a:rPr>
              <a:t>support@wrccs.org</a:t>
            </a:r>
            <a:endParaRPr sz="3000">
              <a:solidFill>
                <a:srgbClr val="FFFFFF"/>
              </a:solidFill>
              <a:latin typeface="Nunito SemiBold"/>
              <a:ea typeface="Nunito SemiBold"/>
              <a:cs typeface="Nunito SemiBold"/>
              <a:sym typeface="Nunito SemiBo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with footer (kids_masks_school)">
  <p:cSld name="BLANK_2">
    <p:spTree>
      <p:nvGrpSpPr>
        <p:cNvPr id="496" name="Shape 496"/>
        <p:cNvGrpSpPr/>
        <p:nvPr/>
      </p:nvGrpSpPr>
      <p:grpSpPr>
        <a:xfrm>
          <a:off x="0" y="0"/>
          <a:ext cx="0" cy="0"/>
          <a:chOff x="0" y="0"/>
          <a:chExt cx="0" cy="0"/>
        </a:xfrm>
      </p:grpSpPr>
      <p:pic>
        <p:nvPicPr>
          <p:cNvPr id="497" name="Google Shape;497;g23196b1bd6d_0_2807"/>
          <p:cNvPicPr preferRelativeResize="0"/>
          <p:nvPr/>
        </p:nvPicPr>
        <p:blipFill>
          <a:blip r:embed="rId2">
            <a:alphaModFix/>
          </a:blip>
          <a:stretch>
            <a:fillRect/>
          </a:stretch>
        </p:blipFill>
        <p:spPr>
          <a:xfrm>
            <a:off x="2137475" y="780350"/>
            <a:ext cx="4817776" cy="3427400"/>
          </a:xfrm>
          <a:prstGeom prst="rect">
            <a:avLst/>
          </a:prstGeom>
          <a:noFill/>
          <a:ln>
            <a:noFill/>
          </a:ln>
        </p:spPr>
      </p:pic>
      <p:pic>
        <p:nvPicPr>
          <p:cNvPr id="498" name="Google Shape;498;g23196b1bd6d_0_2807"/>
          <p:cNvPicPr preferRelativeResize="0"/>
          <p:nvPr/>
        </p:nvPicPr>
        <p:blipFill rotWithShape="1">
          <a:blip r:embed="rId3">
            <a:alphaModFix amt="65000"/>
          </a:blip>
          <a:srcRect b="8327" l="0" r="0" t="8318"/>
          <a:stretch/>
        </p:blipFill>
        <p:spPr>
          <a:xfrm>
            <a:off x="0" y="0"/>
            <a:ext cx="9144000" cy="5143500"/>
          </a:xfrm>
          <a:prstGeom prst="rect">
            <a:avLst/>
          </a:prstGeom>
          <a:noFill/>
          <a:ln>
            <a:noFill/>
          </a:ln>
        </p:spPr>
      </p:pic>
      <p:pic>
        <p:nvPicPr>
          <p:cNvPr id="499" name="Google Shape;499;g23196b1bd6d_0_2807"/>
          <p:cNvPicPr preferRelativeResize="0"/>
          <p:nvPr/>
        </p:nvPicPr>
        <p:blipFill>
          <a:blip r:embed="rId4">
            <a:alphaModFix/>
          </a:blip>
          <a:stretch>
            <a:fillRect/>
          </a:stretch>
        </p:blipFill>
        <p:spPr>
          <a:xfrm>
            <a:off x="58025" y="4523300"/>
            <a:ext cx="559525" cy="559525"/>
          </a:xfrm>
          <a:prstGeom prst="rect">
            <a:avLst/>
          </a:prstGeom>
          <a:noFill/>
          <a:ln>
            <a:noFill/>
          </a:ln>
        </p:spPr>
      </p:pic>
      <p:sp>
        <p:nvSpPr>
          <p:cNvPr id="500" name="Google Shape;500;g23196b1bd6d_0_2807"/>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sp>
        <p:nvSpPr>
          <p:cNvPr id="501" name="Google Shape;501;g23196b1bd6d_0_2807"/>
          <p:cNvSpPr txBox="1"/>
          <p:nvPr/>
        </p:nvSpPr>
        <p:spPr>
          <a:xfrm>
            <a:off x="658225" y="298575"/>
            <a:ext cx="8013900" cy="615600"/>
          </a:xfrm>
          <a:prstGeom prst="rect">
            <a:avLst/>
          </a:prstGeom>
          <a:solidFill>
            <a:srgbClr val="FFD966"/>
          </a:solidFill>
          <a:ln cap="flat" cmpd="sng" w="9525">
            <a:solidFill>
              <a:srgbClr val="FFD966"/>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US" sz="2800">
                <a:solidFill>
                  <a:srgbClr val="283396"/>
                </a:solidFill>
                <a:latin typeface="Nunito"/>
                <a:ea typeface="Nunito"/>
                <a:cs typeface="Nunito"/>
                <a:sym typeface="Nunito"/>
              </a:rPr>
              <a:t>Most of all… celebrate your assets and growth!</a:t>
            </a:r>
            <a:endParaRPr b="1" sz="2800">
              <a:solidFill>
                <a:srgbClr val="283396"/>
              </a:solidFill>
              <a:latin typeface="Nunito"/>
              <a:ea typeface="Nunito"/>
              <a:cs typeface="Nunito"/>
              <a:sym typeface="Nunito"/>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header and footer">
  <p:cSld name="BLANK_1">
    <p:spTree>
      <p:nvGrpSpPr>
        <p:cNvPr id="502" name="Shape 502"/>
        <p:cNvGrpSpPr/>
        <p:nvPr/>
      </p:nvGrpSpPr>
      <p:grpSpPr>
        <a:xfrm>
          <a:off x="0" y="0"/>
          <a:ext cx="0" cy="0"/>
          <a:chOff x="0" y="0"/>
          <a:chExt cx="0" cy="0"/>
        </a:xfrm>
      </p:grpSpPr>
      <p:pic>
        <p:nvPicPr>
          <p:cNvPr id="503" name="Google Shape;503;g23196b1bd6d_0_2813"/>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504" name="Google Shape;504;g23196b1bd6d_0_2813"/>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505" name="Google Shape;505;g23196b1bd6d_0_2813"/>
          <p:cNvPicPr preferRelativeResize="0"/>
          <p:nvPr/>
        </p:nvPicPr>
        <p:blipFill>
          <a:blip r:embed="rId3">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w/header and footer (kids_fun)">
  <p:cSld name="BLANK_1_1">
    <p:spTree>
      <p:nvGrpSpPr>
        <p:cNvPr id="506" name="Shape 506"/>
        <p:cNvGrpSpPr/>
        <p:nvPr/>
      </p:nvGrpSpPr>
      <p:grpSpPr>
        <a:xfrm>
          <a:off x="0" y="0"/>
          <a:ext cx="0" cy="0"/>
          <a:chOff x="0" y="0"/>
          <a:chExt cx="0" cy="0"/>
        </a:xfrm>
      </p:grpSpPr>
      <p:pic>
        <p:nvPicPr>
          <p:cNvPr id="507" name="Google Shape;507;g23196b1bd6d_0_2817"/>
          <p:cNvPicPr preferRelativeResize="0"/>
          <p:nvPr/>
        </p:nvPicPr>
        <p:blipFill rotWithShape="1">
          <a:blip r:embed="rId2">
            <a:alphaModFix amt="35000"/>
          </a:blip>
          <a:srcRect b="-989" l="0" r="2600" t="-989"/>
          <a:stretch/>
        </p:blipFill>
        <p:spPr>
          <a:xfrm>
            <a:off x="0" y="599100"/>
            <a:ext cx="9144001" cy="4607100"/>
          </a:xfrm>
          <a:prstGeom prst="rect">
            <a:avLst/>
          </a:prstGeom>
          <a:noFill/>
          <a:ln>
            <a:noFill/>
          </a:ln>
        </p:spPr>
      </p:pic>
      <p:pic>
        <p:nvPicPr>
          <p:cNvPr id="508" name="Google Shape;508;g23196b1bd6d_0_2817"/>
          <p:cNvPicPr preferRelativeResize="0"/>
          <p:nvPr/>
        </p:nvPicPr>
        <p:blipFill>
          <a:blip r:embed="rId3">
            <a:alphaModFix/>
          </a:blip>
          <a:stretch>
            <a:fillRect/>
          </a:stretch>
        </p:blipFill>
        <p:spPr>
          <a:xfrm>
            <a:off x="58025" y="4523300"/>
            <a:ext cx="559525" cy="559525"/>
          </a:xfrm>
          <a:prstGeom prst="rect">
            <a:avLst/>
          </a:prstGeom>
          <a:noFill/>
          <a:ln>
            <a:noFill/>
          </a:ln>
        </p:spPr>
      </p:pic>
      <p:sp>
        <p:nvSpPr>
          <p:cNvPr id="509" name="Google Shape;509;g23196b1bd6d_0_2817"/>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283E96"/>
                </a:solidFill>
                <a:latin typeface="Nunito"/>
                <a:ea typeface="Nunito"/>
                <a:cs typeface="Nunito"/>
                <a:sym typeface="Nunito"/>
              </a:rPr>
              <a:t>WRCCS.ORG</a:t>
            </a:r>
            <a:endParaRPr b="1">
              <a:solidFill>
                <a:srgbClr val="283E96"/>
              </a:solidFill>
              <a:latin typeface="Nunito"/>
              <a:ea typeface="Nunito"/>
              <a:cs typeface="Nunito"/>
              <a:sym typeface="Nunito"/>
            </a:endParaRPr>
          </a:p>
        </p:txBody>
      </p:sp>
      <p:pic>
        <p:nvPicPr>
          <p:cNvPr id="510" name="Google Shape;510;g23196b1bd6d_0_2817"/>
          <p:cNvPicPr preferRelativeResize="0"/>
          <p:nvPr/>
        </p:nvPicPr>
        <p:blipFill>
          <a:blip r:embed="rId4">
            <a:alphaModFix/>
          </a:blip>
          <a:stretch>
            <a:fillRect/>
          </a:stretch>
        </p:blipFill>
        <p:spPr>
          <a:xfrm>
            <a:off x="0" y="0"/>
            <a:ext cx="9143998" cy="6539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bg>
      <p:bgPr>
        <a:solidFill>
          <a:srgbClr val="0D73BB"/>
        </a:solidFill>
      </p:bgPr>
    </p:bg>
    <p:spTree>
      <p:nvGrpSpPr>
        <p:cNvPr id="511" name="Shape 511"/>
        <p:cNvGrpSpPr/>
        <p:nvPr/>
      </p:nvGrpSpPr>
      <p:grpSpPr>
        <a:xfrm>
          <a:off x="0" y="0"/>
          <a:ext cx="0" cy="0"/>
          <a:chOff x="0" y="0"/>
          <a:chExt cx="0" cy="0"/>
        </a:xfrm>
      </p:grpSpPr>
      <p:sp>
        <p:nvSpPr>
          <p:cNvPr id="512" name="Google Shape;512;g23196b1bd6d_0_282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3600"/>
              <a:buNone/>
              <a:defRPr sz="36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pic>
        <p:nvPicPr>
          <p:cNvPr id="513" name="Google Shape;513;g23196b1bd6d_0_2822"/>
          <p:cNvPicPr preferRelativeResize="0"/>
          <p:nvPr/>
        </p:nvPicPr>
        <p:blipFill>
          <a:blip r:embed="rId2">
            <a:alphaModFix/>
          </a:blip>
          <a:stretch>
            <a:fillRect/>
          </a:stretch>
        </p:blipFill>
        <p:spPr>
          <a:xfrm>
            <a:off x="58025" y="4523300"/>
            <a:ext cx="559525" cy="559525"/>
          </a:xfrm>
          <a:prstGeom prst="rect">
            <a:avLst/>
          </a:prstGeom>
          <a:noFill/>
          <a:ln>
            <a:noFill/>
          </a:ln>
        </p:spPr>
      </p:pic>
      <p:sp>
        <p:nvSpPr>
          <p:cNvPr id="514" name="Google Shape;514;g23196b1bd6d_0_2822"/>
          <p:cNvSpPr txBox="1"/>
          <p:nvPr/>
        </p:nvSpPr>
        <p:spPr>
          <a:xfrm>
            <a:off x="7698400" y="4714125"/>
            <a:ext cx="134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latin typeface="Nunito"/>
                <a:ea typeface="Nunito"/>
                <a:cs typeface="Nunito"/>
                <a:sym typeface="Nunito"/>
              </a:rPr>
              <a:t>WRCCS.ORG</a:t>
            </a:r>
            <a:endParaRPr b="1">
              <a:solidFill>
                <a:schemeClr val="lt1"/>
              </a:solidFill>
              <a:latin typeface="Nunito"/>
              <a:ea typeface="Nunito"/>
              <a:cs typeface="Nunito"/>
              <a:sym typeface="Nunito"/>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521" name="Shape 521"/>
        <p:cNvGrpSpPr/>
        <p:nvPr/>
      </p:nvGrpSpPr>
      <p:grpSpPr>
        <a:xfrm>
          <a:off x="0" y="0"/>
          <a:ext cx="0" cy="0"/>
          <a:chOff x="0" y="0"/>
          <a:chExt cx="0" cy="0"/>
        </a:xfrm>
      </p:grpSpPr>
      <p:sp>
        <p:nvSpPr>
          <p:cNvPr id="522" name="Google Shape;522;g23196b1bd6d_0_3027"/>
          <p:cNvSpPr txBox="1"/>
          <p:nvPr>
            <p:ph idx="1" type="body"/>
          </p:nvPr>
        </p:nvSpPr>
        <p:spPr>
          <a:xfrm>
            <a:off x="0" y="1293834"/>
            <a:ext cx="9144000" cy="1262700"/>
          </a:xfrm>
          <a:prstGeom prst="rect">
            <a:avLst/>
          </a:prstGeom>
          <a:noFill/>
          <a:ln>
            <a:noFill/>
          </a:ln>
        </p:spPr>
        <p:txBody>
          <a:bodyPr anchorCtr="0" anchor="t" bIns="34275" lIns="68575" spcFirstLastPara="1" rIns="68575" wrap="square" tIns="34275">
            <a:noAutofit/>
          </a:bodyPr>
          <a:lstStyle>
            <a:lvl1pPr indent="-228600" lvl="0" marL="457200" rtl="0" algn="ctr">
              <a:lnSpc>
                <a:spcPct val="106111"/>
              </a:lnSpc>
              <a:spcBef>
                <a:spcPts val="0"/>
              </a:spcBef>
              <a:spcAft>
                <a:spcPts val="0"/>
              </a:spcAft>
              <a:buClr>
                <a:srgbClr val="333399"/>
              </a:buClr>
              <a:buSzPts val="2700"/>
              <a:buNone/>
              <a:defRPr sz="3600">
                <a:solidFill>
                  <a:srgbClr val="333399"/>
                </a:solidFill>
                <a:latin typeface="Lato Black"/>
                <a:ea typeface="Lato Black"/>
                <a:cs typeface="Lato Black"/>
                <a:sym typeface="Lato Black"/>
              </a:defRPr>
            </a:lvl1pPr>
            <a:lvl2pPr indent="-228600" lvl="1" marL="914400" rtl="0" algn="l">
              <a:lnSpc>
                <a:spcPct val="150000"/>
              </a:lnSpc>
              <a:spcBef>
                <a:spcPts val="3000"/>
              </a:spcBef>
              <a:spcAft>
                <a:spcPts val="0"/>
              </a:spcAft>
              <a:buClr>
                <a:srgbClr val="333399"/>
              </a:buClr>
              <a:buSzPts val="2000"/>
              <a:buNone/>
              <a:defRPr sz="2600">
                <a:solidFill>
                  <a:srgbClr val="333399"/>
                </a:solidFill>
                <a:latin typeface="Calibri"/>
                <a:ea typeface="Calibri"/>
                <a:cs typeface="Calibri"/>
                <a:sym typeface="Calibri"/>
              </a:defRPr>
            </a:lvl2pPr>
            <a:lvl3pPr indent="-355600" lvl="2" marL="1371600" rtl="0" algn="l">
              <a:lnSpc>
                <a:spcPct val="90000"/>
              </a:lnSpc>
              <a:spcBef>
                <a:spcPts val="400"/>
              </a:spcBef>
              <a:spcAft>
                <a:spcPts val="0"/>
              </a:spcAft>
              <a:buClr>
                <a:srgbClr val="333399"/>
              </a:buClr>
              <a:buSzPts val="2000"/>
              <a:buChar char="•"/>
              <a:defRPr sz="2600">
                <a:solidFill>
                  <a:srgbClr val="333399"/>
                </a:solidFill>
                <a:latin typeface="Calibri"/>
                <a:ea typeface="Calibri"/>
                <a:cs typeface="Calibri"/>
                <a:sym typeface="Calibri"/>
              </a:defRPr>
            </a:lvl3pPr>
            <a:lvl4pPr indent="-355600" lvl="3" marL="1828800" rtl="0" algn="l">
              <a:lnSpc>
                <a:spcPct val="90000"/>
              </a:lnSpc>
              <a:spcBef>
                <a:spcPts val="400"/>
              </a:spcBef>
              <a:spcAft>
                <a:spcPts val="0"/>
              </a:spcAft>
              <a:buClr>
                <a:srgbClr val="333399"/>
              </a:buClr>
              <a:buSzPts val="2000"/>
              <a:buChar char="•"/>
              <a:defRPr sz="2600">
                <a:solidFill>
                  <a:srgbClr val="333399"/>
                </a:solidFill>
                <a:latin typeface="Calibri"/>
                <a:ea typeface="Calibri"/>
                <a:cs typeface="Calibri"/>
                <a:sym typeface="Calibri"/>
              </a:defRPr>
            </a:lvl4pPr>
            <a:lvl5pPr indent="-355600" lvl="4" marL="2286000" rtl="0" algn="l">
              <a:lnSpc>
                <a:spcPct val="90000"/>
              </a:lnSpc>
              <a:spcBef>
                <a:spcPts val="400"/>
              </a:spcBef>
              <a:spcAft>
                <a:spcPts val="0"/>
              </a:spcAft>
              <a:buClr>
                <a:srgbClr val="333399"/>
              </a:buClr>
              <a:buSzPts val="2000"/>
              <a:buChar char="•"/>
              <a:defRPr sz="2600">
                <a:solidFill>
                  <a:srgbClr val="333399"/>
                </a:solidFill>
                <a:latin typeface="Calibri"/>
                <a:ea typeface="Calibri"/>
                <a:cs typeface="Calibri"/>
                <a:sym typeface="Calibri"/>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523" name="Google Shape;523;g23196b1bd6d_0_3027"/>
          <p:cNvSpPr txBox="1"/>
          <p:nvPr>
            <p:ph idx="2" type="body"/>
          </p:nvPr>
        </p:nvSpPr>
        <p:spPr>
          <a:xfrm>
            <a:off x="5458013" y="3035370"/>
            <a:ext cx="2229000" cy="1123800"/>
          </a:xfrm>
          <a:prstGeom prst="rect">
            <a:avLst/>
          </a:prstGeom>
          <a:noFill/>
          <a:ln>
            <a:noFill/>
          </a:ln>
        </p:spPr>
        <p:txBody>
          <a:bodyPr anchorCtr="0" anchor="t" bIns="34275" lIns="68575" spcFirstLastPara="1" rIns="68575" wrap="square" tIns="34275">
            <a:noAutofit/>
          </a:bodyPr>
          <a:lstStyle>
            <a:lvl1pPr indent="-228600" lvl="0" marL="457200" rtl="0" algn="l">
              <a:lnSpc>
                <a:spcPct val="100000"/>
              </a:lnSpc>
              <a:spcBef>
                <a:spcPts val="0"/>
              </a:spcBef>
              <a:spcAft>
                <a:spcPts val="0"/>
              </a:spcAft>
              <a:buClr>
                <a:schemeClr val="dk1"/>
              </a:buClr>
              <a:buSzPts val="1400"/>
              <a:buNone/>
              <a:defRPr sz="1800"/>
            </a:lvl1pPr>
            <a:lvl2pPr indent="-228600" lvl="1" marL="914400" rtl="0" algn="l">
              <a:lnSpc>
                <a:spcPct val="100000"/>
              </a:lnSpc>
              <a:spcBef>
                <a:spcPts val="3000"/>
              </a:spcBef>
              <a:spcAft>
                <a:spcPts val="0"/>
              </a:spcAft>
              <a:buClr>
                <a:schemeClr val="dk1"/>
              </a:buClr>
              <a:buSzPts val="1100"/>
              <a:buNone/>
              <a:defRPr sz="1500"/>
            </a:lvl2pPr>
            <a:lvl3pPr indent="-228600" lvl="2" marL="1371600" rtl="0" algn="l">
              <a:lnSpc>
                <a:spcPct val="100000"/>
              </a:lnSpc>
              <a:spcBef>
                <a:spcPts val="400"/>
              </a:spcBef>
              <a:spcAft>
                <a:spcPts val="0"/>
              </a:spcAft>
              <a:buClr>
                <a:schemeClr val="dk1"/>
              </a:buClr>
              <a:buSzPts val="1100"/>
              <a:buNone/>
              <a:defRPr sz="1500"/>
            </a:lvl3pPr>
            <a:lvl4pPr indent="-228600" lvl="3" marL="1828800" rtl="0" algn="l">
              <a:lnSpc>
                <a:spcPct val="100000"/>
              </a:lnSpc>
              <a:spcBef>
                <a:spcPts val="400"/>
              </a:spcBef>
              <a:spcAft>
                <a:spcPts val="0"/>
              </a:spcAft>
              <a:buClr>
                <a:schemeClr val="dk1"/>
              </a:buClr>
              <a:buSzPts val="1100"/>
              <a:buNone/>
              <a:defRPr sz="1500"/>
            </a:lvl4pPr>
            <a:lvl5pPr indent="-228600" lvl="4" marL="2286000" rtl="0" algn="l">
              <a:lnSpc>
                <a:spcPct val="100000"/>
              </a:lnSpc>
              <a:spcBef>
                <a:spcPts val="400"/>
              </a:spcBef>
              <a:spcAft>
                <a:spcPts val="0"/>
              </a:spcAft>
              <a:buClr>
                <a:schemeClr val="dk1"/>
              </a:buClr>
              <a:buSzPts val="1100"/>
              <a:buNone/>
              <a:defRPr sz="1500"/>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pic>
        <p:nvPicPr>
          <p:cNvPr id="524" name="Google Shape;524;g23196b1bd6d_0_3027"/>
          <p:cNvPicPr preferRelativeResize="0"/>
          <p:nvPr/>
        </p:nvPicPr>
        <p:blipFill rotWithShape="1">
          <a:blip r:embed="rId2">
            <a:alphaModFix/>
          </a:blip>
          <a:srcRect b="14548" l="209" r="0" t="7105"/>
          <a:stretch/>
        </p:blipFill>
        <p:spPr>
          <a:xfrm>
            <a:off x="-1" y="3248879"/>
            <a:ext cx="9144058" cy="1896437"/>
          </a:xfrm>
          <a:prstGeom prst="rect">
            <a:avLst/>
          </a:prstGeom>
          <a:noFill/>
          <a:ln>
            <a:noFill/>
          </a:ln>
        </p:spPr>
      </p:pic>
      <p:pic>
        <p:nvPicPr>
          <p:cNvPr id="525" name="Google Shape;525;g23196b1bd6d_0_3027"/>
          <p:cNvPicPr preferRelativeResize="0"/>
          <p:nvPr/>
        </p:nvPicPr>
        <p:blipFill rotWithShape="1">
          <a:blip r:embed="rId3">
            <a:alphaModFix/>
          </a:blip>
          <a:srcRect b="0" l="0" r="0" t="0"/>
          <a:stretch/>
        </p:blipFill>
        <p:spPr>
          <a:xfrm>
            <a:off x="3262141" y="4465217"/>
            <a:ext cx="2624950" cy="57998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0" st="0"/>
                                            </p:txEl>
                                          </p:spTgt>
                                        </p:tgtEl>
                                        <p:attrNameLst>
                                          <p:attrName>style.visibility</p:attrName>
                                        </p:attrNameLst>
                                      </p:cBhvr>
                                      <p:to>
                                        <p:strVal val="visible"/>
                                      </p:to>
                                    </p:set>
                                    <p:animEffect filter="fade" transition="in">
                                      <p:cBhvr>
                                        <p:cTn dur="750"/>
                                        <p:tgtEl>
                                          <p:spTgt spid="5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1" st="1"/>
                                            </p:txEl>
                                          </p:spTgt>
                                        </p:tgtEl>
                                        <p:attrNameLst>
                                          <p:attrName>style.visibility</p:attrName>
                                        </p:attrNameLst>
                                      </p:cBhvr>
                                      <p:to>
                                        <p:strVal val="visible"/>
                                      </p:to>
                                    </p:set>
                                    <p:animEffect filter="fade" transition="in">
                                      <p:cBhvr>
                                        <p:cTn dur="750"/>
                                        <p:tgtEl>
                                          <p:spTgt spid="5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2" st="2"/>
                                            </p:txEl>
                                          </p:spTgt>
                                        </p:tgtEl>
                                        <p:attrNameLst>
                                          <p:attrName>style.visibility</p:attrName>
                                        </p:attrNameLst>
                                      </p:cBhvr>
                                      <p:to>
                                        <p:strVal val="visible"/>
                                      </p:to>
                                    </p:set>
                                    <p:animEffect filter="fade" transition="in">
                                      <p:cBhvr>
                                        <p:cTn dur="750"/>
                                        <p:tgtEl>
                                          <p:spTgt spid="5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3" st="3"/>
                                            </p:txEl>
                                          </p:spTgt>
                                        </p:tgtEl>
                                        <p:attrNameLst>
                                          <p:attrName>style.visibility</p:attrName>
                                        </p:attrNameLst>
                                      </p:cBhvr>
                                      <p:to>
                                        <p:strVal val="visible"/>
                                      </p:to>
                                    </p:set>
                                    <p:animEffect filter="fade" transition="in">
                                      <p:cBhvr>
                                        <p:cTn dur="750"/>
                                        <p:tgtEl>
                                          <p:spTgt spid="5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4" st="4"/>
                                            </p:txEl>
                                          </p:spTgt>
                                        </p:tgtEl>
                                        <p:attrNameLst>
                                          <p:attrName>style.visibility</p:attrName>
                                        </p:attrNameLst>
                                      </p:cBhvr>
                                      <p:to>
                                        <p:strVal val="visible"/>
                                      </p:to>
                                    </p:set>
                                    <p:animEffect filter="fade" transition="in">
                                      <p:cBhvr>
                                        <p:cTn dur="750"/>
                                        <p:tgtEl>
                                          <p:spTgt spid="5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5" st="5"/>
                                            </p:txEl>
                                          </p:spTgt>
                                        </p:tgtEl>
                                        <p:attrNameLst>
                                          <p:attrName>style.visibility</p:attrName>
                                        </p:attrNameLst>
                                      </p:cBhvr>
                                      <p:to>
                                        <p:strVal val="visible"/>
                                      </p:to>
                                    </p:set>
                                    <p:animEffect filter="fade" transition="in">
                                      <p:cBhvr>
                                        <p:cTn dur="750"/>
                                        <p:tgtEl>
                                          <p:spTgt spid="52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6" st="6"/>
                                            </p:txEl>
                                          </p:spTgt>
                                        </p:tgtEl>
                                        <p:attrNameLst>
                                          <p:attrName>style.visibility</p:attrName>
                                        </p:attrNameLst>
                                      </p:cBhvr>
                                      <p:to>
                                        <p:strVal val="visible"/>
                                      </p:to>
                                    </p:set>
                                    <p:animEffect filter="fade" transition="in">
                                      <p:cBhvr>
                                        <p:cTn dur="750"/>
                                        <p:tgtEl>
                                          <p:spTgt spid="52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7" st="7"/>
                                            </p:txEl>
                                          </p:spTgt>
                                        </p:tgtEl>
                                        <p:attrNameLst>
                                          <p:attrName>style.visibility</p:attrName>
                                        </p:attrNameLst>
                                      </p:cBhvr>
                                      <p:to>
                                        <p:strVal val="visible"/>
                                      </p:to>
                                    </p:set>
                                    <p:animEffect filter="fade" transition="in">
                                      <p:cBhvr>
                                        <p:cTn dur="750"/>
                                        <p:tgtEl>
                                          <p:spTgt spid="52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xEl>
                                              <p:pRg end="8" st="8"/>
                                            </p:txEl>
                                          </p:spTgt>
                                        </p:tgtEl>
                                        <p:attrNameLst>
                                          <p:attrName>style.visibility</p:attrName>
                                        </p:attrNameLst>
                                      </p:cBhvr>
                                      <p:to>
                                        <p:strVal val="visible"/>
                                      </p:to>
                                    </p:set>
                                    <p:animEffect filter="fade" transition="in">
                                      <p:cBhvr>
                                        <p:cTn dur="750"/>
                                        <p:tgtEl>
                                          <p:spTgt spid="522">
                                            <p:txEl>
                                              <p:pRg end="8" st="8"/>
                                            </p:txEl>
                                          </p:spTgt>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523">
                                            <p:txEl>
                                              <p:pRg end="0" st="0"/>
                                            </p:txEl>
                                          </p:spTgt>
                                        </p:tgtEl>
                                        <p:attrNameLst>
                                          <p:attrName>style.visibility</p:attrName>
                                        </p:attrNameLst>
                                      </p:cBhvr>
                                      <p:to>
                                        <p:strVal val="visible"/>
                                      </p:to>
                                    </p:set>
                                    <p:animEffect filter="fade" transition="in">
                                      <p:cBhvr>
                                        <p:cTn dur="750"/>
                                        <p:tgtEl>
                                          <p:spTgt spid="523">
                                            <p:txEl>
                                              <p:pRg end="0" st="0"/>
                                            </p:txEl>
                                          </p:spTgt>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523">
                                            <p:txEl>
                                              <p:pRg end="1" st="1"/>
                                            </p:txEl>
                                          </p:spTgt>
                                        </p:tgtEl>
                                        <p:attrNameLst>
                                          <p:attrName>style.visibility</p:attrName>
                                        </p:attrNameLst>
                                      </p:cBhvr>
                                      <p:to>
                                        <p:strVal val="visible"/>
                                      </p:to>
                                    </p:set>
                                    <p:animEffect filter="fade" transition="in">
                                      <p:cBhvr>
                                        <p:cTn dur="750"/>
                                        <p:tgtEl>
                                          <p:spTgt spid="523">
                                            <p:txEl>
                                              <p:pRg end="1" st="1"/>
                                            </p:txEl>
                                          </p:spTgt>
                                        </p:tgtEl>
                                      </p:cBhvr>
                                    </p:animEffect>
                                  </p:childTnLst>
                                </p:cTn>
                              </p:par>
                            </p:childTnLst>
                          </p:cTn>
                        </p:par>
                        <p:par>
                          <p:cTn fill="hold">
                            <p:stCondLst>
                              <p:cond delay="2250"/>
                            </p:stCondLst>
                            <p:childTnLst>
                              <p:par>
                                <p:cTn fill="hold" nodeType="afterEffect" presetClass="entr" presetID="10" presetSubtype="0">
                                  <p:stCondLst>
                                    <p:cond delay="0"/>
                                  </p:stCondLst>
                                  <p:childTnLst>
                                    <p:set>
                                      <p:cBhvr>
                                        <p:cTn dur="1" fill="hold">
                                          <p:stCondLst>
                                            <p:cond delay="0"/>
                                          </p:stCondLst>
                                        </p:cTn>
                                        <p:tgtEl>
                                          <p:spTgt spid="523">
                                            <p:txEl>
                                              <p:pRg end="2" st="2"/>
                                            </p:txEl>
                                          </p:spTgt>
                                        </p:tgtEl>
                                        <p:attrNameLst>
                                          <p:attrName>style.visibility</p:attrName>
                                        </p:attrNameLst>
                                      </p:cBhvr>
                                      <p:to>
                                        <p:strVal val="visible"/>
                                      </p:to>
                                    </p:set>
                                    <p:animEffect filter="fade" transition="in">
                                      <p:cBhvr>
                                        <p:cTn dur="750"/>
                                        <p:tgtEl>
                                          <p:spTgt spid="523">
                                            <p:txEl>
                                              <p:pRg end="2" st="2"/>
                                            </p:txEl>
                                          </p:spTgt>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523">
                                            <p:txEl>
                                              <p:pRg end="3" st="3"/>
                                            </p:txEl>
                                          </p:spTgt>
                                        </p:tgtEl>
                                        <p:attrNameLst>
                                          <p:attrName>style.visibility</p:attrName>
                                        </p:attrNameLst>
                                      </p:cBhvr>
                                      <p:to>
                                        <p:strVal val="visible"/>
                                      </p:to>
                                    </p:set>
                                    <p:animEffect filter="fade" transition="in">
                                      <p:cBhvr>
                                        <p:cTn dur="750"/>
                                        <p:tgtEl>
                                          <p:spTgt spid="523">
                                            <p:txEl>
                                              <p:pRg end="3" st="3"/>
                                            </p:txEl>
                                          </p:spTgt>
                                        </p:tgtEl>
                                      </p:cBhvr>
                                    </p:animEffect>
                                  </p:childTnLst>
                                </p:cTn>
                              </p:par>
                            </p:childTnLst>
                          </p:cTn>
                        </p:par>
                        <p:par>
                          <p:cTn fill="hold">
                            <p:stCondLst>
                              <p:cond delay="3750"/>
                            </p:stCondLst>
                            <p:childTnLst>
                              <p:par>
                                <p:cTn fill="hold" nodeType="afterEffect" presetClass="entr" presetID="10" presetSubtype="0">
                                  <p:stCondLst>
                                    <p:cond delay="0"/>
                                  </p:stCondLst>
                                  <p:childTnLst>
                                    <p:set>
                                      <p:cBhvr>
                                        <p:cTn dur="1" fill="hold">
                                          <p:stCondLst>
                                            <p:cond delay="0"/>
                                          </p:stCondLst>
                                        </p:cTn>
                                        <p:tgtEl>
                                          <p:spTgt spid="523">
                                            <p:txEl>
                                              <p:pRg end="4" st="4"/>
                                            </p:txEl>
                                          </p:spTgt>
                                        </p:tgtEl>
                                        <p:attrNameLst>
                                          <p:attrName>style.visibility</p:attrName>
                                        </p:attrNameLst>
                                      </p:cBhvr>
                                      <p:to>
                                        <p:strVal val="visible"/>
                                      </p:to>
                                    </p:set>
                                    <p:animEffect filter="fade" transition="in">
                                      <p:cBhvr>
                                        <p:cTn dur="750"/>
                                        <p:tgtEl>
                                          <p:spTgt spid="523">
                                            <p:txEl>
                                              <p:pRg end="4" st="4"/>
                                            </p:txEl>
                                          </p:spTgt>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523">
                                            <p:txEl>
                                              <p:pRg end="5" st="5"/>
                                            </p:txEl>
                                          </p:spTgt>
                                        </p:tgtEl>
                                        <p:attrNameLst>
                                          <p:attrName>style.visibility</p:attrName>
                                        </p:attrNameLst>
                                      </p:cBhvr>
                                      <p:to>
                                        <p:strVal val="visible"/>
                                      </p:to>
                                    </p:set>
                                    <p:animEffect filter="fade" transition="in">
                                      <p:cBhvr>
                                        <p:cTn dur="750"/>
                                        <p:tgtEl>
                                          <p:spTgt spid="523">
                                            <p:txEl>
                                              <p:pRg end="5" st="5"/>
                                            </p:txEl>
                                          </p:spTgt>
                                        </p:tgtEl>
                                      </p:cBhvr>
                                    </p:animEffect>
                                  </p:childTnLst>
                                </p:cTn>
                              </p:par>
                            </p:childTnLst>
                          </p:cTn>
                        </p:par>
                        <p:par>
                          <p:cTn fill="hold">
                            <p:stCondLst>
                              <p:cond delay="5250"/>
                            </p:stCondLst>
                            <p:childTnLst>
                              <p:par>
                                <p:cTn fill="hold" nodeType="afterEffect" presetClass="entr" presetID="10" presetSubtype="0">
                                  <p:stCondLst>
                                    <p:cond delay="0"/>
                                  </p:stCondLst>
                                  <p:childTnLst>
                                    <p:set>
                                      <p:cBhvr>
                                        <p:cTn dur="1" fill="hold">
                                          <p:stCondLst>
                                            <p:cond delay="0"/>
                                          </p:stCondLst>
                                        </p:cTn>
                                        <p:tgtEl>
                                          <p:spTgt spid="523">
                                            <p:txEl>
                                              <p:pRg end="6" st="6"/>
                                            </p:txEl>
                                          </p:spTgt>
                                        </p:tgtEl>
                                        <p:attrNameLst>
                                          <p:attrName>style.visibility</p:attrName>
                                        </p:attrNameLst>
                                      </p:cBhvr>
                                      <p:to>
                                        <p:strVal val="visible"/>
                                      </p:to>
                                    </p:set>
                                    <p:animEffect filter="fade" transition="in">
                                      <p:cBhvr>
                                        <p:cTn dur="750"/>
                                        <p:tgtEl>
                                          <p:spTgt spid="523">
                                            <p:txEl>
                                              <p:pRg end="6" st="6"/>
                                            </p:txEl>
                                          </p:spTgt>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523">
                                            <p:txEl>
                                              <p:pRg end="7" st="7"/>
                                            </p:txEl>
                                          </p:spTgt>
                                        </p:tgtEl>
                                        <p:attrNameLst>
                                          <p:attrName>style.visibility</p:attrName>
                                        </p:attrNameLst>
                                      </p:cBhvr>
                                      <p:to>
                                        <p:strVal val="visible"/>
                                      </p:to>
                                    </p:set>
                                    <p:animEffect filter="fade" transition="in">
                                      <p:cBhvr>
                                        <p:cTn dur="750"/>
                                        <p:tgtEl>
                                          <p:spTgt spid="523">
                                            <p:txEl>
                                              <p:pRg end="7" st="7"/>
                                            </p:txEl>
                                          </p:spTgt>
                                        </p:tgtEl>
                                      </p:cBhvr>
                                    </p:animEffect>
                                  </p:childTnLst>
                                </p:cTn>
                              </p:par>
                            </p:childTnLst>
                          </p:cTn>
                        </p:par>
                        <p:par>
                          <p:cTn fill="hold">
                            <p:stCondLst>
                              <p:cond delay="6750"/>
                            </p:stCondLst>
                            <p:childTnLst>
                              <p:par>
                                <p:cTn fill="hold" nodeType="afterEffect" presetClass="entr" presetID="10" presetSubtype="0">
                                  <p:stCondLst>
                                    <p:cond delay="0"/>
                                  </p:stCondLst>
                                  <p:childTnLst>
                                    <p:set>
                                      <p:cBhvr>
                                        <p:cTn dur="1" fill="hold">
                                          <p:stCondLst>
                                            <p:cond delay="0"/>
                                          </p:stCondLst>
                                        </p:cTn>
                                        <p:tgtEl>
                                          <p:spTgt spid="523">
                                            <p:txEl>
                                              <p:pRg end="8" st="8"/>
                                            </p:txEl>
                                          </p:spTgt>
                                        </p:tgtEl>
                                        <p:attrNameLst>
                                          <p:attrName>style.visibility</p:attrName>
                                        </p:attrNameLst>
                                      </p:cBhvr>
                                      <p:to>
                                        <p:strVal val="visible"/>
                                      </p:to>
                                    </p:set>
                                    <p:animEffect filter="fade" transition="in">
                                      <p:cBhvr>
                                        <p:cTn dur="750"/>
                                        <p:tgtEl>
                                          <p:spTgt spid="523">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extLst>
    <p:ext uri="{DCECCB84-F9BA-43D5-87BE-67443E8EF086}">
      <p15:sldGuideLst>
        <p15:guide id="1" orient="horz" pos="1215">
          <p15:clr>
            <a:srgbClr val="FBAE40"/>
          </p15:clr>
        </p15:guide>
        <p15:guide id="2" pos="2160">
          <p15:clr>
            <a:srgbClr val="FBAE40"/>
          </p15:clr>
        </p15:guide>
      </p15:sldGuideLst>
    </p:ext>
  </p:extLst>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theme" Target="../theme/theme9.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10" Type="http://schemas.openxmlformats.org/officeDocument/2006/relationships/theme" Target="../theme/theme8.xml"/><Relationship Id="rId9" Type="http://schemas.openxmlformats.org/officeDocument/2006/relationships/slideLayout" Target="../slideLayouts/slideLayout12.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slideLayout" Target="../slideLayouts/slideLayout25.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5" Type="http://schemas.openxmlformats.org/officeDocument/2006/relationships/theme" Target="../theme/theme4.xml"/><Relationship Id="rId14" Type="http://schemas.openxmlformats.org/officeDocument/2006/relationships/slideLayout" Target="../slideLayouts/slideLayout2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7.xml"/><Relationship Id="rId10" Type="http://schemas.openxmlformats.org/officeDocument/2006/relationships/slideLayout" Target="../slideLayouts/slideLayout36.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 Type="http://schemas.openxmlformats.org/officeDocument/2006/relationships/slideLayout" Target="../slideLayouts/slideLayout27.xml"/><Relationship Id="rId2" Type="http://schemas.openxmlformats.org/officeDocument/2006/relationships/slideLayout" Target="../slideLayouts/slideLayout28.xml"/><Relationship Id="rId3" Type="http://schemas.openxmlformats.org/officeDocument/2006/relationships/slideLayout" Target="../slideLayouts/slideLayout29.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7" Type="http://schemas.openxmlformats.org/officeDocument/2006/relationships/slideLayout" Target="../slideLayouts/slideLayout43.xml"/><Relationship Id="rId16" Type="http://schemas.openxmlformats.org/officeDocument/2006/relationships/slideLayout" Target="../slideLayouts/slideLayout42.xml"/><Relationship Id="rId5" Type="http://schemas.openxmlformats.org/officeDocument/2006/relationships/slideLayout" Target="../slideLayouts/slideLayout31.xml"/><Relationship Id="rId19" Type="http://schemas.openxmlformats.org/officeDocument/2006/relationships/theme" Target="../theme/theme7.xml"/><Relationship Id="rId6" Type="http://schemas.openxmlformats.org/officeDocument/2006/relationships/slideLayout" Target="../slideLayouts/slideLayout32.xml"/><Relationship Id="rId18" Type="http://schemas.openxmlformats.org/officeDocument/2006/relationships/slideLayout" Target="../slideLayouts/slideLayout44.xml"/><Relationship Id="rId7" Type="http://schemas.openxmlformats.org/officeDocument/2006/relationships/slideLayout" Target="../slideLayouts/slideLayout33.xml"/><Relationship Id="rId8"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theme" Target="../theme/theme5.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10" Type="http://schemas.openxmlformats.org/officeDocument/2006/relationships/theme" Target="../theme/theme1.xml"/><Relationship Id="rId1" Type="http://schemas.openxmlformats.org/officeDocument/2006/relationships/image" Target="../media/image24.png"/><Relationship Id="rId2" Type="http://schemas.openxmlformats.org/officeDocument/2006/relationships/slideLayout" Target="../slideLayouts/slideLayout52.xml"/><Relationship Id="rId3" Type="http://schemas.openxmlformats.org/officeDocument/2006/relationships/slideLayout" Target="../slideLayouts/slideLayout5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5" Type="http://schemas.openxmlformats.org/officeDocument/2006/relationships/slideLayout" Target="../slideLayouts/slideLayout55.xml"/><Relationship Id="rId6" Type="http://schemas.openxmlformats.org/officeDocument/2006/relationships/slideLayout" Target="../slideLayouts/slideLayout56.xml"/><Relationship Id="rId7" Type="http://schemas.openxmlformats.org/officeDocument/2006/relationships/slideLayout" Target="../slideLayouts/slideLayout57.xml"/><Relationship Id="rId8"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1.jpg"/><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5" Type="http://schemas.openxmlformats.org/officeDocument/2006/relationships/slideLayout" Target="../slideLayouts/slideLayout73.xml"/><Relationship Id="rId14" Type="http://schemas.openxmlformats.org/officeDocument/2006/relationships/slideLayout" Target="../slideLayouts/slideLayout72.xml"/><Relationship Id="rId17" Type="http://schemas.openxmlformats.org/officeDocument/2006/relationships/theme" Target="../theme/theme2.xml"/><Relationship Id="rId16" Type="http://schemas.openxmlformats.org/officeDocument/2006/relationships/slideLayout" Target="../slideLayouts/slideLayout74.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20" Type="http://schemas.openxmlformats.org/officeDocument/2006/relationships/slideLayout" Target="../slideLayouts/slideLayout94.xml"/><Relationship Id="rId22" Type="http://schemas.openxmlformats.org/officeDocument/2006/relationships/slideLayout" Target="../slideLayouts/slideLayout96.xml"/><Relationship Id="rId21" Type="http://schemas.openxmlformats.org/officeDocument/2006/relationships/slideLayout" Target="../slideLayouts/slideLayout95.xml"/><Relationship Id="rId24" Type="http://schemas.openxmlformats.org/officeDocument/2006/relationships/slideLayout" Target="../slideLayouts/slideLayout98.xml"/><Relationship Id="rId23" Type="http://schemas.openxmlformats.org/officeDocument/2006/relationships/slideLayout" Target="../slideLayouts/slideLayout97.xml"/><Relationship Id="rId1" Type="http://schemas.openxmlformats.org/officeDocument/2006/relationships/slideLayout" Target="../slideLayouts/slideLayout75.xml"/><Relationship Id="rId2" Type="http://schemas.openxmlformats.org/officeDocument/2006/relationships/slideLayout" Target="../slideLayouts/slideLayout76.xml"/><Relationship Id="rId3" Type="http://schemas.openxmlformats.org/officeDocument/2006/relationships/slideLayout" Target="../slideLayouts/slideLayout77.xml"/><Relationship Id="rId4" Type="http://schemas.openxmlformats.org/officeDocument/2006/relationships/slideLayout" Target="../slideLayouts/slideLayout78.xml"/><Relationship Id="rId9" Type="http://schemas.openxmlformats.org/officeDocument/2006/relationships/slideLayout" Target="../slideLayouts/slideLayout83.xml"/><Relationship Id="rId25" Type="http://schemas.openxmlformats.org/officeDocument/2006/relationships/theme" Target="../theme/theme10.xml"/><Relationship Id="rId5" Type="http://schemas.openxmlformats.org/officeDocument/2006/relationships/slideLayout" Target="../slideLayouts/slideLayout79.xml"/><Relationship Id="rId6" Type="http://schemas.openxmlformats.org/officeDocument/2006/relationships/slideLayout" Target="../slideLayouts/slideLayout80.xml"/><Relationship Id="rId7" Type="http://schemas.openxmlformats.org/officeDocument/2006/relationships/slideLayout" Target="../slideLayouts/slideLayout81.xml"/><Relationship Id="rId8" Type="http://schemas.openxmlformats.org/officeDocument/2006/relationships/slideLayout" Target="../slideLayouts/slideLayout82.xml"/><Relationship Id="rId11" Type="http://schemas.openxmlformats.org/officeDocument/2006/relationships/slideLayout" Target="../slideLayouts/slideLayout85.xml"/><Relationship Id="rId10" Type="http://schemas.openxmlformats.org/officeDocument/2006/relationships/slideLayout" Target="../slideLayouts/slideLayout84.xml"/><Relationship Id="rId13" Type="http://schemas.openxmlformats.org/officeDocument/2006/relationships/slideLayout" Target="../slideLayouts/slideLayout87.xml"/><Relationship Id="rId12" Type="http://schemas.openxmlformats.org/officeDocument/2006/relationships/slideLayout" Target="../slideLayouts/slideLayout86.xml"/><Relationship Id="rId15" Type="http://schemas.openxmlformats.org/officeDocument/2006/relationships/slideLayout" Target="../slideLayouts/slideLayout89.xml"/><Relationship Id="rId14" Type="http://schemas.openxmlformats.org/officeDocument/2006/relationships/slideLayout" Target="../slideLayouts/slideLayout88.xml"/><Relationship Id="rId17" Type="http://schemas.openxmlformats.org/officeDocument/2006/relationships/slideLayout" Target="../slideLayouts/slideLayout91.xml"/><Relationship Id="rId16" Type="http://schemas.openxmlformats.org/officeDocument/2006/relationships/slideLayout" Target="../slideLayouts/slideLayout90.xml"/><Relationship Id="rId19" Type="http://schemas.openxmlformats.org/officeDocument/2006/relationships/slideLayout" Target="../slideLayouts/slideLayout93.xml"/><Relationship Id="rId18"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1" Type="http://schemas.openxmlformats.org/officeDocument/2006/relationships/image" Target="../media/image44.jpg"/><Relationship Id="rId2" Type="http://schemas.openxmlformats.org/officeDocument/2006/relationships/slideLayout" Target="../slideLayouts/slideLayout99.xml"/><Relationship Id="rId3" Type="http://schemas.openxmlformats.org/officeDocument/2006/relationships/slideLayout" Target="../slideLayouts/slideLayout100.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5" Type="http://schemas.openxmlformats.org/officeDocument/2006/relationships/slideLayout" Target="../slideLayouts/slideLayout102.xml"/><Relationship Id="rId6" Type="http://schemas.openxmlformats.org/officeDocument/2006/relationships/slideLayout" Target="../slideLayouts/slideLayout103.xml"/><Relationship Id="rId7" Type="http://schemas.openxmlformats.org/officeDocument/2006/relationships/slideLayout" Target="../slideLayouts/slideLayout104.xml"/><Relationship Id="rId8" Type="http://schemas.openxmlformats.org/officeDocument/2006/relationships/slideLayout" Target="../slideLayouts/slideLayout105.xml"/><Relationship Id="rId11" Type="http://schemas.openxmlformats.org/officeDocument/2006/relationships/slideLayout" Target="../slideLayouts/slideLayout108.xml"/><Relationship Id="rId10" Type="http://schemas.openxmlformats.org/officeDocument/2006/relationships/slideLayout" Target="../slideLayouts/slideLayout107.xml"/><Relationship Id="rId13" Type="http://schemas.openxmlformats.org/officeDocument/2006/relationships/slideLayout" Target="../slideLayouts/slideLayout110.xml"/><Relationship Id="rId12" Type="http://schemas.openxmlformats.org/officeDocument/2006/relationships/slideLayout" Target="../slideLayouts/slideLayout109.xml"/><Relationship Id="rId15" Type="http://schemas.openxmlformats.org/officeDocument/2006/relationships/theme" Target="../theme/theme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73000"/>
          </a:blip>
          <a:stretch>
            <a:fillRect/>
          </a:stretch>
        </a:blipFill>
      </p:bgPr>
    </p:bg>
    <p:spTree>
      <p:nvGrpSpPr>
        <p:cNvPr id="5" name="Shape 5"/>
        <p:cNvGrpSpPr/>
        <p:nvPr/>
      </p:nvGrpSpPr>
      <p:grpSpPr>
        <a:xfrm>
          <a:off x="0" y="0"/>
          <a:ext cx="0" cy="0"/>
          <a:chOff x="0" y="0"/>
          <a:chExt cx="0" cy="0"/>
        </a:xfrm>
      </p:grpSpPr>
      <p:sp>
        <p:nvSpPr>
          <p:cNvPr id="6" name="Google Shape;6;p128"/>
          <p:cNvSpPr txBox="1"/>
          <p:nvPr>
            <p:ph idx="1" type="body"/>
          </p:nvPr>
        </p:nvSpPr>
        <p:spPr>
          <a:xfrm>
            <a:off x="2184116" y="1364104"/>
            <a:ext cx="4762552" cy="2478963"/>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Arial"/>
                <a:ea typeface="Arial"/>
                <a:cs typeface="Arial"/>
                <a:sym typeface="Arial"/>
              </a:defRPr>
            </a:lvl1pPr>
            <a:lvl2pPr indent="-228600" lvl="1" marL="914400" marR="0" rtl="0" algn="l">
              <a:lnSpc>
                <a:spcPct val="150000"/>
              </a:lnSpc>
              <a:spcBef>
                <a:spcPts val="300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Arial"/>
                <a:ea typeface="Arial"/>
                <a:cs typeface="Arial"/>
                <a:sym typeface="Arial"/>
              </a:defRPr>
            </a:lvl9pPr>
          </a:lstStyle>
          <a:p/>
        </p:txBody>
      </p:sp>
      <p:sp>
        <p:nvSpPr>
          <p:cNvPr id="7" name="Google Shape;7;p128"/>
          <p:cNvSpPr txBox="1"/>
          <p:nvPr/>
        </p:nvSpPr>
        <p:spPr>
          <a:xfrm>
            <a:off x="-6304" y="0"/>
            <a:ext cx="9150304" cy="921657"/>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lnSpc>
                <a:spcPct val="100000"/>
              </a:lnSpc>
              <a:spcBef>
                <a:spcPts val="0"/>
              </a:spcBef>
              <a:spcAft>
                <a:spcPts val="0"/>
              </a:spcAft>
              <a:buClr>
                <a:srgbClr val="000000"/>
              </a:buClr>
              <a:buSzPts val="2344"/>
              <a:buFont typeface="Arial"/>
              <a:buNone/>
            </a:pPr>
            <a:r>
              <a:t/>
            </a:r>
            <a:endParaRPr b="0" i="0" sz="2344" u="none" cap="none" strike="noStrike">
              <a:solidFill>
                <a:schemeClr val="dk1"/>
              </a:solidFill>
              <a:latin typeface="Arial"/>
              <a:ea typeface="Arial"/>
              <a:cs typeface="Arial"/>
              <a:sym typeface="Arial"/>
            </a:endParaRPr>
          </a:p>
        </p:txBody>
      </p:sp>
      <p:sp>
        <p:nvSpPr>
          <p:cNvPr id="8" name="Google Shape;8;p12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lt1"/>
              </a:buClr>
              <a:buSzPts val="3600"/>
              <a:buFont typeface="Arial"/>
              <a:buNone/>
              <a:defRPr b="0" i="0" sz="36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 name="Shape 22"/>
        <p:cNvGrpSpPr/>
        <p:nvPr/>
      </p:nvGrpSpPr>
      <p:grpSpPr>
        <a:xfrm>
          <a:off x="0" y="0"/>
          <a:ext cx="0" cy="0"/>
          <a:chOff x="0" y="0"/>
          <a:chExt cx="0" cy="0"/>
        </a:xfrm>
      </p:grpSpPr>
      <p:sp>
        <p:nvSpPr>
          <p:cNvPr id="23" name="Google Shape;23;g23196b1bd6d_0_210"/>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 name="Google Shape;24;g23196b1bd6d_0_210"/>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00" u="none" cap="none" strike="noStrike">
              <a:solidFill>
                <a:schemeClr val="dk1"/>
              </a:solidFill>
              <a:latin typeface="Lato Black"/>
              <a:ea typeface="Lato Black"/>
              <a:cs typeface="Lato Black"/>
              <a:sym typeface="Lato Black"/>
            </a:endParaRPr>
          </a:p>
        </p:txBody>
      </p:sp>
      <p:sp>
        <p:nvSpPr>
          <p:cNvPr id="25" name="Google Shape;25;g23196b1bd6d_0_210"/>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g23196b1bd6d_0_25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66" name="Google Shape;66;g23196b1bd6d_0_25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67" name="Google Shape;67;g23196b1bd6d_0_2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8" name="Google Shape;68;g23196b1bd6d_0_2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69" name="Google Shape;69;g23196b1bd6d_0_2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3" name="Shape 153"/>
        <p:cNvGrpSpPr/>
        <p:nvPr/>
      </p:nvGrpSpPr>
      <p:grpSpPr>
        <a:xfrm>
          <a:off x="0" y="0"/>
          <a:ext cx="0" cy="0"/>
          <a:chOff x="0" y="0"/>
          <a:chExt cx="0" cy="0"/>
        </a:xfrm>
      </p:grpSpPr>
      <p:sp>
        <p:nvSpPr>
          <p:cNvPr id="154" name="Google Shape;154;g23196b1bd6d_0_738"/>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55" name="Google Shape;155;g23196b1bd6d_0_738"/>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156" name="Google Shape;156;g23196b1bd6d_0_738"/>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73000"/>
          </a:blip>
          <a:stretch>
            <a:fillRect/>
          </a:stretch>
        </a:blipFill>
      </p:bgPr>
    </p:bg>
    <p:spTree>
      <p:nvGrpSpPr>
        <p:cNvPr id="240" name="Shape 240"/>
        <p:cNvGrpSpPr/>
        <p:nvPr/>
      </p:nvGrpSpPr>
      <p:grpSpPr>
        <a:xfrm>
          <a:off x="0" y="0"/>
          <a:ext cx="0" cy="0"/>
          <a:chOff x="0" y="0"/>
          <a:chExt cx="0" cy="0"/>
        </a:xfrm>
      </p:grpSpPr>
      <p:sp>
        <p:nvSpPr>
          <p:cNvPr id="241" name="Google Shape;241;g23196b1bd6d_0_1539"/>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42" name="Google Shape;242;g23196b1bd6d_0_1539"/>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43" name="Google Shape;243;g23196b1bd6d_0_1539"/>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244" name="Google Shape;244;g23196b1bd6d_0_1539"/>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Tree>
  </p:cSld>
  <p:clrMap accent1="accent1" accent2="accent2" accent3="accent3" accent4="accent4" accent5="accent5" accent6="accent6" bg1="lt1" bg2="dk2" tx1="dk1" tx2="lt2" folHlink="folHlink" hlink="hlink"/>
  <p:sldLayoutIdLst>
    <p:sldLayoutId id="2147483697" r:id="rId2"/>
    <p:sldLayoutId id="2147483698" r:id="rId3"/>
    <p:sldLayoutId id="2147483699" r:id="rId4"/>
    <p:sldLayoutId id="2147483700" r:id="rId5"/>
    <p:sldLayoutId id="2147483701" r:id="rId6"/>
    <p:sldLayoutId id="2147483702" r:id="rId7"/>
    <p:sldLayoutId id="2147483703"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50870"/>
          </a:blip>
          <a:stretch>
            <a:fillRect/>
          </a:stretch>
        </a:blipFill>
      </p:bgPr>
    </p:bg>
    <p:spTree>
      <p:nvGrpSpPr>
        <p:cNvPr id="275" name="Shape 275"/>
        <p:cNvGrpSpPr/>
        <p:nvPr/>
      </p:nvGrpSpPr>
      <p:grpSpPr>
        <a:xfrm>
          <a:off x="0" y="0"/>
          <a:ext cx="0" cy="0"/>
          <a:chOff x="0" y="0"/>
          <a:chExt cx="0" cy="0"/>
        </a:xfrm>
      </p:grpSpPr>
      <p:sp>
        <p:nvSpPr>
          <p:cNvPr id="276" name="Google Shape;276;g23196b1bd6d_0_2109"/>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277" name="Google Shape;277;g23196b1bd6d_0_2109"/>
          <p:cNvSpPr txBox="1"/>
          <p:nvPr/>
        </p:nvSpPr>
        <p:spPr>
          <a:xfrm>
            <a:off x="-6304" y="0"/>
            <a:ext cx="9150300" cy="921600"/>
          </a:xfrm>
          <a:prstGeom prst="rect">
            <a:avLst/>
          </a:prstGeom>
          <a:solidFill>
            <a:srgbClr val="333399"/>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278" name="Google Shape;278;g23196b1bd6d_0_2109"/>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rm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mt="73000"/>
          </a:blip>
          <a:stretch>
            <a:fillRect/>
          </a:stretch>
        </a:blipFill>
      </p:bgPr>
    </p:bg>
    <p:spTree>
      <p:nvGrpSpPr>
        <p:cNvPr id="311" name="Shape 311"/>
        <p:cNvGrpSpPr/>
        <p:nvPr/>
      </p:nvGrpSpPr>
      <p:grpSpPr>
        <a:xfrm>
          <a:off x="0" y="0"/>
          <a:ext cx="0" cy="0"/>
          <a:chOff x="0" y="0"/>
          <a:chExt cx="0" cy="0"/>
        </a:xfrm>
      </p:grpSpPr>
      <p:sp>
        <p:nvSpPr>
          <p:cNvPr id="312" name="Google Shape;312;g23196b1bd6d_0_2145"/>
          <p:cNvSpPr txBox="1"/>
          <p:nvPr>
            <p:ph idx="1" type="body"/>
          </p:nvPr>
        </p:nvSpPr>
        <p:spPr>
          <a:xfrm>
            <a:off x="2184116" y="1364104"/>
            <a:ext cx="4762500" cy="24789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0"/>
              </a:spcBef>
              <a:spcAft>
                <a:spcPts val="0"/>
              </a:spcAft>
              <a:buClr>
                <a:schemeClr val="dk1"/>
              </a:buClr>
              <a:buSzPts val="2400"/>
              <a:buFont typeface="Arial"/>
              <a:buChar char="•"/>
              <a:defRPr b="1" i="0" sz="2400" u="none" cap="none" strike="noStrike">
                <a:solidFill>
                  <a:schemeClr val="dk1"/>
                </a:solidFill>
                <a:latin typeface="Lato"/>
                <a:ea typeface="Lato"/>
                <a:cs typeface="Lato"/>
                <a:sym typeface="Lato"/>
              </a:defRPr>
            </a:lvl1pPr>
            <a:lvl2pPr indent="-228600" lvl="1" marL="914400" marR="0" rtl="0" algn="l">
              <a:lnSpc>
                <a:spcPct val="150000"/>
              </a:lnSpc>
              <a:spcBef>
                <a:spcPts val="3000"/>
              </a:spcBef>
              <a:spcAft>
                <a:spcPts val="0"/>
              </a:spcAft>
              <a:buClr>
                <a:schemeClr val="dk1"/>
              </a:buClr>
              <a:buSzPts val="2400"/>
              <a:buFont typeface="Lato"/>
              <a:buNone/>
              <a:defRPr b="0" i="0" sz="2400" u="none" cap="none" strike="noStrike">
                <a:solidFill>
                  <a:schemeClr val="dk1"/>
                </a:solidFill>
                <a:latin typeface="Lato"/>
                <a:ea typeface="Lato"/>
                <a:cs typeface="Lato"/>
                <a:sym typeface="Lato"/>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313" name="Google Shape;313;g23196b1bd6d_0_2145"/>
          <p:cNvSpPr txBox="1"/>
          <p:nvPr/>
        </p:nvSpPr>
        <p:spPr>
          <a:xfrm>
            <a:off x="-6304" y="0"/>
            <a:ext cx="9150300" cy="921600"/>
          </a:xfrm>
          <a:prstGeom prst="rect">
            <a:avLst/>
          </a:prstGeom>
          <a:solidFill>
            <a:srgbClr val="262087"/>
          </a:solidFill>
          <a:ln>
            <a:noFill/>
          </a:ln>
        </p:spPr>
        <p:txBody>
          <a:bodyPr anchorCtr="0" anchor="ctr" bIns="33475" lIns="66950" spcFirstLastPara="1" rIns="66950" wrap="square" tIns="33475">
            <a:noAutofit/>
          </a:bodyPr>
          <a:lstStyle/>
          <a:p>
            <a:pPr indent="0" lvl="0" marL="0" marR="0" rtl="0" algn="ctr">
              <a:spcBef>
                <a:spcPts val="0"/>
              </a:spcBef>
              <a:spcAft>
                <a:spcPts val="0"/>
              </a:spcAft>
              <a:buNone/>
            </a:pPr>
            <a:r>
              <a:t/>
            </a:r>
            <a:endParaRPr b="0" i="0" sz="2344" u="none" cap="none" strike="noStrike">
              <a:solidFill>
                <a:schemeClr val="dk1"/>
              </a:solidFill>
              <a:latin typeface="Lato Black"/>
              <a:ea typeface="Lato Black"/>
              <a:cs typeface="Lato Black"/>
              <a:sym typeface="Lato Black"/>
            </a:endParaRPr>
          </a:p>
        </p:txBody>
      </p:sp>
      <p:sp>
        <p:nvSpPr>
          <p:cNvPr id="314" name="Google Shape;314;g23196b1bd6d_0_2145"/>
          <p:cNvSpPr txBox="1"/>
          <p:nvPr>
            <p:ph type="title"/>
          </p:nvPr>
        </p:nvSpPr>
        <p:spPr>
          <a:xfrm>
            <a:off x="616258" y="0"/>
            <a:ext cx="7886700" cy="9144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chemeClr val="lt1"/>
              </a:buClr>
              <a:buSzPts val="3600"/>
              <a:buFont typeface="Lato Black"/>
              <a:buNone/>
              <a:defRPr b="0" i="0" sz="3600" u="none" cap="none" strike="noStrike">
                <a:solidFill>
                  <a:schemeClr val="lt1"/>
                </a:solidFill>
                <a:latin typeface="Lato Black"/>
                <a:ea typeface="Lato Black"/>
                <a:cs typeface="Lato Black"/>
                <a:sym typeface="Lato Blac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 accent1="accent1" accent2="accent2" accent3="accent3" accent4="accent4" accent5="accent5" accent6="accent6" bg1="lt1" bg2="dk2" tx1="dk1" tx2="lt2" folHlink="folHlink" hlink="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80" name="Shape 380"/>
        <p:cNvGrpSpPr/>
        <p:nvPr/>
      </p:nvGrpSpPr>
      <p:grpSpPr>
        <a:xfrm>
          <a:off x="0" y="0"/>
          <a:ext cx="0" cy="0"/>
          <a:chOff x="0" y="0"/>
          <a:chExt cx="0" cy="0"/>
        </a:xfrm>
      </p:grpSpPr>
      <p:sp>
        <p:nvSpPr>
          <p:cNvPr id="381" name="Google Shape;381;g23196b1bd6d_0_2691"/>
          <p:cNvSpPr txBox="1"/>
          <p:nvPr>
            <p:ph type="title"/>
          </p:nvPr>
        </p:nvSpPr>
        <p:spPr>
          <a:xfrm>
            <a:off x="311700" y="627050"/>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283E96"/>
              </a:buClr>
              <a:buSzPts val="2800"/>
              <a:buFont typeface="Nunito SemiBold"/>
              <a:buNone/>
              <a:defRPr sz="2800">
                <a:solidFill>
                  <a:srgbClr val="283E96"/>
                </a:solidFill>
                <a:latin typeface="Nunito SemiBold"/>
                <a:ea typeface="Nunito SemiBold"/>
                <a:cs typeface="Nunito SemiBold"/>
                <a:sym typeface="Nunito Semi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82" name="Google Shape;382;g23196b1bd6d_0_2691"/>
          <p:cNvSpPr txBox="1"/>
          <p:nvPr>
            <p:ph idx="1" type="body"/>
          </p:nvPr>
        </p:nvSpPr>
        <p:spPr>
          <a:xfrm>
            <a:off x="311700" y="1357400"/>
            <a:ext cx="8520600" cy="3416400"/>
          </a:xfrm>
          <a:prstGeom prst="rect">
            <a:avLst/>
          </a:prstGeom>
          <a:noFill/>
          <a:ln>
            <a:noFill/>
          </a:ln>
        </p:spPr>
        <p:txBody>
          <a:bodyPr anchorCtr="0" anchor="t" bIns="91425" lIns="91425" spcFirstLastPara="1" rIns="91425" wrap="square" tIns="91425">
            <a:normAutofit/>
          </a:bodyPr>
          <a:lstStyle>
            <a:lvl1pPr indent="-317500" lvl="0" marL="457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indent="-317500" lvl="1" marL="9144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indent="-317500" lvl="2" marL="13716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indent="-317500" lvl="3" marL="18288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indent="-317500" lvl="4" marL="22860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indent="-317500" lvl="5" marL="27432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indent="-317500" lvl="6" marL="32004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indent="-317500" lvl="7" marL="36576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indent="-317500" lvl="8" marL="4114800" rtl="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15" name="Shape 515"/>
        <p:cNvGrpSpPr/>
        <p:nvPr/>
      </p:nvGrpSpPr>
      <p:grpSpPr>
        <a:xfrm>
          <a:off x="0" y="0"/>
          <a:ext cx="0" cy="0"/>
          <a:chOff x="0" y="0"/>
          <a:chExt cx="0" cy="0"/>
        </a:xfrm>
      </p:grpSpPr>
      <p:sp>
        <p:nvSpPr>
          <p:cNvPr id="516" name="Google Shape;516;g23196b1bd6d_0_30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517" name="Google Shape;517;g23196b1bd6d_0_30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18" name="Google Shape;518;g23196b1bd6d_0_30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19" name="Google Shape;519;g23196b1bd6d_0_30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20" name="Google Shape;520;g23196b1bd6d_0_30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hyperlink" Target="https://dpi.wi.gov/accountability/resources" TargetMode="External"/><Relationship Id="rId4" Type="http://schemas.openxmlformats.org/officeDocument/2006/relationships/hyperlink" Target="https://dpi.wi.gov/wisedata/schools/snapshot-prep" TargetMode="External"/><Relationship Id="rId5" Type="http://schemas.openxmlformats.org/officeDocument/2006/relationships/hyperlink" Target="https://dpi.wi.gov/accountability/report-cards/course-data" TargetMode="External"/><Relationship Id="rId6" Type="http://schemas.openxmlformats.org/officeDocument/2006/relationships/hyperlink" Target="https://dpi.wi.gov/accountability/report-cards/inquiry" TargetMode="External"/><Relationship Id="rId7" Type="http://schemas.openxmlformats.org/officeDocument/2006/relationships/hyperlink" Target="https://dpi.wi.gov/accountability/report-cards/notification-requirements" TargetMode="External"/><Relationship Id="rId8" Type="http://schemas.openxmlformats.org/officeDocument/2006/relationships/hyperlink" Target="mailto:ReportCardHelp@dpi.wi.gov"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1.xml"/><Relationship Id="rId3" Type="http://schemas.openxmlformats.org/officeDocument/2006/relationships/image" Target="../media/image136.jpg"/><Relationship Id="rId4" Type="http://schemas.openxmlformats.org/officeDocument/2006/relationships/hyperlink" Target="https://unsplash.com/@farzadme?utm_source=unsplash&amp;utm_medium=referral&amp;utm_content=creditCopyText" TargetMode="External"/><Relationship Id="rId5" Type="http://schemas.openxmlformats.org/officeDocument/2006/relationships/hyperlink" Target="https://unsplash.com/s/photos/clocks?utm_source=unsplash&amp;utm_medium=referral&amp;utm_content=creditCopyText" TargetMode="External"/><Relationship Id="rId6" Type="http://schemas.openxmlformats.org/officeDocument/2006/relationships/hyperlink" Target="https://www.youtube.com/watch?v=CH50zuS8DD0y"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3.xml"/><Relationship Id="rId3" Type="http://schemas.openxmlformats.org/officeDocument/2006/relationships/image" Target="../media/image8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4.xml"/><Relationship Id="rId3" Type="http://schemas.openxmlformats.org/officeDocument/2006/relationships/hyperlink" Target="https://www2.ed.gov/about/offices/list/ocr/docs/dcl-factsheet-lep-parents-201501.pdf" TargetMode="External"/><Relationship Id="rId4" Type="http://schemas.openxmlformats.org/officeDocument/2006/relationships/hyperlink" Target="https://docs.google.com/document/d/1Gy-4bTOVj-L7lVNtSV2vtHUBSxjb_SX8DwFsai-rDvk/edit" TargetMode="External"/><Relationship Id="rId5" Type="http://schemas.openxmlformats.org/officeDocument/2006/relationships/image" Target="../media/image8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5.xml"/><Relationship Id="rId3" Type="http://schemas.openxmlformats.org/officeDocument/2006/relationships/hyperlink" Target="https://www2.ed.gov/about/offices/list/ocr/letters/colleague-el-201501.pdf"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6.xml"/><Relationship Id="rId3" Type="http://schemas.openxmlformats.org/officeDocument/2006/relationships/image" Target="../media/image8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7.xml"/><Relationship Id="rId3" Type="http://schemas.openxmlformats.org/officeDocument/2006/relationships/hyperlink" Target="https://dpi.wi.gov/english-learners/el-identification-and-placement" TargetMode="External"/><Relationship Id="rId4" Type="http://schemas.openxmlformats.org/officeDocument/2006/relationships/image" Target="../media/image8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8.xml"/><Relationship Id="rId3" Type="http://schemas.openxmlformats.org/officeDocument/2006/relationships/hyperlink" Target="https://docs.google.com/document/d/1t56_FTf5KotICQBrhvNy-tKjECIJm-6-I792dXn_NiY/edit"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09.xml"/><Relationship Id="rId3" Type="http://schemas.openxmlformats.org/officeDocument/2006/relationships/hyperlink" Target="https://docs.google.com/document/d/1lUN0b-Iam2FLbOd1b2MALAqIagu0qB-oMvbNU-kvS60/edi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hyperlink" Target="mailto:Visalakshi.Somasundaram@dpi.wi.gov" TargetMode="External"/><Relationship Id="rId4" Type="http://schemas.openxmlformats.org/officeDocument/2006/relationships/hyperlink" Target="mailto:Samuel.Bohrod@dpi.wi.gov" TargetMode="External"/><Relationship Id="rId5" Type="http://schemas.openxmlformats.org/officeDocument/2006/relationships/hyperlink" Target="mailto:patrick.chambers@dpi.wi.gov"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0.xml"/><Relationship Id="rId3" Type="http://schemas.openxmlformats.org/officeDocument/2006/relationships/hyperlink" Target="https://docs.google.com/document/d/1unyNr2vH15N-WxJE65zW6SaA-yu19gLwKwGxO34m0ls/edit?usp=sharing" TargetMode="External"/><Relationship Id="rId4" Type="http://schemas.openxmlformats.org/officeDocument/2006/relationships/hyperlink" Target="https://dpi.wi.gov/sites/default/files/imce/english-learners/ELDS/LIEP_Flow_Charts_FINAL.pdf" TargetMode="External"/><Relationship Id="rId5" Type="http://schemas.openxmlformats.org/officeDocument/2006/relationships/hyperlink" Target="https://docs.google.com/document/d/1lUN0b-Iam2FLbOd1b2MALAqIagu0qB-oMvbNU-kvS60/edit#heading=h.8xzu7iau52sb" TargetMode="External"/><Relationship Id="rId6" Type="http://schemas.openxmlformats.org/officeDocument/2006/relationships/hyperlink" Target="https://www.youtube.com/watch?v=uj8GQoFogow" TargetMode="External"/><Relationship Id="rId7" Type="http://schemas.openxmlformats.org/officeDocument/2006/relationships/image" Target="../media/image8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1.xml"/><Relationship Id="rId3" Type="http://schemas.openxmlformats.org/officeDocument/2006/relationships/hyperlink" Target="https://wida.wisc.edu/teach/standards" TargetMode="External"/><Relationship Id="rId4" Type="http://schemas.openxmlformats.org/officeDocument/2006/relationships/hyperlink" Target="https://dpi.wi.gov/sites/default/files/imce/english-learners/ELDS/multilingual_learners_infographic.pdf" TargetMode="External"/><Relationship Id="rId5" Type="http://schemas.openxmlformats.org/officeDocument/2006/relationships/hyperlink" Target="https://dpi.wi.gov/english-learners/english-language-development-standards" TargetMode="External"/><Relationship Id="rId6" Type="http://schemas.openxmlformats.org/officeDocument/2006/relationships/hyperlink" Target="https://dpi.wi.gov/english-learners/professional-learning-wisconsins-2020-standards-eld" TargetMode="External"/><Relationship Id="rId7" Type="http://schemas.openxmlformats.org/officeDocument/2006/relationships/image" Target="../media/image9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2.xml"/><Relationship Id="rId3" Type="http://schemas.openxmlformats.org/officeDocument/2006/relationships/hyperlink" Target="https://www.wida.us/assessment/ACCESS20.aspx" TargetMode="External"/><Relationship Id="rId4" Type="http://schemas.openxmlformats.org/officeDocument/2006/relationships/hyperlink" Target="https://dpi.wi.gov/assessment/ell/calendar" TargetMode="External"/><Relationship Id="rId5" Type="http://schemas.openxmlformats.org/officeDocument/2006/relationships/hyperlink" Target="https://docs.google.com/document/d/18YkkV_WMy4oTfMEDEPbR5fWvhjWdMK8y1I7558VJiXw/edit" TargetMode="External"/><Relationship Id="rId6" Type="http://schemas.openxmlformats.org/officeDocument/2006/relationships/image" Target="../media/image107.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9.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4.xml"/><Relationship Id="rId3" Type="http://schemas.openxmlformats.org/officeDocument/2006/relationships/hyperlink" Target="https://docs.google.com/document/d/1-kJcCP7Wpc6vAnL-L5KrSoWHiZohdwHeTmz80f4EvrM/edit" TargetMode="External"/><Relationship Id="rId4" Type="http://schemas.openxmlformats.org/officeDocument/2006/relationships/hyperlink" Target="https://docs.google.com/document/d/1tLfuulRrj1Srg5iiM3qf7Ql5GWDpx5zp-ELob5hkwOg/edit" TargetMode="External"/><Relationship Id="rId5" Type="http://schemas.openxmlformats.org/officeDocument/2006/relationships/image" Target="../media/image135.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5.xml"/><Relationship Id="rId3" Type="http://schemas.openxmlformats.org/officeDocument/2006/relationships/hyperlink" Target="https://dpi.wi.gov/wise/data-elements" TargetMode="External"/><Relationship Id="rId4" Type="http://schemas.openxmlformats.org/officeDocument/2006/relationships/image" Target="../media/image8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6.xml"/><Relationship Id="rId3" Type="http://schemas.openxmlformats.org/officeDocument/2006/relationships/image" Target="../media/image138.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7.xml"/><Relationship Id="rId3" Type="http://schemas.openxmlformats.org/officeDocument/2006/relationships/hyperlink" Target="http://docs.legis.wisconsin.gov/statutes/statutes/115/VII/95" TargetMode="External"/><Relationship Id="rId4" Type="http://schemas.openxmlformats.org/officeDocument/2006/relationships/hyperlink" Target="https://dpi.wi.gov/english-learners/bilingual-bicultural" TargetMode="External"/><Relationship Id="rId5" Type="http://schemas.openxmlformats.org/officeDocument/2006/relationships/hyperlink" Target="https://dpi.wi.gov/english-learners/bilingual-bicultural" TargetMode="External"/><Relationship Id="rId6" Type="http://schemas.openxmlformats.org/officeDocument/2006/relationships/image" Target="../media/image95.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8.xml"/><Relationship Id="rId3" Type="http://schemas.openxmlformats.org/officeDocument/2006/relationships/hyperlink" Target="https://dpi.wi.gov/english-learners/english-learner-educator-professional-developmentassessment-training" TargetMode="External"/><Relationship Id="rId4" Type="http://schemas.openxmlformats.org/officeDocument/2006/relationships/hyperlink" Target="mailto:subscribe-bil_bic@lists.dpi.wi.gov" TargetMode="External"/><Relationship Id="rId5" Type="http://schemas.openxmlformats.org/officeDocument/2006/relationships/image" Target="../media/image9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119.xml"/><Relationship Id="rId3" Type="http://schemas.openxmlformats.org/officeDocument/2006/relationships/hyperlink" Target="https://dpi.wi.gov/english-learners" TargetMode="External"/><Relationship Id="rId4" Type="http://schemas.openxmlformats.org/officeDocument/2006/relationships/hyperlink" Target="https://dpi.wi.gov/english-learners/el-identification-and-placement" TargetMode="External"/><Relationship Id="rId9" Type="http://schemas.openxmlformats.org/officeDocument/2006/relationships/image" Target="../media/image93.png"/><Relationship Id="rId5" Type="http://schemas.openxmlformats.org/officeDocument/2006/relationships/hyperlink" Target="https://www2.ed.gov/about/offices/list/oela/english-learner-toolkit/index.html" TargetMode="External"/><Relationship Id="rId6" Type="http://schemas.openxmlformats.org/officeDocument/2006/relationships/hyperlink" Target="https://www2.ed.gov/about/offices/list/oela/newcomers-toolkit/ncomertoolkit.pdf" TargetMode="External"/><Relationship Id="rId7" Type="http://schemas.openxmlformats.org/officeDocument/2006/relationships/hyperlink" Target="https://www.cal.org/" TargetMode="External"/><Relationship Id="rId8" Type="http://schemas.openxmlformats.org/officeDocument/2006/relationships/hyperlink" Target="https://wida.wisc.edu/"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0.xml"/><Relationship Id="rId3" Type="http://schemas.openxmlformats.org/officeDocument/2006/relationships/image" Target="../media/image134.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23.xml"/><Relationship Id="rId3" Type="http://schemas.openxmlformats.org/officeDocument/2006/relationships/image" Target="../media/image92.jpg"/><Relationship Id="rId4" Type="http://schemas.openxmlformats.org/officeDocument/2006/relationships/image" Target="../media/image11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5.xml"/><Relationship Id="rId3" Type="http://schemas.openxmlformats.org/officeDocument/2006/relationships/image" Target="../media/image92.jpg"/><Relationship Id="rId4" Type="http://schemas.openxmlformats.org/officeDocument/2006/relationships/image" Target="../media/image96.png"/><Relationship Id="rId5" Type="http://schemas.openxmlformats.org/officeDocument/2006/relationships/image" Target="../media/image104.png"/><Relationship Id="rId6" Type="http://schemas.openxmlformats.org/officeDocument/2006/relationships/image" Target="../media/image100.png"/><Relationship Id="rId7" Type="http://schemas.openxmlformats.org/officeDocument/2006/relationships/image" Target="../media/image139.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126.xml"/><Relationship Id="rId3" Type="http://schemas.openxmlformats.org/officeDocument/2006/relationships/image" Target="../media/image12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28.xml"/><Relationship Id="rId3" Type="http://schemas.openxmlformats.org/officeDocument/2006/relationships/image" Target="../media/image9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129.xml"/><Relationship Id="rId3" Type="http://schemas.openxmlformats.org/officeDocument/2006/relationships/image" Target="../media/image92.jpg"/><Relationship Id="rId4" Type="http://schemas.openxmlformats.org/officeDocument/2006/relationships/hyperlink" Target="https://docs.google.com/spreadsheets/d/1X0fQdpO9WCas9RfXhTzi9S9NBBw_L5LWQ-847I5POeo/edit#gid=145118472"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30.xml"/><Relationship Id="rId3" Type="http://schemas.openxmlformats.org/officeDocument/2006/relationships/image" Target="../media/image92.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1.xml"/><Relationship Id="rId3" Type="http://schemas.openxmlformats.org/officeDocument/2006/relationships/hyperlink" Target="https://docs.google.com/spreadsheets/d/1S2d2VsgbRmKpyzbEXNdb6FaRkQ2mqRU6O8x0OUMQ00c/edit#gid=0" TargetMode="External"/><Relationship Id="rId4" Type="http://schemas.openxmlformats.org/officeDocument/2006/relationships/hyperlink" Target="https://docs.google.com/document/d/1T--vnjj-90uTn-scH-KlKss9uohI9LHl_CQmff0sdQc/edit" TargetMode="External"/><Relationship Id="rId5" Type="http://schemas.openxmlformats.org/officeDocument/2006/relationships/hyperlink" Target="https://docs.google.com/document/d/1SQEPZjbEAl1k7SLwDwy0goHPQnNN6zYd/edit#heading=h.gjdgxs" TargetMode="External"/><Relationship Id="rId6" Type="http://schemas.openxmlformats.org/officeDocument/2006/relationships/hyperlink" Target="https://docs.google.com/document/d/0BzkaSTTxAmDsNXNpbm1nMDVSaW00QUVXdHBhTGQyTktuQzdR/edit?resourcekey=0-uXXTDBxkb6dR4FshWOrnsg" TargetMode="External"/><Relationship Id="rId7" Type="http://schemas.openxmlformats.org/officeDocument/2006/relationships/hyperlink" Target="https://docs.google.com/document/d/14Umc-gYBD0JV8nM_B1z-wBx4iHIqFO_M/edit?usp=sharing&amp;ouid=102751095111230733056&amp;rtpof=true&amp;sd=true"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32.xml"/><Relationship Id="rId3"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hyperlink" Target="https://docs.google.com/document/d/1R-rBgIe97b0cX5CTTHWYbB0tt2II1YaDTdVlpYJheRo/edit?usp=share_link" TargetMode="External"/><Relationship Id="rId5" Type="http://schemas.openxmlformats.org/officeDocument/2006/relationships/image" Target="../media/image106.png"/><Relationship Id="rId6" Type="http://schemas.openxmlformats.org/officeDocument/2006/relationships/image" Target="../media/image141.png"/><Relationship Id="rId7" Type="http://schemas.openxmlformats.org/officeDocument/2006/relationships/image" Target="../media/image111.png"/><Relationship Id="rId8" Type="http://schemas.openxmlformats.org/officeDocument/2006/relationships/image" Target="../media/image114.png"/><Relationship Id="rId11" Type="http://schemas.openxmlformats.org/officeDocument/2006/relationships/hyperlink" Target="https://docs.google.com/document/d/1uSjk6nyUkTPw2CDUxJF8PLGKXuudIEhGD1uRNOKiFLc/edit?usp=share_link" TargetMode="External"/><Relationship Id="rId10" Type="http://schemas.openxmlformats.org/officeDocument/2006/relationships/hyperlink" Target="https://www.youtube.com/watch?v=rlfTB9_IONQ&amp;feature=youtu.be" TargetMode="External"/><Relationship Id="rId13" Type="http://schemas.openxmlformats.org/officeDocument/2006/relationships/image" Target="../media/image109.png"/><Relationship Id="rId12" Type="http://schemas.openxmlformats.org/officeDocument/2006/relationships/hyperlink" Target="https://docs.google.com/document/d/17y2X1jI0fEoYRA1nieGInMHYNk4ulckcJHK3EqsfxKw/edit?usp=share_link" TargetMode="External"/><Relationship Id="rId14" Type="http://schemas.openxmlformats.org/officeDocument/2006/relationships/hyperlink" Target="https://forms.gle/W7MjPBHFDacxRsu39" TargetMode="External"/></Relationships>
</file>

<file path=ppt/slides/_rels/slide133.xml.rels><?xml version="1.0" encoding="UTF-8" standalone="yes"?><Relationships xmlns="http://schemas.openxmlformats.org/package/2006/relationships"><Relationship Id="rId20" Type="http://schemas.openxmlformats.org/officeDocument/2006/relationships/image" Target="../media/image128.png"/><Relationship Id="rId21" Type="http://schemas.openxmlformats.org/officeDocument/2006/relationships/image" Target="../media/image132.jpg"/><Relationship Id="rId1" Type="http://schemas.openxmlformats.org/officeDocument/2006/relationships/slideLayout" Target="../slideLayouts/slideLayout91.xml"/><Relationship Id="rId2" Type="http://schemas.openxmlformats.org/officeDocument/2006/relationships/notesSlide" Target="../notesSlides/notesSlide133.xml"/><Relationship Id="rId3" Type="http://schemas.openxmlformats.org/officeDocument/2006/relationships/image" Target="../media/image115.jpg"/><Relationship Id="rId4" Type="http://schemas.openxmlformats.org/officeDocument/2006/relationships/image" Target="../media/image110.png"/><Relationship Id="rId9" Type="http://schemas.openxmlformats.org/officeDocument/2006/relationships/image" Target="../media/image122.png"/><Relationship Id="rId5" Type="http://schemas.openxmlformats.org/officeDocument/2006/relationships/image" Target="../media/image112.jpg"/><Relationship Id="rId6" Type="http://schemas.openxmlformats.org/officeDocument/2006/relationships/image" Target="../media/image118.png"/><Relationship Id="rId7" Type="http://schemas.openxmlformats.org/officeDocument/2006/relationships/image" Target="../media/image137.jpg"/><Relationship Id="rId8" Type="http://schemas.openxmlformats.org/officeDocument/2006/relationships/image" Target="../media/image125.jpg"/><Relationship Id="rId11" Type="http://schemas.openxmlformats.org/officeDocument/2006/relationships/image" Target="../media/image117.png"/><Relationship Id="rId10" Type="http://schemas.openxmlformats.org/officeDocument/2006/relationships/image" Target="../media/image116.png"/><Relationship Id="rId13" Type="http://schemas.openxmlformats.org/officeDocument/2006/relationships/image" Target="../media/image140.png"/><Relationship Id="rId12" Type="http://schemas.openxmlformats.org/officeDocument/2006/relationships/image" Target="../media/image119.png"/><Relationship Id="rId15" Type="http://schemas.openxmlformats.org/officeDocument/2006/relationships/image" Target="../media/image120.png"/><Relationship Id="rId14" Type="http://schemas.openxmlformats.org/officeDocument/2006/relationships/image" Target="../media/image131.png"/><Relationship Id="rId17" Type="http://schemas.openxmlformats.org/officeDocument/2006/relationships/image" Target="../media/image124.png"/><Relationship Id="rId16" Type="http://schemas.openxmlformats.org/officeDocument/2006/relationships/image" Target="../media/image121.png"/><Relationship Id="rId19" Type="http://schemas.openxmlformats.org/officeDocument/2006/relationships/image" Target="../media/image123.png"/><Relationship Id="rId18" Type="http://schemas.openxmlformats.org/officeDocument/2006/relationships/image" Target="../media/image127.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34.xml"/><Relationship Id="rId3" Type="http://schemas.openxmlformats.org/officeDocument/2006/relationships/image" Target="../media/image142.png"/><Relationship Id="rId4" Type="http://schemas.openxmlformats.org/officeDocument/2006/relationships/image" Target="../media/image129.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35.xml"/><Relationship Id="rId3" Type="http://schemas.openxmlformats.org/officeDocument/2006/relationships/image" Target="../media/image143.png"/><Relationship Id="rId4" Type="http://schemas.openxmlformats.org/officeDocument/2006/relationships/image" Target="../media/image133.png"/><Relationship Id="rId5" Type="http://schemas.openxmlformats.org/officeDocument/2006/relationships/hyperlink" Target="https://www.tickettailor.com/events/wrccs/"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136.xml"/><Relationship Id="rId3" Type="http://schemas.openxmlformats.org/officeDocument/2006/relationships/hyperlink" Target="https://2020wrccs.sched.com/tickets" TargetMode="External"/><Relationship Id="rId4" Type="http://schemas.openxmlformats.org/officeDocument/2006/relationships/hyperlink" Target="https://2023wrccsconference.sched.com/" TargetMode="External"/><Relationship Id="rId5" Type="http://schemas.openxmlformats.org/officeDocument/2006/relationships/image" Target="../media/image13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37.xml"/><Relationship Id="rId3" Type="http://schemas.openxmlformats.org/officeDocument/2006/relationships/hyperlink" Target="https://www.wrccs.org/events/index.cfm" TargetMode="External"/><Relationship Id="rId4" Type="http://schemas.openxmlformats.org/officeDocument/2006/relationships/hyperlink" Target="https://www.wrccs.org/about/connectwithus.cfm" TargetMode="External"/><Relationship Id="rId5" Type="http://schemas.openxmlformats.org/officeDocument/2006/relationships/hyperlink" Target="https://wasb.org/meeting-and-events/convention/" TargetMode="External"/><Relationship Id="rId6" Type="http://schemas.openxmlformats.org/officeDocument/2006/relationships/hyperlink" Target="https://innovativeschoolsnetwork.com/" TargetMode="External"/><Relationship Id="rId7" Type="http://schemas.openxmlformats.org/officeDocument/2006/relationships/hyperlink" Target="https://www.wrccs.org/resources/personalized-support-coaching.cfm"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39.xml"/><Relationship Id="rId3" Type="http://schemas.openxmlformats.org/officeDocument/2006/relationships/image" Target="../media/image9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0.xml"/><Relationship Id="rId3" Type="http://schemas.openxmlformats.org/officeDocument/2006/relationships/hyperlink" Target="https://nam04.safelinks.protection.outlook.com/?url=https%3A%2F%2Fdocs.legis.wisconsin.gov%2Fstatutes%2Fstatutes%2F118%2F40%2F7%2Fb&amp;data=05%7C01%7CAlexander.Roberson%40dpi.wi.gov%7C9d2ca57d141049a6aa6808db2a15dc3b%7C1654d14032604903b5b718450051ce16%7C1%7C0%7C638150045615743645%7CUnknown%7CTWFpbGZsb3d8eyJWIjoiMC4wLjAwMDAiLCJQIjoiV2luMzIiLCJBTiI6Ik1haWwiLCJXVCI6Mn0%3D%7C3000%7C%7C%7C&amp;sdata=HJwuKclMq2RH7U7Og4RizeM0QUtbJq4zo8%2B1NtkXb9Q%3D&amp;reserved=0" TargetMode="External"/><Relationship Id="rId4" Type="http://schemas.openxmlformats.org/officeDocument/2006/relationships/hyperlink" Target="https://docs.legis.wisconsin.gov/statutes/statutes/115/v/775/1"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2.xml"/><Relationship Id="rId3" Type="http://schemas.openxmlformats.org/officeDocument/2006/relationships/hyperlink" Target="https://docs.legis.wisconsin.gov/statutes/statutes/118/40/2r/e" TargetMode="External"/><Relationship Id="rId4" Type="http://schemas.openxmlformats.org/officeDocument/2006/relationships/hyperlink" Target="https://docs.legis.wisconsin.gov/statutes/statutes/118/40/2x/e/1m" TargetMode="Externa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7.xml"/><Relationship Id="rId3"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21.xml"/><Relationship Id="rId3"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6.xml"/><Relationship Id="rId3" Type="http://schemas.openxmlformats.org/officeDocument/2006/relationships/image" Target="../media/image74.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 Id="rId3" Type="http://schemas.openxmlformats.org/officeDocument/2006/relationships/hyperlink" Target="https://dpi.wi.gov/sfs/wdf" TargetMode="External"/><Relationship Id="rId4" Type="http://schemas.openxmlformats.org/officeDocument/2006/relationships/hyperlink" Target="https://dpi.wi.gov/sfs/finances/wufar/overview" TargetMode="External"/><Relationship Id="rId9" Type="http://schemas.openxmlformats.org/officeDocument/2006/relationships/hyperlink" Target="https://outlook.office365.com/owa/calendar/MatthewBaier@WIDPIPRD.onmicrosoft.com/bookings/" TargetMode="External"/><Relationship Id="rId5" Type="http://schemas.openxmlformats.org/officeDocument/2006/relationships/hyperlink" Target="https://docs.google.com/presentation/d/1EfxGQ7ltUUQ81MgzpzBJ117uXRFRa2NqXjIXBGIxxdU/edit?usp=sharing" TargetMode="External"/><Relationship Id="rId6" Type="http://schemas.openxmlformats.org/officeDocument/2006/relationships/hyperlink" Target="https://dpi.wi.gov/wisedata/help/request" TargetMode="External"/><Relationship Id="rId7" Type="http://schemas.openxmlformats.org/officeDocument/2006/relationships/hyperlink" Target="https://dpi.wi.gov/wisedata/help/request" TargetMode="External"/><Relationship Id="rId8" Type="http://schemas.openxmlformats.org/officeDocument/2006/relationships/hyperlink" Target="mailto:dpifin@dpi.wi.gov"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6.xml"/><Relationship Id="rId3"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8.xml"/><Relationship Id="rId3" Type="http://schemas.openxmlformats.org/officeDocument/2006/relationships/image" Target="../media/image3.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9.xml"/><Relationship Id="rId3" Type="http://schemas.openxmlformats.org/officeDocument/2006/relationships/hyperlink" Target="https://dpi.wi.gov/sites/default/files/imce/wisegrants/pdf/Allowable%20costs%20checklist_Final.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1.xml"/><Relationship Id="rId3" Type="http://schemas.openxmlformats.org/officeDocument/2006/relationships/hyperlink" Target="http://dpi.wi.gov/title-i/title-i-shorts" TargetMode="External"/><Relationship Id="rId4" Type="http://schemas.openxmlformats.org/officeDocument/2006/relationships/hyperlink" Target="https://dpi.wi.gov/title-i"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3.xml"/><Relationship Id="rId3"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54.xml"/><Relationship Id="rId3"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5.xml"/><Relationship Id="rId3" Type="http://schemas.openxmlformats.org/officeDocument/2006/relationships/image" Target="../media/image53.png"/><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6.xml"/><Relationship Id="rId3" Type="http://schemas.openxmlformats.org/officeDocument/2006/relationships/image" Target="../media/image5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7.xml"/><Relationship Id="rId3"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8.xml"/><Relationship Id="rId3" Type="http://schemas.openxmlformats.org/officeDocument/2006/relationships/image" Target="../media/image5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9.xml"/><Relationship Id="rId3" Type="http://schemas.openxmlformats.org/officeDocument/2006/relationships/image" Target="../media/image6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60.xml"/><Relationship Id="rId3" Type="http://schemas.openxmlformats.org/officeDocument/2006/relationships/image" Target="../media/image5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1.xml"/><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2.xml"/><Relationship Id="rId3" Type="http://schemas.openxmlformats.org/officeDocument/2006/relationships/image" Target="../media/image5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63.xml"/><Relationship Id="rId3" Type="http://schemas.openxmlformats.org/officeDocument/2006/relationships/hyperlink" Target="https://dpi.wi.gov/wisedata/schools/snapshot-prep" TargetMode="External"/><Relationship Id="rId4" Type="http://schemas.openxmlformats.org/officeDocument/2006/relationships/image" Target="../media/image66.png"/><Relationship Id="rId5" Type="http://schemas.openxmlformats.org/officeDocument/2006/relationships/hyperlink" Target="https://dpi.wi.gov/wisedash/districts/safe#:~:text=Initially%20launched%20in%202010%2C%20the,the%20preliminary%20accountability%20report%20cards." TargetMode="External"/><Relationship Id="rId6" Type="http://schemas.openxmlformats.org/officeDocument/2006/relationships/hyperlink" Target="https://dpi.wi.gov/continuous-improvement" TargetMode="External"/><Relationship Id="rId7" Type="http://schemas.openxmlformats.org/officeDocument/2006/relationships/image" Target="../media/image65.png"/><Relationship Id="rId8" Type="http://schemas.openxmlformats.org/officeDocument/2006/relationships/image" Target="../media/image7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5.xml"/><Relationship Id="rId3" Type="http://schemas.openxmlformats.org/officeDocument/2006/relationships/image" Target="../media/image6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8.xml"/><Relationship Id="rId3" Type="http://schemas.openxmlformats.org/officeDocument/2006/relationships/image" Target="../media/image6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hyperlink" Target="https://dpi.wi.gov/accountability/alternate-accountability"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2.xml"/><Relationship Id="rId3" Type="http://schemas.openxmlformats.org/officeDocument/2006/relationships/image" Target="../media/image7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76.xml"/><Relationship Id="rId3" Type="http://schemas.openxmlformats.org/officeDocument/2006/relationships/image" Target="../media/image8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9.xml"/><Relationship Id="rId3" Type="http://schemas.openxmlformats.org/officeDocument/2006/relationships/image" Target="../media/image6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hyperlink" Target="https://dpi.wi.gov/accountability/report-cards" TargetMode="External"/><Relationship Id="rId4" Type="http://schemas.openxmlformats.org/officeDocument/2006/relationships/image" Target="../media/image46.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0.xml"/><Relationship Id="rId3" Type="http://schemas.openxmlformats.org/officeDocument/2006/relationships/image" Target="../media/image7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81.xml"/><Relationship Id="rId3" Type="http://schemas.openxmlformats.org/officeDocument/2006/relationships/image" Target="../media/image71.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2.xml"/><Relationship Id="rId3" Type="http://schemas.openxmlformats.org/officeDocument/2006/relationships/image" Target="../media/image7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3.xml"/><Relationship Id="rId3" Type="http://schemas.openxmlformats.org/officeDocument/2006/relationships/image" Target="../media/image8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5.xml"/><Relationship Id="rId3" Type="http://schemas.openxmlformats.org/officeDocument/2006/relationships/hyperlink" Target="https://dpi.wi.gov/sped/laws-procedures-bulletins/procedures/sample/forms" TargetMode="External"/><Relationship Id="rId4" Type="http://schemas.openxmlformats.org/officeDocument/2006/relationships/hyperlink" Target="https://dpi.wi.gov/sites/default/files/imce/sped/pdf/forms-guide.pdf" TargetMode="External"/><Relationship Id="rId5" Type="http://schemas.openxmlformats.org/officeDocument/2006/relationships/hyperlink" Target="https://dpi.wi.gov/sped/laws-procedures-bulletins/procedures/sample" TargetMode="External"/><Relationship Id="rId6" Type="http://schemas.openxmlformats.org/officeDocument/2006/relationships/hyperlink" Target="https://dpi.wi.gov/sped/college-and-career-ready-ieps"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6.xml"/><Relationship Id="rId3" Type="http://schemas.openxmlformats.org/officeDocument/2006/relationships/hyperlink" Target="https://www.cesa1.k12.wi.us/programs/2rcharterservice/"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7.xml"/><Relationship Id="rId3" Type="http://schemas.openxmlformats.org/officeDocument/2006/relationships/image" Target="../media/image76.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hyperlink" Target="https://dpi.wi.gov/wise/wisehome-info" TargetMode="External"/><Relationship Id="rId4" Type="http://schemas.openxmlformats.org/officeDocument/2006/relationships/hyperlink" Target="https://dpi.wi.gov/wise/wisehome-info#Request%20Access%20to%20a%20WISE%20Application" TargetMode="External"/><Relationship Id="rId5" Type="http://schemas.openxmlformats.org/officeDocument/2006/relationships/hyperlink" Target="https://dpi.wi.gov/wise/wisehome-info/wisesecure-role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6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72.png"/><Relationship Id="rId4" Type="http://schemas.openxmlformats.org/officeDocument/2006/relationships/image" Target="../media/image8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hyperlink" Target="https://dpi.wi.gov/wise/wisehome-info" TargetMode="External"/><Relationship Id="rId4" Type="http://schemas.openxmlformats.org/officeDocument/2006/relationships/hyperlink" Target="https://dpi.wi.gov/wise/wisehome-info"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s://dpi.wi.gov/wisedata/help" TargetMode="External"/><Relationship Id="rId4" Type="http://schemas.openxmlformats.org/officeDocument/2006/relationships/hyperlink" Target="https://dpi.wi.gov/wisedata/help/mini-tutorials" TargetMode="External"/><Relationship Id="rId9" Type="http://schemas.openxmlformats.org/officeDocument/2006/relationships/hyperlink" Target="https://dpi.wi.gov/wisedata/events/month" TargetMode="External"/><Relationship Id="rId5" Type="http://schemas.openxmlformats.org/officeDocument/2006/relationships/hyperlink" Target="https://dpi.wi.gov/wise/data-elements" TargetMode="External"/><Relationship Id="rId6" Type="http://schemas.openxmlformats.org/officeDocument/2006/relationships/hyperlink" Target="https://dpidynamicsprd.powerappsportals.com/articles-search-page/" TargetMode="External"/><Relationship Id="rId7" Type="http://schemas.openxmlformats.org/officeDocument/2006/relationships/hyperlink" Target="https://dpi.wi.gov/wisedata/schools" TargetMode="External"/><Relationship Id="rId8" Type="http://schemas.openxmlformats.org/officeDocument/2006/relationships/hyperlink" Target="https://dpi.wi.gov/wisedata/schools/annual-tasks-checklist" TargetMode="Externa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hyperlink" Target="https://dpi.wi.gov/wisedata/events/upcoming?combine=wise+user+group" TargetMode="External"/><Relationship Id="rId4" Type="http://schemas.openxmlformats.org/officeDocument/2006/relationships/hyperlink" Target="https://plus.google.com/communities/105431195558511570315/stream/b30ce39a-541b-4d07-b504-78bc6aad767c" TargetMode="External"/><Relationship Id="rId5" Type="http://schemas.openxmlformats.org/officeDocument/2006/relationships/hyperlink" Target="https://dpi.wi.gov/wisedash/help/ticket" TargetMode="External"/><Relationship Id="rId6" Type="http://schemas.openxmlformats.org/officeDocument/2006/relationships/hyperlink" Target="https://dpi.wi.gov/wisedata/events/upcoming?combine=new+user"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99.xml"/><Relationship Id="rId3" Type="http://schemas.openxmlformats.org/officeDocument/2006/relationships/hyperlink" Target="mailto:amy.maciolek@dpi.wi.gov" TargetMode="External"/><Relationship Id="rId4" Type="http://schemas.openxmlformats.org/officeDocument/2006/relationships/hyperlink" Target="mailto:tanya.morin@dpi.wi.gov" TargetMode="External"/><Relationship Id="rId5" Type="http://schemas.openxmlformats.org/officeDocument/2006/relationships/hyperlink" Target="mailto:jesse.roberts@dpi.wi.gov" TargetMode="External"/><Relationship Id="rId6" Type="http://schemas.openxmlformats.org/officeDocument/2006/relationships/image" Target="../media/image81.png"/><Relationship Id="rId7" Type="http://schemas.openxmlformats.org/officeDocument/2006/relationships/image" Target="../media/image75.png"/><Relationship Id="rId8" Type="http://schemas.openxmlformats.org/officeDocument/2006/relationships/image" Target="../media/image7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1"/>
          <p:cNvPicPr preferRelativeResize="0"/>
          <p:nvPr/>
        </p:nvPicPr>
        <p:blipFill rotWithShape="1">
          <a:blip r:embed="rId3">
            <a:alphaModFix/>
          </a:blip>
          <a:srcRect b="3724" l="0" r="0" t="3724"/>
          <a:stretch/>
        </p:blipFill>
        <p:spPr>
          <a:xfrm>
            <a:off x="0" y="3276700"/>
            <a:ext cx="9144000" cy="1866800"/>
          </a:xfrm>
          <a:prstGeom prst="rect">
            <a:avLst/>
          </a:prstGeom>
          <a:noFill/>
          <a:ln>
            <a:noFill/>
          </a:ln>
        </p:spPr>
      </p:pic>
      <p:sp>
        <p:nvSpPr>
          <p:cNvPr id="604" name="Google Shape;604;p1"/>
          <p:cNvSpPr txBox="1"/>
          <p:nvPr/>
        </p:nvSpPr>
        <p:spPr>
          <a:xfrm>
            <a:off x="745351" y="1060491"/>
            <a:ext cx="7653300" cy="230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99"/>
              </a:buClr>
              <a:buSzPts val="4000"/>
              <a:buFont typeface="Arial"/>
              <a:buNone/>
            </a:pPr>
            <a:r>
              <a:rPr b="1" i="0" lang="en-US" sz="4800" u="none" cap="none" strike="noStrike">
                <a:solidFill>
                  <a:srgbClr val="333399"/>
                </a:solidFill>
                <a:latin typeface="Arial"/>
                <a:ea typeface="Arial"/>
                <a:cs typeface="Arial"/>
                <a:sym typeface="Arial"/>
              </a:rPr>
              <a:t>LEA 101</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333399"/>
              </a:buClr>
              <a:buSzPts val="4000"/>
              <a:buFont typeface="Arial"/>
              <a:buNone/>
            </a:pPr>
            <a:r>
              <a:rPr b="1" i="1" lang="en-US" sz="3200" u="none" cap="none" strike="noStrike">
                <a:solidFill>
                  <a:srgbClr val="333399"/>
                </a:solidFill>
                <a:latin typeface="Arial"/>
                <a:ea typeface="Arial"/>
                <a:cs typeface="Arial"/>
                <a:sym typeface="Arial"/>
              </a:rPr>
              <a:t>Establishing</a:t>
            </a:r>
            <a:r>
              <a:rPr b="1" i="1" lang="en-US" sz="3200">
                <a:solidFill>
                  <a:srgbClr val="333399"/>
                </a:solidFill>
              </a:rPr>
              <a:t> (and Maintaining!)</a:t>
            </a:r>
            <a:r>
              <a:rPr b="1" i="1" lang="en-US" sz="3200" u="none" cap="none" strike="noStrike">
                <a:solidFill>
                  <a:srgbClr val="333399"/>
                </a:solidFill>
                <a:latin typeface="Arial"/>
                <a:ea typeface="Arial"/>
                <a:cs typeface="Arial"/>
                <a:sym typeface="Arial"/>
              </a:rPr>
              <a:t> an Independent Charter School as Local Education Agency in Wisconsin</a:t>
            </a:r>
            <a:endParaRPr b="1" i="1" sz="2800" u="none" cap="none" strike="noStrike">
              <a:solidFill>
                <a:srgbClr val="333399"/>
              </a:solidFill>
              <a:latin typeface="Arial"/>
              <a:ea typeface="Arial"/>
              <a:cs typeface="Arial"/>
              <a:sym typeface="Arial"/>
            </a:endParaRPr>
          </a:p>
        </p:txBody>
      </p:sp>
      <p:sp>
        <p:nvSpPr>
          <p:cNvPr id="605" name="Google Shape;605;p1"/>
          <p:cNvSpPr txBox="1"/>
          <p:nvPr/>
        </p:nvSpPr>
        <p:spPr>
          <a:xfrm>
            <a:off x="4910097" y="3135086"/>
            <a:ext cx="4018800" cy="1092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300"/>
              <a:buFont typeface="Arial"/>
              <a:buNone/>
            </a:pPr>
            <a:r>
              <a:rPr b="0" i="1" lang="en-US" sz="1300" u="none" cap="none" strike="noStrike">
                <a:solidFill>
                  <a:srgbClr val="1F3864"/>
                </a:solidFill>
                <a:latin typeface="Arial"/>
                <a:ea typeface="Arial"/>
                <a:cs typeface="Arial"/>
                <a:sym typeface="Arial"/>
              </a:rPr>
              <a:t>Facilitated by</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300"/>
              <a:buFont typeface="Arial"/>
              <a:buNone/>
            </a:pPr>
            <a:r>
              <a:rPr b="0" i="0" lang="en-US" sz="1300" u="none" cap="none" strike="noStrike">
                <a:solidFill>
                  <a:srgbClr val="002060"/>
                </a:solidFill>
                <a:latin typeface="Arial"/>
                <a:ea typeface="Arial"/>
                <a:cs typeface="Arial"/>
                <a:sym typeface="Arial"/>
              </a:rPr>
              <a:t>The PEO Charter Schools Team</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300"/>
              <a:buFont typeface="Arial"/>
              <a:buNone/>
            </a:pPr>
            <a:r>
              <a:rPr b="0" i="0" lang="en-US" sz="1300" u="none" cap="none" strike="noStrike">
                <a:solidFill>
                  <a:srgbClr val="002060"/>
                </a:solidFill>
                <a:latin typeface="Arial"/>
                <a:ea typeface="Arial"/>
                <a:cs typeface="Arial"/>
                <a:sym typeface="Arial"/>
              </a:rPr>
              <a:t>with Department-wide support</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300"/>
              <a:buFont typeface="Arial"/>
              <a:buNone/>
            </a:pPr>
            <a:r>
              <a:rPr b="0" i="0" lang="en-US" sz="1300" u="none" cap="none" strike="noStrike">
                <a:solidFill>
                  <a:srgbClr val="002060"/>
                </a:solidFill>
                <a:latin typeface="Arial"/>
                <a:ea typeface="Arial"/>
                <a:cs typeface="Arial"/>
                <a:sym typeface="Arial"/>
              </a:rPr>
              <a:t>and hosted by WRCCS</a:t>
            </a:r>
            <a:br>
              <a:rPr b="0" i="0" lang="en-US" sz="1300" u="none" cap="none" strike="noStrike">
                <a:solidFill>
                  <a:srgbClr val="002060"/>
                </a:solidFill>
                <a:latin typeface="Arial"/>
                <a:ea typeface="Arial"/>
                <a:cs typeface="Arial"/>
                <a:sym typeface="Arial"/>
              </a:rPr>
            </a:br>
            <a:r>
              <a:rPr b="0" i="0" lang="en-US" sz="1300" u="none" cap="none" strike="noStrike">
                <a:solidFill>
                  <a:srgbClr val="002060"/>
                </a:solidFill>
                <a:latin typeface="Arial"/>
                <a:ea typeface="Arial"/>
                <a:cs typeface="Arial"/>
                <a:sym typeface="Arial"/>
              </a:rPr>
              <a:t>July 202</a:t>
            </a:r>
            <a:r>
              <a:rPr lang="en-US" sz="1300">
                <a:solidFill>
                  <a:srgbClr val="002060"/>
                </a:solidFill>
              </a:rPr>
              <a:t>3</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g23196b1bd6d_0_198"/>
          <p:cNvSpPr txBox="1"/>
          <p:nvPr>
            <p:ph idx="1" type="body"/>
          </p:nvPr>
        </p:nvSpPr>
        <p:spPr>
          <a:xfrm>
            <a:off x="340575" y="1052275"/>
            <a:ext cx="8174700" cy="2575800"/>
          </a:xfrm>
          <a:prstGeom prst="rect">
            <a:avLst/>
          </a:prstGeom>
          <a:noFill/>
          <a:ln>
            <a:noFill/>
          </a:ln>
        </p:spPr>
        <p:txBody>
          <a:bodyPr anchorCtr="0" anchor="t" bIns="34275" lIns="68575" spcFirstLastPara="1" rIns="68575" wrap="square" tIns="34275">
            <a:normAutofit/>
          </a:bodyPr>
          <a:lstStyle/>
          <a:p>
            <a:pPr indent="0" lvl="0" marL="0" rtl="0" algn="l">
              <a:lnSpc>
                <a:spcPct val="115000"/>
              </a:lnSpc>
              <a:spcBef>
                <a:spcPts val="0"/>
              </a:spcBef>
              <a:spcAft>
                <a:spcPts val="0"/>
              </a:spcAft>
              <a:buNone/>
            </a:pPr>
            <a:r>
              <a:rPr b="0" lang="en-US" sz="1800"/>
              <a:t>Please visit our </a:t>
            </a:r>
            <a:r>
              <a:rPr b="0" lang="en-US" sz="1800" u="sng">
                <a:solidFill>
                  <a:schemeClr val="hlink"/>
                </a:solidFill>
                <a:hlinkClick r:id="rId3"/>
              </a:rPr>
              <a:t>Accountability Resources</a:t>
            </a:r>
            <a:r>
              <a:rPr b="0" lang="en-US" sz="1800"/>
              <a:t> webpage for resources specific to last year’s report cards and stay tuned to this page for updated resources in the </a:t>
            </a:r>
            <a:r>
              <a:rPr b="0" lang="en-US" sz="1800">
                <a:extLst>
                  <a:ext uri="http://customooxmlschemas.google.com/">
                    <go:slidesCustomData xmlns:go="http://customooxmlschemas.google.com/" textRoundtripDataId="1"/>
                  </a:ext>
                </a:extLst>
              </a:rPr>
              <a:t>fall</a:t>
            </a:r>
            <a:r>
              <a:rPr b="0" lang="en-US" sz="1800"/>
              <a:t>. </a:t>
            </a:r>
            <a:endParaRPr b="0" sz="1800"/>
          </a:p>
          <a:p>
            <a:pPr indent="0" lvl="0" marL="0" rtl="0" algn="l">
              <a:lnSpc>
                <a:spcPct val="115000"/>
              </a:lnSpc>
              <a:spcBef>
                <a:spcPts val="0"/>
              </a:spcBef>
              <a:spcAft>
                <a:spcPts val="0"/>
              </a:spcAft>
              <a:buNone/>
            </a:pPr>
            <a:r>
              <a:t/>
            </a:r>
            <a:endParaRPr b="0" sz="2000"/>
          </a:p>
          <a:p>
            <a:pPr indent="0" lvl="1" marL="381000" rtl="0" algn="l">
              <a:lnSpc>
                <a:spcPct val="140000"/>
              </a:lnSpc>
              <a:spcBef>
                <a:spcPts val="300"/>
              </a:spcBef>
              <a:spcAft>
                <a:spcPts val="0"/>
              </a:spcAft>
              <a:buClr>
                <a:schemeClr val="dk1"/>
              </a:buClr>
              <a:buSzPts val="2000"/>
              <a:buNone/>
            </a:pPr>
            <a:r>
              <a:t/>
            </a:r>
            <a:endParaRPr sz="1800"/>
          </a:p>
        </p:txBody>
      </p:sp>
      <p:sp>
        <p:nvSpPr>
          <p:cNvPr id="663" name="Google Shape;663;g23196b1bd6d_0_198"/>
          <p:cNvSpPr txBox="1"/>
          <p:nvPr>
            <p:ph type="title"/>
          </p:nvPr>
        </p:nvSpPr>
        <p:spPr>
          <a:xfrm>
            <a:off x="0" y="171450"/>
            <a:ext cx="9103800" cy="564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333399"/>
              </a:buClr>
              <a:buSzPts val="3000"/>
              <a:buFont typeface="Lato Black"/>
              <a:buNone/>
            </a:pPr>
            <a:r>
              <a:rPr lang="en-US" sz="3600">
                <a:solidFill>
                  <a:schemeClr val="lt1"/>
                </a:solidFill>
                <a:latin typeface="Lato Black"/>
                <a:ea typeface="Lato Black"/>
                <a:cs typeface="Lato Black"/>
                <a:sym typeface="Lato Black"/>
              </a:rPr>
              <a:t>Report </a:t>
            </a:r>
            <a:r>
              <a:rPr lang="en-US" sz="3600">
                <a:solidFill>
                  <a:schemeClr val="lt1"/>
                </a:solidFill>
              </a:rPr>
              <a:t>C</a:t>
            </a:r>
            <a:r>
              <a:rPr lang="en-US" sz="3600">
                <a:solidFill>
                  <a:schemeClr val="lt1"/>
                </a:solidFill>
                <a:latin typeface="Lato Black"/>
                <a:ea typeface="Lato Black"/>
                <a:cs typeface="Lato Black"/>
                <a:sym typeface="Lato Black"/>
              </a:rPr>
              <a:t>ard </a:t>
            </a:r>
            <a:r>
              <a:rPr lang="en-US" sz="3600">
                <a:solidFill>
                  <a:schemeClr val="lt1"/>
                </a:solidFill>
              </a:rPr>
              <a:t>Resources</a:t>
            </a:r>
            <a:endParaRPr/>
          </a:p>
        </p:txBody>
      </p:sp>
      <p:sp>
        <p:nvSpPr>
          <p:cNvPr id="664" name="Google Shape;664;g23196b1bd6d_0_198"/>
          <p:cNvSpPr txBox="1"/>
          <p:nvPr>
            <p:ph idx="1" type="body"/>
          </p:nvPr>
        </p:nvSpPr>
        <p:spPr>
          <a:xfrm>
            <a:off x="340575" y="2030250"/>
            <a:ext cx="8593200" cy="1769700"/>
          </a:xfrm>
          <a:prstGeom prst="rect">
            <a:avLst/>
          </a:prstGeom>
          <a:noFill/>
          <a:ln>
            <a:noFill/>
          </a:ln>
        </p:spPr>
        <p:txBody>
          <a:bodyPr anchorCtr="0" anchor="t" bIns="34275" lIns="68575" spcFirstLastPara="1" rIns="68575" wrap="square" tIns="34275">
            <a:noAutofit/>
          </a:bodyPr>
          <a:lstStyle/>
          <a:p>
            <a:pPr indent="0" lvl="0" marL="0" rtl="0" algn="l">
              <a:lnSpc>
                <a:spcPct val="105000"/>
              </a:lnSpc>
              <a:spcBef>
                <a:spcPts val="0"/>
              </a:spcBef>
              <a:spcAft>
                <a:spcPts val="0"/>
              </a:spcAft>
              <a:buSzPts val="900"/>
              <a:buNone/>
            </a:pPr>
            <a:r>
              <a:rPr b="0" lang="en-US" sz="1800"/>
              <a:t>Here are some other helpful links related to report card requirements and reporting:</a:t>
            </a:r>
            <a:endParaRPr b="0" sz="1800"/>
          </a:p>
          <a:p>
            <a:pPr indent="0" lvl="0" marL="0" rtl="0" algn="l">
              <a:lnSpc>
                <a:spcPct val="105000"/>
              </a:lnSpc>
              <a:spcBef>
                <a:spcPts val="0"/>
              </a:spcBef>
              <a:spcAft>
                <a:spcPts val="0"/>
              </a:spcAft>
              <a:buSzPts val="900"/>
              <a:buNone/>
            </a:pPr>
            <a:r>
              <a:t/>
            </a:r>
            <a:endParaRPr b="0" sz="900"/>
          </a:p>
          <a:p>
            <a:pPr indent="-342900" lvl="0" marL="457200" rtl="0" algn="l">
              <a:lnSpc>
                <a:spcPct val="105000"/>
              </a:lnSpc>
              <a:spcBef>
                <a:spcPts val="0"/>
              </a:spcBef>
              <a:spcAft>
                <a:spcPts val="0"/>
              </a:spcAft>
              <a:buSzPts val="1800"/>
              <a:buChar char="•"/>
            </a:pPr>
            <a:r>
              <a:rPr b="0" lang="en-US" sz="1800" u="sng">
                <a:solidFill>
                  <a:schemeClr val="hlink"/>
                </a:solidFill>
                <a:hlinkClick r:id="rId4"/>
              </a:rPr>
              <a:t>Snapshot Preparation</a:t>
            </a:r>
            <a:r>
              <a:rPr b="0" lang="en-US" sz="1800"/>
              <a:t> </a:t>
            </a:r>
            <a:endParaRPr b="0" sz="1800"/>
          </a:p>
          <a:p>
            <a:pPr indent="-342900" lvl="0" marL="457200" rtl="0" algn="l">
              <a:lnSpc>
                <a:spcPct val="105000"/>
              </a:lnSpc>
              <a:spcBef>
                <a:spcPts val="0"/>
              </a:spcBef>
              <a:spcAft>
                <a:spcPts val="0"/>
              </a:spcAft>
              <a:buSzPts val="1800"/>
              <a:buChar char="•"/>
            </a:pPr>
            <a:r>
              <a:rPr b="0" lang="en-US" sz="1800" u="sng">
                <a:solidFill>
                  <a:schemeClr val="hlink"/>
                </a:solidFill>
                <a:hlinkClick r:id="rId5"/>
              </a:rPr>
              <a:t>Course and Program Data</a:t>
            </a:r>
            <a:r>
              <a:rPr b="0" lang="en-US" sz="1800"/>
              <a:t> </a:t>
            </a:r>
            <a:endParaRPr b="0" sz="1800"/>
          </a:p>
          <a:p>
            <a:pPr indent="-342900" lvl="0" marL="457200" rtl="0" algn="l">
              <a:lnSpc>
                <a:spcPct val="105000"/>
              </a:lnSpc>
              <a:spcBef>
                <a:spcPts val="0"/>
              </a:spcBef>
              <a:spcAft>
                <a:spcPts val="0"/>
              </a:spcAft>
              <a:buSzPts val="1800"/>
              <a:buChar char="•"/>
            </a:pPr>
            <a:r>
              <a:rPr b="0" lang="en-US" sz="1800" u="sng">
                <a:solidFill>
                  <a:schemeClr val="hlink"/>
                </a:solidFill>
                <a:hlinkClick r:id="rId6"/>
              </a:rPr>
              <a:t>Report Card Inquiry Process</a:t>
            </a:r>
            <a:r>
              <a:rPr b="0" lang="en-US" sz="1800"/>
              <a:t> </a:t>
            </a:r>
            <a:endParaRPr b="0" sz="1800"/>
          </a:p>
          <a:p>
            <a:pPr indent="-342900" lvl="0" marL="457200" rtl="0" algn="l">
              <a:lnSpc>
                <a:spcPct val="105000"/>
              </a:lnSpc>
              <a:spcBef>
                <a:spcPts val="0"/>
              </a:spcBef>
              <a:spcAft>
                <a:spcPts val="0"/>
              </a:spcAft>
              <a:buSzPts val="1800"/>
              <a:buChar char="•"/>
            </a:pPr>
            <a:r>
              <a:rPr b="0" lang="en-US" sz="1800" u="sng">
                <a:solidFill>
                  <a:schemeClr val="hlink"/>
                </a:solidFill>
                <a:hlinkClick r:id="rId7"/>
              </a:rPr>
              <a:t>Notification Requirements</a:t>
            </a:r>
            <a:endParaRPr b="0" sz="1800"/>
          </a:p>
        </p:txBody>
      </p:sp>
      <p:sp>
        <p:nvSpPr>
          <p:cNvPr id="665" name="Google Shape;665;g23196b1bd6d_0_198"/>
          <p:cNvSpPr txBox="1"/>
          <p:nvPr/>
        </p:nvSpPr>
        <p:spPr>
          <a:xfrm>
            <a:off x="1733925" y="3979025"/>
            <a:ext cx="5388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1800">
                <a:latin typeface="Lato"/>
                <a:ea typeface="Lato"/>
                <a:cs typeface="Lato"/>
                <a:sym typeface="Lato"/>
              </a:rPr>
              <a:t>For questions about report cards, please contact OEA at </a:t>
            </a:r>
            <a:r>
              <a:rPr i="1" lang="en-US" sz="1800" u="sng">
                <a:solidFill>
                  <a:schemeClr val="hlink"/>
                </a:solidFill>
                <a:latin typeface="Lato"/>
                <a:ea typeface="Lato"/>
                <a:cs typeface="Lato"/>
                <a:sym typeface="Lato"/>
                <a:hlinkClick r:id="rId8"/>
              </a:rPr>
              <a:t>ReportCardHelp@dpi.wi.gov</a:t>
            </a:r>
            <a:r>
              <a:rPr i="1" lang="en-US" sz="1800">
                <a:latin typeface="Lato"/>
                <a:ea typeface="Lato"/>
                <a:cs typeface="Lato"/>
                <a:sym typeface="Lato"/>
              </a:rPr>
              <a:t> </a:t>
            </a:r>
            <a:endParaRPr i="1" sz="1800">
              <a:latin typeface="Lato"/>
              <a:ea typeface="Lato"/>
              <a:cs typeface="Lato"/>
              <a:sym typeface="Lato"/>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2" name="Shape 1462"/>
        <p:cNvGrpSpPr/>
        <p:nvPr/>
      </p:nvGrpSpPr>
      <p:grpSpPr>
        <a:xfrm>
          <a:off x="0" y="0"/>
          <a:ext cx="0" cy="0"/>
          <a:chOff x="0" y="0"/>
          <a:chExt cx="0" cy="0"/>
        </a:xfrm>
      </p:grpSpPr>
      <p:sp>
        <p:nvSpPr>
          <p:cNvPr id="1463" name="Google Shape;1463;g23196b1bd6d_0_192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Who is an English Learner?</a:t>
            </a:r>
            <a:endParaRPr/>
          </a:p>
        </p:txBody>
      </p:sp>
      <p:sp>
        <p:nvSpPr>
          <p:cNvPr id="1464" name="Google Shape;1464;g23196b1bd6d_0_1922"/>
          <p:cNvSpPr txBox="1"/>
          <p:nvPr/>
        </p:nvSpPr>
        <p:spPr>
          <a:xfrm>
            <a:off x="373050" y="983075"/>
            <a:ext cx="8321700" cy="379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000"/>
              </a:spcBef>
              <a:spcAft>
                <a:spcPts val="0"/>
              </a:spcAft>
              <a:buClr>
                <a:srgbClr val="000000"/>
              </a:buClr>
              <a:buSzPts val="1500"/>
              <a:buFont typeface="Arial"/>
              <a:buNone/>
            </a:pPr>
            <a:r>
              <a:rPr b="1" i="0" lang="en-US" sz="1600" u="none" cap="none" strike="noStrike">
                <a:solidFill>
                  <a:srgbClr val="000000"/>
                </a:solidFill>
                <a:latin typeface="Lato"/>
                <a:ea typeface="Lato"/>
                <a:cs typeface="Lato"/>
                <a:sym typeface="Lato"/>
              </a:rPr>
              <a:t>An English </a:t>
            </a:r>
            <a:r>
              <a:rPr b="1" lang="en-US" sz="1600">
                <a:latin typeface="Lato"/>
                <a:ea typeface="Lato"/>
                <a:cs typeface="Lato"/>
                <a:sym typeface="Lato"/>
              </a:rPr>
              <a:t>l</a:t>
            </a:r>
            <a:r>
              <a:rPr b="1" i="0" lang="en-US" sz="1600" u="none" cap="none" strike="noStrike">
                <a:solidFill>
                  <a:srgbClr val="000000"/>
                </a:solidFill>
                <a:latin typeface="Lato"/>
                <a:ea typeface="Lato"/>
                <a:cs typeface="Lato"/>
                <a:sym typeface="Lato"/>
              </a:rPr>
              <a:t>earner (EL) is a student:</a:t>
            </a:r>
            <a:endParaRPr b="1" i="0" sz="1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1" lang="en-US" sz="1600">
                <a:latin typeface="Lato"/>
                <a:ea typeface="Lato"/>
                <a:cs typeface="Lato"/>
                <a:sym typeface="Lato"/>
              </a:rPr>
              <a:t>a</a:t>
            </a:r>
            <a:r>
              <a:rPr b="1" i="0" lang="en-US" sz="1600" u="none" cap="none" strike="noStrike">
                <a:solidFill>
                  <a:srgbClr val="000000"/>
                </a:solidFill>
                <a:latin typeface="Lato"/>
                <a:ea typeface="Lato"/>
                <a:cs typeface="Lato"/>
                <a:sym typeface="Lato"/>
              </a:rPr>
              <a:t>ged 3-21;</a:t>
            </a:r>
            <a:endParaRPr b="1" i="0" sz="1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1" i="0" lang="en-US" sz="1600" u="none" cap="none" strike="noStrike">
                <a:solidFill>
                  <a:srgbClr val="000000"/>
                </a:solidFill>
                <a:latin typeface="Lato"/>
                <a:ea typeface="Lato"/>
                <a:cs typeface="Lato"/>
                <a:sym typeface="Lato"/>
              </a:rPr>
              <a:t>enrolled or preparing to enroll in elementary or secondary school</a:t>
            </a:r>
            <a:endParaRPr b="1" i="0" sz="1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1" i="0" lang="en-US" sz="1600" u="none" cap="none" strike="noStrike">
                <a:solidFill>
                  <a:srgbClr val="000000"/>
                </a:solidFill>
                <a:latin typeface="Lato"/>
                <a:ea typeface="Lato"/>
                <a:cs typeface="Lato"/>
                <a:sym typeface="Lato"/>
              </a:rPr>
              <a:t>w</a:t>
            </a:r>
            <a:r>
              <a:rPr b="1" lang="en-US" sz="1600">
                <a:latin typeface="Lato"/>
                <a:ea typeface="Lato"/>
                <a:cs typeface="Lato"/>
                <a:sym typeface="Lato"/>
              </a:rPr>
              <a:t>ho </a:t>
            </a:r>
            <a:r>
              <a:rPr b="1" i="0" lang="en-US" sz="1600" u="none" cap="none" strike="noStrike">
                <a:solidFill>
                  <a:srgbClr val="000000"/>
                </a:solidFill>
                <a:latin typeface="Lato"/>
                <a:ea typeface="Lato"/>
                <a:cs typeface="Lato"/>
                <a:sym typeface="Lato"/>
              </a:rPr>
              <a:t>was not born in the United State or whose native language is a language other than English; and</a:t>
            </a:r>
            <a:endParaRPr b="1" i="0" sz="1600" u="none" cap="none" strike="noStrike">
              <a:solidFill>
                <a:srgbClr val="000000"/>
              </a:solidFill>
              <a:latin typeface="Lato"/>
              <a:ea typeface="Lato"/>
              <a:cs typeface="Lato"/>
              <a:sym typeface="Lato"/>
            </a:endParaRPr>
          </a:p>
          <a:p>
            <a:pPr indent="-330200" lvl="0" marL="457200" marR="0" rtl="0" algn="l">
              <a:lnSpc>
                <a:spcPct val="100000"/>
              </a:lnSpc>
              <a:spcBef>
                <a:spcPts val="1000"/>
              </a:spcBef>
              <a:spcAft>
                <a:spcPts val="0"/>
              </a:spcAft>
              <a:buClr>
                <a:srgbClr val="000000"/>
              </a:buClr>
              <a:buSzPts val="1600"/>
              <a:buFont typeface="Lato"/>
              <a:buChar char="●"/>
            </a:pPr>
            <a:r>
              <a:rPr b="1" i="0" lang="en-US" sz="1600" u="none" cap="none" strike="noStrike">
                <a:solidFill>
                  <a:srgbClr val="000000"/>
                </a:solidFill>
                <a:latin typeface="Lato"/>
                <a:ea typeface="Lato"/>
                <a:cs typeface="Lato"/>
                <a:sym typeface="Lato"/>
              </a:rPr>
              <a:t>where difficulties in speaking, reading, writing, or understanding </a:t>
            </a:r>
            <a:r>
              <a:rPr b="1" lang="en-US" sz="1600">
                <a:latin typeface="Lato"/>
                <a:ea typeface="Lato"/>
                <a:cs typeface="Lato"/>
                <a:sym typeface="Lato"/>
              </a:rPr>
              <a:t>of</a:t>
            </a:r>
            <a:r>
              <a:rPr b="1" i="0" lang="en-US" sz="1600" u="none" cap="none" strike="noStrike">
                <a:solidFill>
                  <a:srgbClr val="000000"/>
                </a:solidFill>
                <a:latin typeface="Lato"/>
                <a:ea typeface="Lato"/>
                <a:cs typeface="Lato"/>
                <a:sym typeface="Lato"/>
              </a:rPr>
              <a:t> English may be sufficient to deny them </a:t>
            </a:r>
            <a:endParaRPr b="1" i="0" sz="1600" u="none" cap="none" strike="noStrike">
              <a:solidFill>
                <a:srgbClr val="000000"/>
              </a:solidFill>
              <a:latin typeface="Lato"/>
              <a:ea typeface="Lato"/>
              <a:cs typeface="Lato"/>
              <a:sym typeface="Lato"/>
            </a:endParaRPr>
          </a:p>
          <a:p>
            <a:pPr indent="-330200" lvl="1" marL="914400" marR="0" rtl="0" algn="l">
              <a:lnSpc>
                <a:spcPct val="100000"/>
              </a:lnSpc>
              <a:spcBef>
                <a:spcPts val="1000"/>
              </a:spcBef>
              <a:spcAft>
                <a:spcPts val="0"/>
              </a:spcAft>
              <a:buClr>
                <a:srgbClr val="000000"/>
              </a:buClr>
              <a:buSzPts val="1600"/>
              <a:buFont typeface="Lato"/>
              <a:buChar char="○"/>
            </a:pPr>
            <a:r>
              <a:rPr b="1" i="0" lang="en-US" sz="1600" u="none" cap="none" strike="noStrike">
                <a:solidFill>
                  <a:srgbClr val="000000"/>
                </a:solidFill>
                <a:latin typeface="Lato"/>
                <a:ea typeface="Lato"/>
                <a:cs typeface="Lato"/>
                <a:sym typeface="Lato"/>
              </a:rPr>
              <a:t>the ability to meet State’s proficient level of achievement on State assessments </a:t>
            </a:r>
            <a:endParaRPr b="1" i="0" sz="1600" u="none" cap="none" strike="noStrike">
              <a:solidFill>
                <a:srgbClr val="000000"/>
              </a:solidFill>
              <a:latin typeface="Lato"/>
              <a:ea typeface="Lato"/>
              <a:cs typeface="Lato"/>
              <a:sym typeface="Lato"/>
            </a:endParaRPr>
          </a:p>
          <a:p>
            <a:pPr indent="-330200" lvl="1" marL="914400" marR="0" rtl="0" algn="l">
              <a:lnSpc>
                <a:spcPct val="100000"/>
              </a:lnSpc>
              <a:spcBef>
                <a:spcPts val="1000"/>
              </a:spcBef>
              <a:spcAft>
                <a:spcPts val="0"/>
              </a:spcAft>
              <a:buClr>
                <a:srgbClr val="000000"/>
              </a:buClr>
              <a:buSzPts val="1600"/>
              <a:buFont typeface="Lato"/>
              <a:buChar char="○"/>
            </a:pPr>
            <a:r>
              <a:rPr b="1" i="0" lang="en-US" sz="1600" u="none" cap="none" strike="noStrike">
                <a:solidFill>
                  <a:srgbClr val="000000"/>
                </a:solidFill>
                <a:latin typeface="Lato"/>
                <a:ea typeface="Lato"/>
                <a:cs typeface="Lato"/>
                <a:sym typeface="Lato"/>
              </a:rPr>
              <a:t>the ability to successfully achieve in classrooms where language of instruction is English; or</a:t>
            </a:r>
            <a:endParaRPr b="1" i="0" sz="1600" u="none" cap="none" strike="noStrike">
              <a:solidFill>
                <a:srgbClr val="000000"/>
              </a:solidFill>
              <a:latin typeface="Lato"/>
              <a:ea typeface="Lato"/>
              <a:cs typeface="Lato"/>
              <a:sym typeface="Lato"/>
            </a:endParaRPr>
          </a:p>
          <a:p>
            <a:pPr indent="-330200" lvl="1" marL="914400" marR="0" rtl="0" algn="l">
              <a:lnSpc>
                <a:spcPct val="100000"/>
              </a:lnSpc>
              <a:spcBef>
                <a:spcPts val="1000"/>
              </a:spcBef>
              <a:spcAft>
                <a:spcPts val="1000"/>
              </a:spcAft>
              <a:buClr>
                <a:srgbClr val="000000"/>
              </a:buClr>
              <a:buSzPts val="1600"/>
              <a:buFont typeface="Lato"/>
              <a:buChar char="○"/>
            </a:pPr>
            <a:r>
              <a:rPr b="1" i="0" lang="en-US" sz="1600" u="none" cap="none" strike="noStrike">
                <a:solidFill>
                  <a:srgbClr val="000000"/>
                </a:solidFill>
                <a:latin typeface="Lato"/>
                <a:ea typeface="Lato"/>
                <a:cs typeface="Lato"/>
                <a:sym typeface="Lato"/>
              </a:rPr>
              <a:t>the opportunity to participate fully in society</a:t>
            </a:r>
            <a:endParaRPr b="1" i="0" sz="1600" u="none" cap="none" strike="noStrike">
              <a:solidFill>
                <a:srgbClr val="000000"/>
              </a:solidFill>
              <a:latin typeface="Lato"/>
              <a:ea typeface="Lato"/>
              <a:cs typeface="Lato"/>
              <a:sym typeface="Lato"/>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8" name="Shape 1468"/>
        <p:cNvGrpSpPr/>
        <p:nvPr/>
      </p:nvGrpSpPr>
      <p:grpSpPr>
        <a:xfrm>
          <a:off x="0" y="0"/>
          <a:ext cx="0" cy="0"/>
          <a:chOff x="0" y="0"/>
          <a:chExt cx="0" cy="0"/>
        </a:xfrm>
      </p:grpSpPr>
      <p:sp>
        <p:nvSpPr>
          <p:cNvPr id="1469" name="Google Shape;1469;g23196b1bd6d_0_1928"/>
          <p:cNvSpPr txBox="1"/>
          <p:nvPr>
            <p:ph type="title"/>
          </p:nvPr>
        </p:nvSpPr>
        <p:spPr>
          <a:xfrm>
            <a:off x="342900" y="154475"/>
            <a:ext cx="8693100" cy="642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Lato Black"/>
              <a:buNone/>
            </a:pPr>
            <a:r>
              <a:rPr b="1" lang="en-US"/>
              <a:t>English Learner Alphabet Soup </a:t>
            </a:r>
            <a:endParaRPr/>
          </a:p>
        </p:txBody>
      </p:sp>
      <p:sp>
        <p:nvSpPr>
          <p:cNvPr id="1470" name="Google Shape;1470;g23196b1bd6d_0_1928"/>
          <p:cNvSpPr txBox="1"/>
          <p:nvPr>
            <p:ph idx="1" type="body"/>
          </p:nvPr>
        </p:nvSpPr>
        <p:spPr>
          <a:xfrm>
            <a:off x="210600" y="1372038"/>
            <a:ext cx="2286300" cy="2830200"/>
          </a:xfrm>
          <a:prstGeom prst="rect">
            <a:avLst/>
          </a:prstGeom>
          <a:noFill/>
          <a:ln>
            <a:noFill/>
          </a:ln>
        </p:spPr>
        <p:txBody>
          <a:bodyPr anchorCtr="0" anchor="t" bIns="34275" lIns="68575" spcFirstLastPara="1" rIns="68575" wrap="square" tIns="34275">
            <a:noAutofit/>
          </a:bodyPr>
          <a:lstStyle/>
          <a:p>
            <a:pPr indent="-336550" lvl="0" marL="457200" rtl="0" algn="l">
              <a:lnSpc>
                <a:spcPct val="150000"/>
              </a:lnSpc>
              <a:spcBef>
                <a:spcPts val="0"/>
              </a:spcBef>
              <a:spcAft>
                <a:spcPts val="0"/>
              </a:spcAft>
              <a:buSzPts val="1700"/>
              <a:buFont typeface="Lato"/>
              <a:buChar char="•"/>
            </a:pPr>
            <a:r>
              <a:rPr lang="en-US" sz="1700"/>
              <a:t>EL</a:t>
            </a:r>
            <a:endParaRPr sz="1700"/>
          </a:p>
          <a:p>
            <a:pPr indent="-336550" lvl="0" marL="457200" rtl="0" algn="l">
              <a:lnSpc>
                <a:spcPct val="150000"/>
              </a:lnSpc>
              <a:spcBef>
                <a:spcPts val="0"/>
              </a:spcBef>
              <a:spcAft>
                <a:spcPts val="0"/>
              </a:spcAft>
              <a:buSzPts val="1700"/>
              <a:buFont typeface="Lato"/>
              <a:buChar char="•"/>
            </a:pPr>
            <a:r>
              <a:rPr lang="en-US" sz="1700"/>
              <a:t>ELP or ELD</a:t>
            </a:r>
            <a:endParaRPr sz="1700"/>
          </a:p>
          <a:p>
            <a:pPr indent="-336550" lvl="0" marL="457200" rtl="0" algn="l">
              <a:lnSpc>
                <a:spcPct val="150000"/>
              </a:lnSpc>
              <a:spcBef>
                <a:spcPts val="0"/>
              </a:spcBef>
              <a:spcAft>
                <a:spcPts val="0"/>
              </a:spcAft>
              <a:buSzPts val="1700"/>
              <a:buFont typeface="Lato"/>
              <a:buChar char="•"/>
            </a:pPr>
            <a:r>
              <a:rPr lang="en-US" sz="1700"/>
              <a:t>DLL</a:t>
            </a:r>
            <a:endParaRPr sz="1700"/>
          </a:p>
          <a:p>
            <a:pPr indent="-336550" lvl="0" marL="457200" rtl="0" algn="l">
              <a:lnSpc>
                <a:spcPct val="150000"/>
              </a:lnSpc>
              <a:spcBef>
                <a:spcPts val="0"/>
              </a:spcBef>
              <a:spcAft>
                <a:spcPts val="0"/>
              </a:spcAft>
              <a:buSzPts val="1700"/>
              <a:buFont typeface="Lato"/>
              <a:buChar char="•"/>
            </a:pPr>
            <a:r>
              <a:rPr lang="en-US" sz="1700"/>
              <a:t>ML/MLL</a:t>
            </a:r>
            <a:endParaRPr sz="1700"/>
          </a:p>
          <a:p>
            <a:pPr indent="-336550" lvl="0" marL="457200" rtl="0" algn="l">
              <a:lnSpc>
                <a:spcPct val="150000"/>
              </a:lnSpc>
              <a:spcBef>
                <a:spcPts val="0"/>
              </a:spcBef>
              <a:spcAft>
                <a:spcPts val="0"/>
              </a:spcAft>
              <a:buSzPts val="1700"/>
              <a:buFont typeface="Lato"/>
              <a:buChar char="•"/>
            </a:pPr>
            <a:r>
              <a:rPr lang="en-US" sz="1700"/>
              <a:t>ACCESS for ELLs </a:t>
            </a:r>
            <a:endParaRPr sz="1700"/>
          </a:p>
          <a:p>
            <a:pPr indent="-336550" lvl="0" marL="457200" rtl="0" algn="l">
              <a:lnSpc>
                <a:spcPct val="150000"/>
              </a:lnSpc>
              <a:spcBef>
                <a:spcPts val="0"/>
              </a:spcBef>
              <a:spcAft>
                <a:spcPts val="0"/>
              </a:spcAft>
              <a:buSzPts val="1700"/>
              <a:buFont typeface="Lato"/>
              <a:buChar char="•"/>
            </a:pPr>
            <a:r>
              <a:rPr lang="en-US" sz="1700"/>
              <a:t>Screener</a:t>
            </a:r>
            <a:endParaRPr sz="1700"/>
          </a:p>
          <a:p>
            <a:pPr indent="-336550" lvl="0" marL="457200" rtl="0" algn="l">
              <a:lnSpc>
                <a:spcPct val="150000"/>
              </a:lnSpc>
              <a:spcBef>
                <a:spcPts val="0"/>
              </a:spcBef>
              <a:spcAft>
                <a:spcPts val="0"/>
              </a:spcAft>
              <a:buSzPts val="1700"/>
              <a:buFont typeface="Lato"/>
              <a:buChar char="•"/>
            </a:pPr>
            <a:r>
              <a:rPr lang="en-US" sz="1700"/>
              <a:t>LTEL</a:t>
            </a:r>
            <a:endParaRPr sz="1700"/>
          </a:p>
          <a:p>
            <a:pPr indent="0" lvl="0" marL="342900" rtl="0" algn="l">
              <a:lnSpc>
                <a:spcPct val="150000"/>
              </a:lnSpc>
              <a:spcBef>
                <a:spcPts val="0"/>
              </a:spcBef>
              <a:spcAft>
                <a:spcPts val="0"/>
              </a:spcAft>
              <a:buNone/>
            </a:pPr>
            <a:r>
              <a:t/>
            </a:r>
            <a:endParaRPr b="0" sz="1800"/>
          </a:p>
          <a:p>
            <a:pPr indent="-12700" lvl="0" marL="165100" rtl="0" algn="l">
              <a:lnSpc>
                <a:spcPct val="100000"/>
              </a:lnSpc>
              <a:spcBef>
                <a:spcPts val="3000"/>
              </a:spcBef>
              <a:spcAft>
                <a:spcPts val="0"/>
              </a:spcAft>
              <a:buClr>
                <a:schemeClr val="dk1"/>
              </a:buClr>
              <a:buSzPts val="2400"/>
              <a:buNone/>
            </a:pPr>
            <a:r>
              <a:t/>
            </a:r>
            <a:endParaRPr/>
          </a:p>
        </p:txBody>
      </p:sp>
      <p:pic>
        <p:nvPicPr>
          <p:cNvPr id="1471" name="Google Shape;1471;g23196b1bd6d_0_1928"/>
          <p:cNvPicPr preferRelativeResize="0"/>
          <p:nvPr/>
        </p:nvPicPr>
        <p:blipFill>
          <a:blip r:embed="rId3">
            <a:alphaModFix/>
          </a:blip>
          <a:stretch>
            <a:fillRect/>
          </a:stretch>
        </p:blipFill>
        <p:spPr>
          <a:xfrm>
            <a:off x="4870853" y="1542549"/>
            <a:ext cx="3733776" cy="2489178"/>
          </a:xfrm>
          <a:prstGeom prst="rect">
            <a:avLst/>
          </a:prstGeom>
          <a:noFill/>
          <a:ln>
            <a:noFill/>
          </a:ln>
          <a:effectLst>
            <a:outerShdw blurRad="57150" rotWithShape="0" algn="bl" dir="5400000" dist="19050">
              <a:srgbClr val="000000">
                <a:alpha val="50000"/>
              </a:srgbClr>
            </a:outerShdw>
          </a:effectLst>
        </p:spPr>
      </p:pic>
      <p:sp>
        <p:nvSpPr>
          <p:cNvPr id="1472" name="Google Shape;1472;g23196b1bd6d_0_1928"/>
          <p:cNvSpPr txBox="1"/>
          <p:nvPr/>
        </p:nvSpPr>
        <p:spPr>
          <a:xfrm>
            <a:off x="4870838" y="4043269"/>
            <a:ext cx="2898900" cy="309900"/>
          </a:xfrm>
          <a:prstGeom prst="rect">
            <a:avLst/>
          </a:prstGeom>
          <a:noFill/>
          <a:ln>
            <a:noFill/>
          </a:ln>
        </p:spPr>
        <p:txBody>
          <a:bodyPr anchorCtr="0" anchor="t" bIns="68575" lIns="68575" spcFirstLastPara="1" rIns="68575" wrap="square" tIns="68575">
            <a:noAutofit/>
          </a:bodyPr>
          <a:lstStyle/>
          <a:p>
            <a:pPr indent="0" lvl="0" marL="0" rtl="0" algn="l">
              <a:spcBef>
                <a:spcPts val="0"/>
              </a:spcBef>
              <a:spcAft>
                <a:spcPts val="0"/>
              </a:spcAft>
              <a:buNone/>
            </a:pPr>
            <a:r>
              <a:rPr lang="en-US" sz="800">
                <a:solidFill>
                  <a:srgbClr val="111111"/>
                </a:solidFill>
                <a:highlight>
                  <a:srgbClr val="F5F5F5"/>
                </a:highlight>
                <a:latin typeface="Helvetica Neue"/>
                <a:ea typeface="Helvetica Neue"/>
                <a:cs typeface="Helvetica Neue"/>
                <a:sym typeface="Helvetica Neue"/>
              </a:rPr>
              <a:t>Photo by </a:t>
            </a:r>
            <a:r>
              <a:rPr lang="en-US" sz="800" u="sng">
                <a:solidFill>
                  <a:srgbClr val="767676"/>
                </a:solidFill>
                <a:latin typeface="Helvetica Neue"/>
                <a:ea typeface="Helvetica Neue"/>
                <a:cs typeface="Helvetica Neue"/>
                <a:sym typeface="Helvetica Neue"/>
                <a:hlinkClick r:id="rId4">
                  <a:extLst>
                    <a:ext uri="{A12FA001-AC4F-418D-AE19-62706E023703}">
                      <ahyp:hlinkClr val="tx"/>
                    </a:ext>
                  </a:extLst>
                </a:hlinkClick>
              </a:rPr>
              <a:t>Farzad Mohsenvand</a:t>
            </a:r>
            <a:r>
              <a:rPr lang="en-US" sz="800">
                <a:solidFill>
                  <a:srgbClr val="111111"/>
                </a:solidFill>
                <a:highlight>
                  <a:srgbClr val="F5F5F5"/>
                </a:highlight>
                <a:latin typeface="Helvetica Neue"/>
                <a:ea typeface="Helvetica Neue"/>
                <a:cs typeface="Helvetica Neue"/>
                <a:sym typeface="Helvetica Neue"/>
              </a:rPr>
              <a:t> on </a:t>
            </a:r>
            <a:r>
              <a:rPr lang="en-US" sz="800" u="sng">
                <a:solidFill>
                  <a:srgbClr val="767676"/>
                </a:solidFill>
                <a:latin typeface="Helvetica Neue"/>
                <a:ea typeface="Helvetica Neue"/>
                <a:cs typeface="Helvetica Neue"/>
                <a:sym typeface="Helvetica Neue"/>
                <a:hlinkClick r:id="rId5">
                  <a:extLst>
                    <a:ext uri="{A12FA001-AC4F-418D-AE19-62706E023703}">
                      <ahyp:hlinkClr val="tx"/>
                    </a:ext>
                  </a:extLst>
                </a:hlinkClick>
              </a:rPr>
              <a:t>Unsplash</a:t>
            </a:r>
            <a:endParaRPr sz="1100">
              <a:latin typeface="Lato"/>
              <a:ea typeface="Lato"/>
              <a:cs typeface="Lato"/>
              <a:sym typeface="Lato"/>
            </a:endParaRPr>
          </a:p>
        </p:txBody>
      </p:sp>
      <p:sp>
        <p:nvSpPr>
          <p:cNvPr id="1473" name="Google Shape;1473;g23196b1bd6d_0_1928"/>
          <p:cNvSpPr txBox="1"/>
          <p:nvPr/>
        </p:nvSpPr>
        <p:spPr>
          <a:xfrm>
            <a:off x="2425075" y="1254150"/>
            <a:ext cx="2286300" cy="3611700"/>
          </a:xfrm>
          <a:prstGeom prst="rect">
            <a:avLst/>
          </a:prstGeom>
          <a:noFill/>
          <a:ln>
            <a:noFill/>
          </a:ln>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ELDS</a:t>
            </a:r>
            <a:endParaRPr b="1" sz="1700">
              <a:solidFill>
                <a:schemeClr val="dk1"/>
              </a:solidFill>
              <a:latin typeface="Lato"/>
              <a:ea typeface="Lato"/>
              <a:cs typeface="Lato"/>
              <a:sym typeface="Lato"/>
            </a:endParaRPr>
          </a:p>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HLS</a:t>
            </a:r>
            <a:endParaRPr b="1" sz="1700">
              <a:solidFill>
                <a:schemeClr val="dk1"/>
              </a:solidFill>
              <a:latin typeface="Lato"/>
              <a:ea typeface="Lato"/>
              <a:cs typeface="Lato"/>
              <a:sym typeface="Lato"/>
            </a:endParaRPr>
          </a:p>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LIEP</a:t>
            </a:r>
            <a:endParaRPr b="1" sz="1700">
              <a:solidFill>
                <a:schemeClr val="dk1"/>
              </a:solidFill>
              <a:latin typeface="Lato"/>
              <a:ea typeface="Lato"/>
              <a:cs typeface="Lato"/>
              <a:sym typeface="Lato"/>
            </a:endParaRPr>
          </a:p>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LIEP Crosswalk</a:t>
            </a:r>
            <a:endParaRPr b="1" sz="1700">
              <a:solidFill>
                <a:schemeClr val="dk1"/>
              </a:solidFill>
              <a:latin typeface="Lato"/>
              <a:ea typeface="Lato"/>
              <a:cs typeface="Lato"/>
              <a:sym typeface="Lato"/>
            </a:endParaRPr>
          </a:p>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BLBC</a:t>
            </a:r>
            <a:endParaRPr b="1" sz="1700">
              <a:solidFill>
                <a:schemeClr val="dk1"/>
              </a:solidFill>
              <a:latin typeface="Lato"/>
              <a:ea typeface="Lato"/>
              <a:cs typeface="Lato"/>
              <a:sym typeface="Lato"/>
            </a:endParaRPr>
          </a:p>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ESL </a:t>
            </a:r>
            <a:endParaRPr b="1" sz="1700">
              <a:solidFill>
                <a:schemeClr val="dk1"/>
              </a:solidFill>
              <a:latin typeface="Lato"/>
              <a:ea typeface="Lato"/>
              <a:cs typeface="Lato"/>
              <a:sym typeface="Lato"/>
            </a:endParaRPr>
          </a:p>
          <a:p>
            <a:pPr indent="-336550" lvl="0" marL="457200" rtl="0" algn="l">
              <a:lnSpc>
                <a:spcPct val="150000"/>
              </a:lnSpc>
              <a:spcBef>
                <a:spcPts val="0"/>
              </a:spcBef>
              <a:spcAft>
                <a:spcPts val="0"/>
              </a:spcAft>
              <a:buClr>
                <a:schemeClr val="dk1"/>
              </a:buClr>
              <a:buSzPts val="1700"/>
              <a:buFont typeface="Lato"/>
              <a:buChar char="●"/>
            </a:pPr>
            <a:r>
              <a:rPr b="1" lang="en-US" sz="1700">
                <a:solidFill>
                  <a:schemeClr val="dk1"/>
                </a:solidFill>
                <a:latin typeface="Lato"/>
                <a:ea typeface="Lato"/>
                <a:cs typeface="Lato"/>
                <a:sym typeface="Lato"/>
              </a:rPr>
              <a:t>Exited or Reclassified</a:t>
            </a:r>
            <a:endParaRPr b="1" sz="1700">
              <a:solidFill>
                <a:schemeClr val="dk1"/>
              </a:solidFill>
              <a:latin typeface="Lato"/>
              <a:ea typeface="Lato"/>
              <a:cs typeface="Lato"/>
              <a:sym typeface="Lato"/>
            </a:endParaRPr>
          </a:p>
          <a:p>
            <a:pPr indent="0" lvl="0" marL="342900" rtl="0" algn="l">
              <a:lnSpc>
                <a:spcPct val="150000"/>
              </a:lnSpc>
              <a:spcBef>
                <a:spcPts val="0"/>
              </a:spcBef>
              <a:spcAft>
                <a:spcPts val="0"/>
              </a:spcAft>
              <a:buNone/>
            </a:pPr>
            <a:r>
              <a:t/>
            </a:r>
            <a:endParaRPr sz="1800">
              <a:solidFill>
                <a:schemeClr val="dk1"/>
              </a:solidFill>
              <a:latin typeface="Lato"/>
              <a:ea typeface="Lato"/>
              <a:cs typeface="Lato"/>
              <a:sym typeface="Lato"/>
            </a:endParaRPr>
          </a:p>
        </p:txBody>
      </p:sp>
      <p:sp>
        <p:nvSpPr>
          <p:cNvPr id="1474" name="Google Shape;1474;g23196b1bd6d_0_1928"/>
          <p:cNvSpPr txBox="1"/>
          <p:nvPr/>
        </p:nvSpPr>
        <p:spPr>
          <a:xfrm>
            <a:off x="4870850" y="4171500"/>
            <a:ext cx="2502000" cy="33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700" u="sng">
                <a:solidFill>
                  <a:schemeClr val="hlink"/>
                </a:solidFill>
                <a:latin typeface="Lato"/>
                <a:ea typeface="Lato"/>
                <a:cs typeface="Lato"/>
                <a:sym typeface="Lato"/>
                <a:hlinkClick r:id="rId6"/>
              </a:rPr>
              <a:t>timer: https://www.youtube.com/watch?v=CH50zuS8DD0y</a:t>
            </a:r>
            <a:endParaRPr sz="700">
              <a:latin typeface="Lato"/>
              <a:ea typeface="Lato"/>
              <a:cs typeface="Lato"/>
              <a:sym typeface="Lato"/>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sp>
        <p:nvSpPr>
          <p:cNvPr id="1480" name="Google Shape;1480;g23196b1bd6d_0_1937"/>
          <p:cNvSpPr txBox="1"/>
          <p:nvPr>
            <p:ph type="title"/>
          </p:nvPr>
        </p:nvSpPr>
        <p:spPr>
          <a:xfrm>
            <a:off x="342900" y="154475"/>
            <a:ext cx="8328600" cy="6429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3600"/>
              <a:buFont typeface="Lato Black"/>
              <a:buNone/>
            </a:pPr>
            <a:r>
              <a:rPr b="1" lang="en-US"/>
              <a:t>English Learner Alphabet Soup</a:t>
            </a:r>
            <a:endParaRPr/>
          </a:p>
        </p:txBody>
      </p:sp>
      <p:sp>
        <p:nvSpPr>
          <p:cNvPr id="1481" name="Google Shape;1481;g23196b1bd6d_0_1937"/>
          <p:cNvSpPr txBox="1"/>
          <p:nvPr>
            <p:ph idx="2" type="body"/>
          </p:nvPr>
        </p:nvSpPr>
        <p:spPr>
          <a:xfrm>
            <a:off x="4586300" y="1056075"/>
            <a:ext cx="3886200" cy="4008600"/>
          </a:xfrm>
          <a:prstGeom prst="rect">
            <a:avLst/>
          </a:prstGeom>
          <a:noFill/>
          <a:ln>
            <a:noFill/>
          </a:ln>
        </p:spPr>
        <p:txBody>
          <a:bodyPr anchorCtr="0" anchor="t" bIns="34275" lIns="68575" spcFirstLastPara="1" rIns="68575" wrap="square" tIns="34275">
            <a:noAutofit/>
          </a:bodyPr>
          <a:lstStyle/>
          <a:p>
            <a:pPr indent="-260350" lvl="0" marL="342900" rtl="0" algn="l">
              <a:lnSpc>
                <a:spcPct val="100000"/>
              </a:lnSpc>
              <a:spcBef>
                <a:spcPts val="0"/>
              </a:spcBef>
              <a:spcAft>
                <a:spcPts val="0"/>
              </a:spcAft>
              <a:buSzPts val="1500"/>
              <a:buFont typeface="Lato"/>
              <a:buChar char="•"/>
            </a:pPr>
            <a:r>
              <a:rPr lang="en-US" sz="1500"/>
              <a:t>ELDS- </a:t>
            </a:r>
            <a:r>
              <a:rPr b="0" lang="en-US" sz="1500"/>
              <a:t>English Language Development Standards</a:t>
            </a:r>
            <a:endParaRPr b="0" sz="1500"/>
          </a:p>
          <a:p>
            <a:pPr indent="0" lvl="0" marL="342900" rtl="0" algn="l">
              <a:lnSpc>
                <a:spcPct val="100000"/>
              </a:lnSpc>
              <a:spcBef>
                <a:spcPts val="0"/>
              </a:spcBef>
              <a:spcAft>
                <a:spcPts val="0"/>
              </a:spcAft>
              <a:buNone/>
            </a:pPr>
            <a:r>
              <a:t/>
            </a:r>
            <a:endParaRPr b="0" sz="800"/>
          </a:p>
          <a:p>
            <a:pPr indent="-260350" lvl="0" marL="342900" rtl="0" algn="l">
              <a:lnSpc>
                <a:spcPct val="100000"/>
              </a:lnSpc>
              <a:spcBef>
                <a:spcPts val="0"/>
              </a:spcBef>
              <a:spcAft>
                <a:spcPts val="0"/>
              </a:spcAft>
              <a:buSzPts val="1500"/>
              <a:buFont typeface="Lato"/>
              <a:buChar char="•"/>
            </a:pPr>
            <a:r>
              <a:rPr lang="en-US" sz="1500"/>
              <a:t>HLS </a:t>
            </a:r>
            <a:r>
              <a:rPr b="0" lang="en-US" sz="1500"/>
              <a:t>- Home Language Survey</a:t>
            </a:r>
            <a:endParaRPr b="0" sz="1500"/>
          </a:p>
          <a:p>
            <a:pPr indent="-260350" lvl="0" marL="342900" rtl="0" algn="l">
              <a:spcBef>
                <a:spcPts val="800"/>
              </a:spcBef>
              <a:spcAft>
                <a:spcPts val="0"/>
              </a:spcAft>
              <a:buSzPts val="1500"/>
              <a:buFont typeface="Lato"/>
              <a:buChar char="•"/>
            </a:pPr>
            <a:r>
              <a:rPr lang="en-US" sz="1500"/>
              <a:t>LIEP</a:t>
            </a:r>
            <a:r>
              <a:rPr b="0" lang="en-US" sz="1500"/>
              <a:t> = Language Instruction Education Program </a:t>
            </a:r>
            <a:endParaRPr b="0" sz="1500"/>
          </a:p>
          <a:p>
            <a:pPr indent="-260350" lvl="0" marL="342900" rtl="0" algn="l">
              <a:spcBef>
                <a:spcPts val="800"/>
              </a:spcBef>
              <a:spcAft>
                <a:spcPts val="0"/>
              </a:spcAft>
              <a:buSzPts val="1500"/>
              <a:buFont typeface="Lato"/>
              <a:buChar char="•"/>
            </a:pPr>
            <a:r>
              <a:rPr lang="en-US" sz="1500"/>
              <a:t>LIEP Crosswalk-</a:t>
            </a:r>
            <a:r>
              <a:rPr b="0" lang="en-US" sz="1500"/>
              <a:t> Document outlining sound language programs</a:t>
            </a:r>
            <a:endParaRPr b="0" sz="1500"/>
          </a:p>
          <a:p>
            <a:pPr indent="0" lvl="0" marL="0" rtl="0" algn="l">
              <a:spcBef>
                <a:spcPts val="800"/>
              </a:spcBef>
              <a:spcAft>
                <a:spcPts val="0"/>
              </a:spcAft>
              <a:buNone/>
            </a:pPr>
            <a:r>
              <a:t/>
            </a:r>
            <a:endParaRPr b="0" sz="300"/>
          </a:p>
          <a:p>
            <a:pPr indent="-260350" lvl="0" marL="342900" rtl="0" algn="l">
              <a:lnSpc>
                <a:spcPct val="100000"/>
              </a:lnSpc>
              <a:spcBef>
                <a:spcPts val="0"/>
              </a:spcBef>
              <a:spcAft>
                <a:spcPts val="0"/>
              </a:spcAft>
              <a:buSzPts val="1500"/>
              <a:buFont typeface="Lato"/>
              <a:buChar char="•"/>
            </a:pPr>
            <a:r>
              <a:rPr lang="en-US" sz="1500"/>
              <a:t>BLBC</a:t>
            </a:r>
            <a:r>
              <a:rPr b="0" lang="en-US" sz="1500"/>
              <a:t> - Bilingual-Bicultural Program</a:t>
            </a:r>
            <a:endParaRPr b="0" sz="1500"/>
          </a:p>
          <a:p>
            <a:pPr indent="0" lvl="0" marL="342900" rtl="0" algn="l">
              <a:lnSpc>
                <a:spcPct val="100000"/>
              </a:lnSpc>
              <a:spcBef>
                <a:spcPts val="0"/>
              </a:spcBef>
              <a:spcAft>
                <a:spcPts val="0"/>
              </a:spcAft>
              <a:buNone/>
            </a:pPr>
            <a:r>
              <a:t/>
            </a:r>
            <a:endParaRPr b="0" sz="1200"/>
          </a:p>
          <a:p>
            <a:pPr indent="-260350" lvl="0" marL="342900" rtl="0" algn="l">
              <a:lnSpc>
                <a:spcPct val="100000"/>
              </a:lnSpc>
              <a:spcBef>
                <a:spcPts val="0"/>
              </a:spcBef>
              <a:spcAft>
                <a:spcPts val="0"/>
              </a:spcAft>
              <a:buSzPts val="1500"/>
              <a:buFont typeface="Lato"/>
              <a:buChar char="•"/>
            </a:pPr>
            <a:r>
              <a:rPr lang="en-US" sz="1500"/>
              <a:t>ESL</a:t>
            </a:r>
            <a:r>
              <a:rPr b="0" lang="en-US" sz="1500"/>
              <a:t> - English as a Second Language (license 1395)</a:t>
            </a:r>
            <a:endParaRPr b="0" sz="1500"/>
          </a:p>
          <a:p>
            <a:pPr indent="0" lvl="0" marL="342900" rtl="0" algn="l">
              <a:lnSpc>
                <a:spcPct val="100000"/>
              </a:lnSpc>
              <a:spcBef>
                <a:spcPts val="0"/>
              </a:spcBef>
              <a:spcAft>
                <a:spcPts val="0"/>
              </a:spcAft>
              <a:buNone/>
            </a:pPr>
            <a:r>
              <a:t/>
            </a:r>
            <a:endParaRPr b="0" sz="900"/>
          </a:p>
          <a:p>
            <a:pPr indent="-260350" lvl="0" marL="342900" rtl="0" algn="l">
              <a:lnSpc>
                <a:spcPct val="100000"/>
              </a:lnSpc>
              <a:spcBef>
                <a:spcPts val="0"/>
              </a:spcBef>
              <a:spcAft>
                <a:spcPts val="0"/>
              </a:spcAft>
              <a:buSzPts val="1500"/>
              <a:buFont typeface="Lato"/>
              <a:buChar char="•"/>
            </a:pPr>
            <a:r>
              <a:rPr lang="en-US" sz="1500"/>
              <a:t>Exited /Reclassified- </a:t>
            </a:r>
            <a:r>
              <a:rPr b="0" lang="en-US" sz="1500"/>
              <a:t>when a student’s EL status is changed to former EL. </a:t>
            </a:r>
            <a:endParaRPr b="0" sz="1500"/>
          </a:p>
          <a:p>
            <a:pPr indent="0" lvl="0" marL="0" rtl="0" algn="l">
              <a:lnSpc>
                <a:spcPct val="100000"/>
              </a:lnSpc>
              <a:spcBef>
                <a:spcPts val="0"/>
              </a:spcBef>
              <a:spcAft>
                <a:spcPts val="0"/>
              </a:spcAft>
              <a:buNone/>
            </a:pPr>
            <a:r>
              <a:t/>
            </a:r>
            <a:endParaRPr b="0" sz="1500"/>
          </a:p>
          <a:p>
            <a:pPr indent="0" lvl="0" marL="457200" rtl="0" algn="l">
              <a:lnSpc>
                <a:spcPct val="100000"/>
              </a:lnSpc>
              <a:spcBef>
                <a:spcPts val="0"/>
              </a:spcBef>
              <a:spcAft>
                <a:spcPts val="0"/>
              </a:spcAft>
              <a:buNone/>
            </a:pPr>
            <a:r>
              <a:t/>
            </a:r>
            <a:endParaRPr b="0" sz="200"/>
          </a:p>
          <a:p>
            <a:pPr indent="0" lvl="0" marL="342900" rtl="0" algn="l">
              <a:lnSpc>
                <a:spcPct val="100000"/>
              </a:lnSpc>
              <a:spcBef>
                <a:spcPts val="0"/>
              </a:spcBef>
              <a:spcAft>
                <a:spcPts val="0"/>
              </a:spcAft>
              <a:buNone/>
            </a:pPr>
            <a:r>
              <a:t/>
            </a:r>
            <a:endParaRPr b="0" sz="1500"/>
          </a:p>
          <a:p>
            <a:pPr indent="0" lvl="0" marL="0" rtl="0" algn="l">
              <a:lnSpc>
                <a:spcPct val="115000"/>
              </a:lnSpc>
              <a:spcBef>
                <a:spcPts val="0"/>
              </a:spcBef>
              <a:spcAft>
                <a:spcPts val="0"/>
              </a:spcAft>
              <a:buSzPts val="1400"/>
              <a:buNone/>
            </a:pPr>
            <a:r>
              <a:t/>
            </a:r>
            <a:endParaRPr/>
          </a:p>
          <a:p>
            <a:pPr indent="0" lvl="1" marL="0" rtl="0" algn="l">
              <a:lnSpc>
                <a:spcPct val="100000"/>
              </a:lnSpc>
              <a:spcBef>
                <a:spcPts val="400"/>
              </a:spcBef>
              <a:spcAft>
                <a:spcPts val="0"/>
              </a:spcAft>
              <a:buClr>
                <a:schemeClr val="dk1"/>
              </a:buClr>
              <a:buSzPts val="1800"/>
              <a:buNone/>
            </a:pPr>
            <a:r>
              <a:t/>
            </a:r>
            <a:endParaRPr/>
          </a:p>
          <a:p>
            <a:pPr indent="0" lvl="0" marL="0" rtl="0" algn="l">
              <a:lnSpc>
                <a:spcPct val="100000"/>
              </a:lnSpc>
              <a:spcBef>
                <a:spcPts val="0"/>
              </a:spcBef>
              <a:spcAft>
                <a:spcPts val="0"/>
              </a:spcAft>
              <a:buClr>
                <a:schemeClr val="dk1"/>
              </a:buClr>
              <a:buSzPts val="2400"/>
              <a:buNone/>
            </a:pPr>
            <a:r>
              <a:t/>
            </a:r>
            <a:endParaRPr i="1"/>
          </a:p>
          <a:p>
            <a:pPr indent="-12700" lvl="0" marL="165100" rtl="0" algn="l">
              <a:lnSpc>
                <a:spcPct val="100000"/>
              </a:lnSpc>
              <a:spcBef>
                <a:spcPts val="3000"/>
              </a:spcBef>
              <a:spcAft>
                <a:spcPts val="0"/>
              </a:spcAft>
              <a:buClr>
                <a:schemeClr val="dk1"/>
              </a:buClr>
              <a:buSzPts val="2400"/>
              <a:buNone/>
            </a:pPr>
            <a:r>
              <a:t/>
            </a:r>
            <a:endParaRPr i="1"/>
          </a:p>
          <a:p>
            <a:pPr indent="-12700" lvl="0" marL="165100" rtl="0" algn="l">
              <a:lnSpc>
                <a:spcPct val="100000"/>
              </a:lnSpc>
              <a:spcBef>
                <a:spcPts val="3000"/>
              </a:spcBef>
              <a:spcAft>
                <a:spcPts val="0"/>
              </a:spcAft>
              <a:buClr>
                <a:schemeClr val="dk1"/>
              </a:buClr>
              <a:buSzPts val="2400"/>
              <a:buNone/>
            </a:pPr>
            <a:r>
              <a:t/>
            </a:r>
            <a:endParaRPr/>
          </a:p>
        </p:txBody>
      </p:sp>
      <p:sp>
        <p:nvSpPr>
          <p:cNvPr id="1482" name="Google Shape;1482;g23196b1bd6d_0_1937"/>
          <p:cNvSpPr txBox="1"/>
          <p:nvPr>
            <p:ph idx="1" type="body"/>
          </p:nvPr>
        </p:nvSpPr>
        <p:spPr>
          <a:xfrm>
            <a:off x="761825" y="969150"/>
            <a:ext cx="3996000" cy="4008600"/>
          </a:xfrm>
          <a:prstGeom prst="rect">
            <a:avLst/>
          </a:prstGeom>
          <a:noFill/>
          <a:ln>
            <a:noFill/>
          </a:ln>
        </p:spPr>
        <p:txBody>
          <a:bodyPr anchorCtr="0" anchor="t" bIns="34275" lIns="68575" spcFirstLastPara="1" rIns="68575" wrap="square" tIns="34275">
            <a:noAutofit/>
          </a:bodyPr>
          <a:lstStyle/>
          <a:p>
            <a:pPr indent="-260350" lvl="0" marL="342900" rtl="0" algn="l">
              <a:lnSpc>
                <a:spcPct val="100000"/>
              </a:lnSpc>
              <a:spcBef>
                <a:spcPts val="800"/>
              </a:spcBef>
              <a:spcAft>
                <a:spcPts val="0"/>
              </a:spcAft>
              <a:buSzPts val="1500"/>
              <a:buFont typeface="Lato"/>
              <a:buChar char="•"/>
            </a:pPr>
            <a:r>
              <a:rPr lang="en-US" sz="1500"/>
              <a:t>EL</a:t>
            </a:r>
            <a:r>
              <a:rPr b="0" lang="en-US" sz="1500"/>
              <a:t>- English Learner</a:t>
            </a:r>
            <a:endParaRPr b="0" sz="1500"/>
          </a:p>
          <a:p>
            <a:pPr indent="-260350" lvl="0" marL="342900" rtl="0" algn="l">
              <a:lnSpc>
                <a:spcPct val="100000"/>
              </a:lnSpc>
              <a:spcBef>
                <a:spcPts val="800"/>
              </a:spcBef>
              <a:spcAft>
                <a:spcPts val="0"/>
              </a:spcAft>
              <a:buSzPts val="1500"/>
              <a:buFont typeface="Lato"/>
              <a:buChar char="•"/>
            </a:pPr>
            <a:r>
              <a:rPr lang="en-US" sz="1500"/>
              <a:t>ELP/D</a:t>
            </a:r>
            <a:r>
              <a:rPr b="0" lang="en-US" sz="1500"/>
              <a:t> - English Language Proficiency/Development</a:t>
            </a:r>
            <a:endParaRPr b="0" sz="1500"/>
          </a:p>
          <a:p>
            <a:pPr indent="-260350" lvl="0" marL="342900" rtl="0" algn="l">
              <a:lnSpc>
                <a:spcPct val="100000"/>
              </a:lnSpc>
              <a:spcBef>
                <a:spcPts val="800"/>
              </a:spcBef>
              <a:spcAft>
                <a:spcPts val="0"/>
              </a:spcAft>
              <a:buSzPts val="1500"/>
              <a:buFont typeface="Lato"/>
              <a:buChar char="•"/>
            </a:pPr>
            <a:r>
              <a:rPr lang="en-US" sz="1500"/>
              <a:t>DLL-</a:t>
            </a:r>
            <a:r>
              <a:rPr b="0" lang="en-US" sz="1500"/>
              <a:t> Dual Language Learner</a:t>
            </a:r>
            <a:endParaRPr b="0" sz="1500"/>
          </a:p>
          <a:p>
            <a:pPr indent="0" lvl="0" marL="342900" rtl="0" algn="l">
              <a:lnSpc>
                <a:spcPct val="100000"/>
              </a:lnSpc>
              <a:spcBef>
                <a:spcPts val="800"/>
              </a:spcBef>
              <a:spcAft>
                <a:spcPts val="0"/>
              </a:spcAft>
              <a:buNone/>
            </a:pPr>
            <a:r>
              <a:t/>
            </a:r>
            <a:endParaRPr b="0" sz="300"/>
          </a:p>
          <a:p>
            <a:pPr indent="-260350" lvl="0" marL="342900" rtl="0" algn="l">
              <a:lnSpc>
                <a:spcPct val="100000"/>
              </a:lnSpc>
              <a:spcBef>
                <a:spcPts val="0"/>
              </a:spcBef>
              <a:spcAft>
                <a:spcPts val="0"/>
              </a:spcAft>
              <a:buSzPts val="1500"/>
              <a:buFont typeface="Lato"/>
              <a:buChar char="•"/>
            </a:pPr>
            <a:r>
              <a:rPr lang="en-US" sz="1500"/>
              <a:t>ML/MLL</a:t>
            </a:r>
            <a:r>
              <a:rPr b="0" lang="en-US" sz="1500"/>
              <a:t> - Multilingual Learners (Emergent Bilingual)</a:t>
            </a:r>
            <a:endParaRPr b="0" sz="1500"/>
          </a:p>
          <a:p>
            <a:pPr indent="0" lvl="0" marL="457200" rtl="0" algn="l">
              <a:lnSpc>
                <a:spcPct val="100000"/>
              </a:lnSpc>
              <a:spcBef>
                <a:spcPts val="0"/>
              </a:spcBef>
              <a:spcAft>
                <a:spcPts val="0"/>
              </a:spcAft>
              <a:buNone/>
            </a:pPr>
            <a:r>
              <a:t/>
            </a:r>
            <a:endParaRPr b="0" sz="700"/>
          </a:p>
          <a:p>
            <a:pPr indent="-260350" lvl="0" marL="342900" rtl="0" algn="l">
              <a:spcBef>
                <a:spcPts val="0"/>
              </a:spcBef>
              <a:spcAft>
                <a:spcPts val="0"/>
              </a:spcAft>
              <a:buSzPts val="1500"/>
              <a:buFont typeface="Lato"/>
              <a:buChar char="•"/>
            </a:pPr>
            <a:r>
              <a:rPr lang="en-US" sz="1500"/>
              <a:t>ACCESS for ELLs</a:t>
            </a:r>
            <a:r>
              <a:rPr b="0" lang="en-US" sz="1500"/>
              <a:t> - Assessing Comprehension and Communication in English State-to-State for English Language Learners</a:t>
            </a:r>
            <a:endParaRPr sz="1500"/>
          </a:p>
          <a:p>
            <a:pPr indent="-260350" lvl="0" marL="342900" rtl="0" algn="l">
              <a:spcBef>
                <a:spcPts val="800"/>
              </a:spcBef>
              <a:spcAft>
                <a:spcPts val="0"/>
              </a:spcAft>
              <a:buSzPts val="1500"/>
              <a:buFont typeface="Lato"/>
              <a:buChar char="•"/>
            </a:pPr>
            <a:r>
              <a:rPr lang="en-US" sz="1500"/>
              <a:t>WIDA Screener- </a:t>
            </a:r>
            <a:r>
              <a:rPr b="0" lang="en-US" sz="1500"/>
              <a:t>Assessment used for identification of ELs</a:t>
            </a:r>
            <a:endParaRPr b="0" sz="1500"/>
          </a:p>
          <a:p>
            <a:pPr indent="-260350" lvl="0" marL="342900" rtl="0" algn="l">
              <a:spcBef>
                <a:spcPts val="800"/>
              </a:spcBef>
              <a:spcAft>
                <a:spcPts val="0"/>
              </a:spcAft>
              <a:buSzPts val="1500"/>
              <a:buFont typeface="Lato"/>
              <a:buChar char="•"/>
            </a:pPr>
            <a:r>
              <a:rPr lang="en-US" sz="1500"/>
              <a:t>LTEL- </a:t>
            </a:r>
            <a:r>
              <a:rPr b="0" lang="en-US" sz="1500"/>
              <a:t>Long-term English Learner</a:t>
            </a:r>
            <a:endParaRPr b="0"/>
          </a:p>
          <a:p>
            <a:pPr indent="-12700" lvl="0" marL="165100" rtl="0" algn="l">
              <a:lnSpc>
                <a:spcPct val="100000"/>
              </a:lnSpc>
              <a:spcBef>
                <a:spcPts val="3000"/>
              </a:spcBef>
              <a:spcAft>
                <a:spcPts val="0"/>
              </a:spcAft>
              <a:buClr>
                <a:schemeClr val="dk1"/>
              </a:buClr>
              <a:buSzPts val="2400"/>
              <a:buNone/>
            </a:pPr>
            <a:r>
              <a:t/>
            </a:r>
            <a:endParaRPr/>
          </a:p>
          <a:p>
            <a:pPr indent="-12700" lvl="0" marL="165100" rtl="0" algn="l">
              <a:lnSpc>
                <a:spcPct val="100000"/>
              </a:lnSpc>
              <a:spcBef>
                <a:spcPts val="3000"/>
              </a:spcBef>
              <a:spcAft>
                <a:spcPts val="0"/>
              </a:spcAft>
              <a:buClr>
                <a:schemeClr val="dk1"/>
              </a:buClr>
              <a:buSzPts val="2400"/>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sp>
        <p:nvSpPr>
          <p:cNvPr id="1488" name="Google Shape;1488;g23196b1bd6d_0_1944"/>
          <p:cNvSpPr txBox="1"/>
          <p:nvPr/>
        </p:nvSpPr>
        <p:spPr>
          <a:xfrm>
            <a:off x="673200" y="167125"/>
            <a:ext cx="7797600" cy="6762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3000"/>
              <a:buFont typeface="Arial"/>
              <a:buNone/>
            </a:pPr>
            <a:r>
              <a:rPr lang="en-US" sz="3500">
                <a:solidFill>
                  <a:schemeClr val="lt1"/>
                </a:solidFill>
                <a:latin typeface="Lato Black"/>
                <a:ea typeface="Lato Black"/>
                <a:cs typeface="Lato Black"/>
                <a:sym typeface="Lato Black"/>
              </a:rPr>
              <a:t>Wisconsin EL Landscape</a:t>
            </a:r>
            <a:endParaRPr i="0" sz="1600" u="none" cap="none" strike="noStrike">
              <a:solidFill>
                <a:srgbClr val="000000"/>
              </a:solidFill>
              <a:latin typeface="Lato Black"/>
              <a:ea typeface="Lato Black"/>
              <a:cs typeface="Lato Black"/>
              <a:sym typeface="Lato Black"/>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p:txBody>
      </p:sp>
      <p:sp>
        <p:nvSpPr>
          <p:cNvPr id="1489" name="Google Shape;1489;g23196b1bd6d_0_1944"/>
          <p:cNvSpPr txBox="1"/>
          <p:nvPr/>
        </p:nvSpPr>
        <p:spPr>
          <a:xfrm>
            <a:off x="1221600" y="4434000"/>
            <a:ext cx="3447300" cy="4617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Lato"/>
                <a:ea typeface="Lato"/>
                <a:cs typeface="Lato"/>
                <a:sym typeface="Lato"/>
              </a:rPr>
              <a:t>Enrolled student population as report via WISE</a:t>
            </a:r>
            <a:r>
              <a:rPr b="1" lang="en-US" sz="1100">
                <a:latin typeface="Lato"/>
                <a:ea typeface="Lato"/>
                <a:cs typeface="Lato"/>
                <a:sym typeface="Lato"/>
              </a:rPr>
              <a:t>dash Public Portal.</a:t>
            </a:r>
            <a:r>
              <a:rPr b="1" i="0" lang="en-US" sz="1100" u="none" cap="none" strike="noStrike">
                <a:solidFill>
                  <a:srgbClr val="000000"/>
                </a:solidFill>
                <a:latin typeface="Lato"/>
                <a:ea typeface="Lato"/>
                <a:cs typeface="Lato"/>
                <a:sym typeface="Lato"/>
              </a:rPr>
              <a:t> Retrieved </a:t>
            </a:r>
            <a:r>
              <a:rPr b="1" lang="en-US" sz="1100">
                <a:latin typeface="Lato"/>
                <a:ea typeface="Lato"/>
                <a:cs typeface="Lato"/>
                <a:sym typeface="Lato"/>
              </a:rPr>
              <a:t>May 30, 2023</a:t>
            </a:r>
            <a:endParaRPr b="1" i="0" sz="1100" u="none" cap="none" strike="noStrike">
              <a:solidFill>
                <a:srgbClr val="000000"/>
              </a:solidFill>
              <a:latin typeface="Lato"/>
              <a:ea typeface="Lato"/>
              <a:cs typeface="Lato"/>
              <a:sym typeface="Lato"/>
            </a:endParaRPr>
          </a:p>
        </p:txBody>
      </p:sp>
      <p:sp>
        <p:nvSpPr>
          <p:cNvPr id="1490" name="Google Shape;1490;g23196b1bd6d_0_1944"/>
          <p:cNvSpPr txBox="1"/>
          <p:nvPr/>
        </p:nvSpPr>
        <p:spPr>
          <a:xfrm>
            <a:off x="5523775" y="1128750"/>
            <a:ext cx="3300600" cy="37380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800"/>
              <a:buFont typeface="Arial"/>
              <a:buNone/>
            </a:pPr>
            <a:r>
              <a:rPr b="1" lang="en-US" sz="1600">
                <a:latin typeface="Lato"/>
                <a:ea typeface="Lato"/>
                <a:cs typeface="Lato"/>
                <a:sym typeface="Lato"/>
              </a:rPr>
              <a:t>51,638 students, </a:t>
            </a:r>
            <a:r>
              <a:rPr b="1" i="0" lang="en-US" sz="1600" u="none" cap="none" strike="noStrike">
                <a:solidFill>
                  <a:srgbClr val="000000"/>
                </a:solidFill>
                <a:latin typeface="Lato"/>
                <a:ea typeface="Lato"/>
                <a:cs typeface="Lato"/>
                <a:sym typeface="Lato"/>
              </a:rPr>
              <a:t>represents 6.</a:t>
            </a:r>
            <a:r>
              <a:rPr b="1" lang="en-US" sz="1600">
                <a:latin typeface="Lato"/>
                <a:ea typeface="Lato"/>
                <a:cs typeface="Lato"/>
                <a:sym typeface="Lato"/>
              </a:rPr>
              <a:t>7</a:t>
            </a:r>
            <a:r>
              <a:rPr b="1" i="0" lang="en-US" sz="1600" u="none" cap="none" strike="noStrike">
                <a:solidFill>
                  <a:srgbClr val="000000"/>
                </a:solidFill>
                <a:latin typeface="Lato"/>
                <a:ea typeface="Lato"/>
                <a:cs typeface="Lato"/>
                <a:sym typeface="Lato"/>
              </a:rPr>
              <a:t> % of the current enrolled students reported.  </a:t>
            </a:r>
            <a:r>
              <a:rPr b="1" lang="en-US" sz="1600">
                <a:latin typeface="Lato"/>
                <a:ea typeface="Lato"/>
                <a:cs typeface="Lato"/>
                <a:sym typeface="Lato"/>
              </a:rPr>
              <a:t>(</a:t>
            </a:r>
            <a:r>
              <a:rPr b="1" i="0" lang="en-US" sz="1600" u="none" cap="none" strike="noStrike">
                <a:solidFill>
                  <a:srgbClr val="000000"/>
                </a:solidFill>
                <a:latin typeface="Lato"/>
                <a:ea typeface="Lato"/>
                <a:cs typeface="Lato"/>
                <a:sym typeface="Lato"/>
              </a:rPr>
              <a:t>SY21-22: 49,812)</a:t>
            </a:r>
            <a:endParaRPr b="1" i="0" sz="1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600">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lang="en-US" sz="1600">
                <a:latin typeface="Lato"/>
                <a:ea typeface="Lato"/>
                <a:cs typeface="Lato"/>
                <a:sym typeface="Lato"/>
              </a:rPr>
              <a:t>Total School Population: 771,098</a:t>
            </a:r>
            <a:endParaRPr b="1" sz="1600">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t/>
            </a:r>
            <a:endParaRPr b="1" sz="1600">
              <a:latin typeface="Lato"/>
              <a:ea typeface="Lato"/>
              <a:cs typeface="Lato"/>
              <a:sym typeface="Lato"/>
            </a:endParaRPr>
          </a:p>
          <a:p>
            <a:pPr indent="0" lvl="0" marL="0" marR="0" rtl="0" algn="l">
              <a:lnSpc>
                <a:spcPct val="100000"/>
              </a:lnSpc>
              <a:spcBef>
                <a:spcPts val="0"/>
              </a:spcBef>
              <a:spcAft>
                <a:spcPts val="0"/>
              </a:spcAft>
              <a:buClr>
                <a:srgbClr val="000000"/>
              </a:buClr>
              <a:buSzPts val="1800"/>
              <a:buFont typeface="Arial"/>
              <a:buNone/>
            </a:pPr>
            <a:r>
              <a:rPr b="1" lang="en-US" sz="1600">
                <a:latin typeface="Lato"/>
                <a:ea typeface="Lato"/>
                <a:cs typeface="Lato"/>
                <a:sym typeface="Lato"/>
              </a:rPr>
              <a:t>Nearly 80% of ELs identify Spanish as their first language.</a:t>
            </a:r>
            <a:r>
              <a:rPr b="1" lang="en-US" sz="1800">
                <a:latin typeface="Lato"/>
                <a:ea typeface="Lato"/>
                <a:cs typeface="Lato"/>
                <a:sym typeface="Lato"/>
              </a:rPr>
              <a:t> </a:t>
            </a:r>
            <a:endParaRPr b="1" sz="1800">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Lato"/>
              <a:ea typeface="Lato"/>
              <a:cs typeface="Lato"/>
              <a:sym typeface="Lato"/>
            </a:endParaRPr>
          </a:p>
        </p:txBody>
      </p:sp>
      <p:sp>
        <p:nvSpPr>
          <p:cNvPr id="1491" name="Google Shape;1491;g23196b1bd6d_0_1944"/>
          <p:cNvSpPr txBox="1"/>
          <p:nvPr/>
        </p:nvSpPr>
        <p:spPr>
          <a:xfrm>
            <a:off x="1364788" y="1104350"/>
            <a:ext cx="3000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800">
                <a:solidFill>
                  <a:schemeClr val="dk1"/>
                </a:solidFill>
                <a:latin typeface="Lato"/>
                <a:ea typeface="Lato"/>
                <a:cs typeface="Lato"/>
                <a:sym typeface="Lato"/>
              </a:rPr>
              <a:t>2022-2023</a:t>
            </a:r>
            <a:endParaRPr/>
          </a:p>
        </p:txBody>
      </p:sp>
      <p:sp>
        <p:nvSpPr>
          <p:cNvPr id="1492" name="Google Shape;1492;g23196b1bd6d_0_1944"/>
          <p:cNvSpPr/>
          <p:nvPr/>
        </p:nvSpPr>
        <p:spPr>
          <a:xfrm>
            <a:off x="543300" y="1566050"/>
            <a:ext cx="4803900" cy="2762400"/>
          </a:xfrm>
          <a:prstGeom prst="rect">
            <a:avLst/>
          </a:prstGeom>
          <a:solidFill>
            <a:srgbClr val="0033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3" name="Google Shape;1493;g23196b1bd6d_0_1944"/>
          <p:cNvPicPr preferRelativeResize="0"/>
          <p:nvPr/>
        </p:nvPicPr>
        <p:blipFill>
          <a:blip r:embed="rId3">
            <a:alphaModFix/>
          </a:blip>
          <a:stretch>
            <a:fillRect/>
          </a:stretch>
        </p:blipFill>
        <p:spPr>
          <a:xfrm>
            <a:off x="623550" y="1666850"/>
            <a:ext cx="4644026" cy="2595025"/>
          </a:xfrm>
          <a:prstGeom prst="rect">
            <a:avLst/>
          </a:prstGeom>
          <a:noFill/>
          <a:ln>
            <a:noFill/>
          </a:ln>
        </p:spPr>
      </p:pic>
      <p:sp>
        <p:nvSpPr>
          <p:cNvPr id="1494" name="Google Shape;1494;g23196b1bd6d_0_1944"/>
          <p:cNvSpPr txBox="1"/>
          <p:nvPr/>
        </p:nvSpPr>
        <p:spPr>
          <a:xfrm>
            <a:off x="5823275" y="3327300"/>
            <a:ext cx="2012400" cy="153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a:latin typeface="Lato"/>
                <a:ea typeface="Lato"/>
                <a:cs typeface="Lato"/>
                <a:sym typeface="Lato"/>
              </a:rPr>
              <a:t>Top Languages:  </a:t>
            </a:r>
            <a:endParaRPr b="1" sz="1800">
              <a:latin typeface="Lato"/>
              <a:ea typeface="Lato"/>
              <a:cs typeface="Lato"/>
              <a:sym typeface="Lato"/>
            </a:endParaRPr>
          </a:p>
          <a:p>
            <a:pPr indent="-317500" lvl="0" marL="457200" rtl="0" algn="l">
              <a:spcBef>
                <a:spcPts val="0"/>
              </a:spcBef>
              <a:spcAft>
                <a:spcPts val="0"/>
              </a:spcAft>
              <a:buSzPts val="1400"/>
              <a:buFont typeface="Lato"/>
              <a:buChar char="●"/>
            </a:pPr>
            <a:r>
              <a:rPr b="1" lang="en-US">
                <a:latin typeface="Lato"/>
                <a:ea typeface="Lato"/>
                <a:cs typeface="Lato"/>
                <a:sym typeface="Lato"/>
              </a:rPr>
              <a:t>Spanish</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US">
                <a:latin typeface="Lato"/>
                <a:ea typeface="Lato"/>
                <a:cs typeface="Lato"/>
                <a:sym typeface="Lato"/>
              </a:rPr>
              <a:t>Hmong</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US">
                <a:latin typeface="Lato"/>
                <a:ea typeface="Lato"/>
                <a:cs typeface="Lato"/>
                <a:sym typeface="Lato"/>
              </a:rPr>
              <a:t>Arabic</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US">
                <a:latin typeface="Lato"/>
                <a:ea typeface="Lato"/>
                <a:cs typeface="Lato"/>
                <a:sym typeface="Lato"/>
              </a:rPr>
              <a:t>Chinese</a:t>
            </a:r>
            <a:endParaRPr b="1">
              <a:latin typeface="Lato"/>
              <a:ea typeface="Lato"/>
              <a:cs typeface="Lato"/>
              <a:sym typeface="Lato"/>
            </a:endParaRPr>
          </a:p>
          <a:p>
            <a:pPr indent="-317500" lvl="0" marL="457200" rtl="0" algn="l">
              <a:spcBef>
                <a:spcPts val="0"/>
              </a:spcBef>
              <a:spcAft>
                <a:spcPts val="0"/>
              </a:spcAft>
              <a:buSzPts val="1400"/>
              <a:buFont typeface="Lato"/>
              <a:buChar char="●"/>
            </a:pPr>
            <a:r>
              <a:rPr b="1" lang="en-US">
                <a:latin typeface="Lato"/>
                <a:ea typeface="Lato"/>
                <a:cs typeface="Lato"/>
                <a:sym typeface="Lato"/>
              </a:rPr>
              <a:t>Somali </a:t>
            </a:r>
            <a:endParaRPr b="1">
              <a:latin typeface="Lato"/>
              <a:ea typeface="Lato"/>
              <a:cs typeface="Lato"/>
              <a:sym typeface="Lato"/>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9" name="Shape 1499"/>
        <p:cNvGrpSpPr/>
        <p:nvPr/>
      </p:nvGrpSpPr>
      <p:grpSpPr>
        <a:xfrm>
          <a:off x="0" y="0"/>
          <a:ext cx="0" cy="0"/>
          <a:chOff x="0" y="0"/>
          <a:chExt cx="0" cy="0"/>
        </a:xfrm>
      </p:grpSpPr>
      <p:sp>
        <p:nvSpPr>
          <p:cNvPr id="1500" name="Google Shape;1500;g23196b1bd6d_0_1955"/>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Legal Requirements: Federal</a:t>
            </a:r>
            <a:endParaRPr/>
          </a:p>
        </p:txBody>
      </p:sp>
      <p:sp>
        <p:nvSpPr>
          <p:cNvPr id="1501" name="Google Shape;1501;g23196b1bd6d_0_1955"/>
          <p:cNvSpPr txBox="1"/>
          <p:nvPr>
            <p:ph idx="2" type="body"/>
          </p:nvPr>
        </p:nvSpPr>
        <p:spPr>
          <a:xfrm>
            <a:off x="338400" y="1398125"/>
            <a:ext cx="5453400" cy="2904900"/>
          </a:xfrm>
          <a:prstGeom prst="rect">
            <a:avLst/>
          </a:prstGeom>
        </p:spPr>
        <p:txBody>
          <a:bodyPr anchorCtr="0" anchor="t" bIns="45700" lIns="91425" spcFirstLastPara="1" rIns="91425" wrap="square" tIns="45700">
            <a:normAutofit fontScale="85000" lnSpcReduction="20000"/>
          </a:bodyPr>
          <a:lstStyle/>
          <a:p>
            <a:pPr indent="-358140" lvl="0" marL="457200" rtl="0" algn="l">
              <a:spcBef>
                <a:spcPts val="0"/>
              </a:spcBef>
              <a:spcAft>
                <a:spcPts val="0"/>
              </a:spcAft>
              <a:buSzPct val="100000"/>
              <a:buFont typeface="Lato"/>
              <a:buChar char="•"/>
            </a:pPr>
            <a:r>
              <a:rPr lang="en-US"/>
              <a:t>ESEA  (Title I, III)</a:t>
            </a:r>
            <a:endParaRPr/>
          </a:p>
          <a:p>
            <a:pPr indent="-358140" lvl="0" marL="457200" rtl="0" algn="l">
              <a:spcBef>
                <a:spcPts val="0"/>
              </a:spcBef>
              <a:spcAft>
                <a:spcPts val="0"/>
              </a:spcAft>
              <a:buSzPct val="100000"/>
              <a:buFont typeface="Lato"/>
              <a:buChar char="•"/>
            </a:pPr>
            <a:r>
              <a:rPr lang="en-US"/>
              <a:t>Civil Rights Act of 1964</a:t>
            </a:r>
            <a:endParaRPr/>
          </a:p>
          <a:p>
            <a:pPr indent="-358140" lvl="0" marL="457200" rtl="0" algn="l">
              <a:spcBef>
                <a:spcPts val="0"/>
              </a:spcBef>
              <a:spcAft>
                <a:spcPts val="0"/>
              </a:spcAft>
              <a:buSzPct val="100000"/>
              <a:buFont typeface="Lato"/>
              <a:buChar char="•"/>
            </a:pPr>
            <a:r>
              <a:rPr lang="en-US"/>
              <a:t>Equal Education Opportunities Act</a:t>
            </a:r>
            <a:endParaRPr/>
          </a:p>
          <a:p>
            <a:pPr indent="-358140" lvl="0" marL="457200" rtl="0" algn="l">
              <a:spcBef>
                <a:spcPts val="0"/>
              </a:spcBef>
              <a:spcAft>
                <a:spcPts val="0"/>
              </a:spcAft>
              <a:buSzPct val="100000"/>
              <a:buFont typeface="Lato"/>
              <a:buChar char="•"/>
            </a:pPr>
            <a:r>
              <a:rPr lang="en-US"/>
              <a:t>Lau vs. Nichols</a:t>
            </a:r>
            <a:endParaRPr/>
          </a:p>
          <a:p>
            <a:pPr indent="-358140" lvl="0" marL="457200" rtl="0" algn="l">
              <a:spcBef>
                <a:spcPts val="0"/>
              </a:spcBef>
              <a:spcAft>
                <a:spcPts val="0"/>
              </a:spcAft>
              <a:buSzPct val="100000"/>
              <a:buFont typeface="Lato"/>
              <a:buChar char="•"/>
            </a:pPr>
            <a:r>
              <a:rPr lang="en-US"/>
              <a:t>Castañeda vs. Pickard </a:t>
            </a:r>
            <a:endParaRPr/>
          </a:p>
          <a:p>
            <a:pPr indent="-358140" lvl="0" marL="457200" rtl="0" algn="l">
              <a:spcBef>
                <a:spcPts val="0"/>
              </a:spcBef>
              <a:spcAft>
                <a:spcPts val="0"/>
              </a:spcAft>
              <a:buSzPct val="100000"/>
              <a:buFont typeface="Lato"/>
              <a:buChar char="•"/>
            </a:pPr>
            <a:r>
              <a:rPr lang="en-US"/>
              <a:t>See </a:t>
            </a:r>
            <a:r>
              <a:rPr lang="en-US" u="sng">
                <a:solidFill>
                  <a:schemeClr val="hlink"/>
                </a:solidFill>
                <a:hlinkClick r:id="rId3"/>
              </a:rPr>
              <a:t>Fact sheets </a:t>
            </a:r>
            <a:r>
              <a:rPr lang="en-US"/>
              <a:t>and  </a:t>
            </a:r>
            <a:r>
              <a:rPr lang="en-US" u="sng">
                <a:solidFill>
                  <a:schemeClr val="hlink"/>
                </a:solidFill>
                <a:hlinkClick r:id="rId4"/>
              </a:rPr>
              <a:t>Chapter 14 of EL Policy Handbook</a:t>
            </a:r>
            <a:endParaRPr/>
          </a:p>
        </p:txBody>
      </p:sp>
      <p:pic>
        <p:nvPicPr>
          <p:cNvPr id="1502" name="Google Shape;1502;g23196b1bd6d_0_1955"/>
          <p:cNvPicPr preferRelativeResize="0"/>
          <p:nvPr/>
        </p:nvPicPr>
        <p:blipFill>
          <a:blip r:embed="rId5">
            <a:alphaModFix/>
          </a:blip>
          <a:stretch>
            <a:fillRect/>
          </a:stretch>
        </p:blipFill>
        <p:spPr>
          <a:xfrm>
            <a:off x="5871650" y="1323925"/>
            <a:ext cx="3047400" cy="312584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7" name="Shape 1507"/>
        <p:cNvGrpSpPr/>
        <p:nvPr/>
      </p:nvGrpSpPr>
      <p:grpSpPr>
        <a:xfrm>
          <a:off x="0" y="0"/>
          <a:ext cx="0" cy="0"/>
          <a:chOff x="0" y="0"/>
          <a:chExt cx="0" cy="0"/>
        </a:xfrm>
      </p:grpSpPr>
      <p:sp>
        <p:nvSpPr>
          <p:cNvPr id="1508" name="Google Shape;1508;g23196b1bd6d_0_1962"/>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u="sng">
                <a:solidFill>
                  <a:schemeClr val="hlink"/>
                </a:solidFill>
                <a:hlinkClick r:id="rId3"/>
              </a:rPr>
              <a:t>Civil Rights Obligations</a:t>
            </a:r>
            <a:endParaRPr/>
          </a:p>
        </p:txBody>
      </p:sp>
      <p:sp>
        <p:nvSpPr>
          <p:cNvPr id="1509" name="Google Shape;1509;g23196b1bd6d_0_1962"/>
          <p:cNvSpPr txBox="1"/>
          <p:nvPr/>
        </p:nvSpPr>
        <p:spPr>
          <a:xfrm>
            <a:off x="567750" y="963600"/>
            <a:ext cx="8008500" cy="4079100"/>
          </a:xfrm>
          <a:prstGeom prst="rect">
            <a:avLst/>
          </a:prstGeom>
          <a:noFill/>
          <a:ln>
            <a:noFill/>
          </a:ln>
        </p:spPr>
        <p:txBody>
          <a:bodyPr anchorCtr="0" anchor="t" bIns="91425" lIns="91425" spcFirstLastPara="1" rIns="91425" wrap="square" tIns="91425">
            <a:spAutoFit/>
          </a:bodyPr>
          <a:lstStyle/>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Identify and assess all potential English Learners</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Provide students with a language assistance program</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Provide sufficient staffing and resources to have an </a:t>
            </a:r>
            <a:r>
              <a:rPr b="1" i="1" lang="en-US" sz="1600">
                <a:latin typeface="Lato"/>
                <a:ea typeface="Lato"/>
                <a:cs typeface="Lato"/>
                <a:sym typeface="Lato"/>
              </a:rPr>
              <a:t>effective</a:t>
            </a:r>
            <a:r>
              <a:rPr b="1" lang="en-US" sz="1600">
                <a:latin typeface="Lato"/>
                <a:ea typeface="Lato"/>
                <a:cs typeface="Lato"/>
                <a:sym typeface="Lato"/>
              </a:rPr>
              <a:t> program.</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Provide meaningful access to all curriculum and extra /co-curricular programs</a:t>
            </a:r>
            <a:endParaRPr b="1" sz="1600">
              <a:latin typeface="Lato"/>
              <a:ea typeface="Lato"/>
              <a:cs typeface="Lato"/>
              <a:sym typeface="Lato"/>
            </a:endParaRPr>
          </a:p>
          <a:p>
            <a:pPr indent="-317500" lvl="1" marL="914400" rtl="0" algn="l">
              <a:lnSpc>
                <a:spcPct val="150000"/>
              </a:lnSpc>
              <a:spcBef>
                <a:spcPts val="0"/>
              </a:spcBef>
              <a:spcAft>
                <a:spcPts val="0"/>
              </a:spcAft>
              <a:buSzPts val="1400"/>
              <a:buFont typeface="Lato"/>
              <a:buChar char="○"/>
            </a:pPr>
            <a:r>
              <a:rPr b="1" lang="en-US">
                <a:latin typeface="Lato"/>
                <a:ea typeface="Lato"/>
                <a:cs typeface="Lato"/>
                <a:sym typeface="Lato"/>
              </a:rPr>
              <a:t>Core curriculum and Specialized Curriculum</a:t>
            </a:r>
            <a:endParaRPr b="1">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Avoid unnecessary segregation of students</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Evaluate EL students for Special Education services</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Meet needs of students whose parents have opted them out of an ESL program</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Monitoring and exiting students from EL Programs</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Demonstrating the effectiveness of programs</a:t>
            </a:r>
            <a:endParaRPr b="1" sz="1600">
              <a:latin typeface="Lato"/>
              <a:ea typeface="Lato"/>
              <a:cs typeface="Lato"/>
              <a:sym typeface="Lato"/>
            </a:endParaRPr>
          </a:p>
          <a:p>
            <a:pPr indent="-330200" lvl="0" marL="457200" rtl="0" algn="l">
              <a:lnSpc>
                <a:spcPct val="150000"/>
              </a:lnSpc>
              <a:spcBef>
                <a:spcPts val="0"/>
              </a:spcBef>
              <a:spcAft>
                <a:spcPts val="0"/>
              </a:spcAft>
              <a:buSzPts val="1600"/>
              <a:buFont typeface="Lato"/>
              <a:buChar char="●"/>
            </a:pPr>
            <a:r>
              <a:rPr b="1" lang="en-US" sz="1600">
                <a:latin typeface="Lato"/>
                <a:ea typeface="Lato"/>
                <a:cs typeface="Lato"/>
                <a:sym typeface="Lato"/>
              </a:rPr>
              <a:t>Ensure meaningful communication with EL parents</a:t>
            </a:r>
            <a:endParaRPr b="1" sz="1600">
              <a:latin typeface="Lato"/>
              <a:ea typeface="Lato"/>
              <a:cs typeface="Lato"/>
              <a:sym typeface="Lato"/>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4" name="Shape 1514"/>
        <p:cNvGrpSpPr/>
        <p:nvPr/>
      </p:nvGrpSpPr>
      <p:grpSpPr>
        <a:xfrm>
          <a:off x="0" y="0"/>
          <a:ext cx="0" cy="0"/>
          <a:chOff x="0" y="0"/>
          <a:chExt cx="0" cy="0"/>
        </a:xfrm>
      </p:grpSpPr>
      <p:sp>
        <p:nvSpPr>
          <p:cNvPr id="1515" name="Google Shape;1515;g23196b1bd6d_0_1968"/>
          <p:cNvSpPr txBox="1"/>
          <p:nvPr>
            <p:ph idx="1" type="body"/>
          </p:nvPr>
        </p:nvSpPr>
        <p:spPr>
          <a:xfrm>
            <a:off x="0" y="0"/>
            <a:ext cx="9144000" cy="9060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extLst>
                  <a:ext uri="http://customooxmlschemas.google.com/">
                    <go:slidesCustomData xmlns:go="http://customooxmlschemas.google.com/" textRoundtripDataId="18"/>
                  </a:ext>
                </a:extLst>
              </a:rPr>
              <a:t>Entrance Procedures</a:t>
            </a:r>
            <a:endParaRPr/>
          </a:p>
        </p:txBody>
      </p:sp>
      <p:pic>
        <p:nvPicPr>
          <p:cNvPr id="1516" name="Google Shape;1516;g23196b1bd6d_0_1968"/>
          <p:cNvPicPr preferRelativeResize="0"/>
          <p:nvPr/>
        </p:nvPicPr>
        <p:blipFill>
          <a:blip r:embed="rId3">
            <a:alphaModFix/>
          </a:blip>
          <a:stretch>
            <a:fillRect/>
          </a:stretch>
        </p:blipFill>
        <p:spPr>
          <a:xfrm>
            <a:off x="0" y="906000"/>
            <a:ext cx="9033151" cy="42375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1" name="Shape 1521"/>
        <p:cNvGrpSpPr/>
        <p:nvPr/>
      </p:nvGrpSpPr>
      <p:grpSpPr>
        <a:xfrm>
          <a:off x="0" y="0"/>
          <a:ext cx="0" cy="0"/>
          <a:chOff x="0" y="0"/>
          <a:chExt cx="0" cy="0"/>
        </a:xfrm>
      </p:grpSpPr>
      <p:sp>
        <p:nvSpPr>
          <p:cNvPr id="1522" name="Google Shape;1522;g23196b1bd6d_0_197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Home Language Survey (HLS)</a:t>
            </a:r>
            <a:endParaRPr/>
          </a:p>
        </p:txBody>
      </p:sp>
      <p:sp>
        <p:nvSpPr>
          <p:cNvPr id="1523" name="Google Shape;1523;g23196b1bd6d_0_1974"/>
          <p:cNvSpPr txBox="1"/>
          <p:nvPr>
            <p:ph idx="2" type="body"/>
          </p:nvPr>
        </p:nvSpPr>
        <p:spPr>
          <a:xfrm>
            <a:off x="4052850" y="1488875"/>
            <a:ext cx="4908000" cy="2512800"/>
          </a:xfrm>
          <a:prstGeom prst="rect">
            <a:avLst/>
          </a:prstGeom>
        </p:spPr>
        <p:txBody>
          <a:bodyPr anchorCtr="0" anchor="t" bIns="45700" lIns="91425" spcFirstLastPara="1" rIns="91425" wrap="square" tIns="45700">
            <a:normAutofit fontScale="85000" lnSpcReduction="20000"/>
          </a:bodyPr>
          <a:lstStyle/>
          <a:p>
            <a:pPr indent="0" lvl="0" marL="0" rtl="0" algn="l">
              <a:spcBef>
                <a:spcPts val="0"/>
              </a:spcBef>
              <a:spcAft>
                <a:spcPts val="0"/>
              </a:spcAft>
              <a:buNone/>
            </a:pPr>
            <a:r>
              <a:rPr lang="en-US"/>
              <a:t>Purpose:</a:t>
            </a:r>
            <a:endParaRPr/>
          </a:p>
          <a:p>
            <a:pPr indent="-358140" lvl="0" marL="457200" rtl="0" algn="l">
              <a:spcBef>
                <a:spcPts val="439"/>
              </a:spcBef>
              <a:spcAft>
                <a:spcPts val="0"/>
              </a:spcAft>
              <a:buSzPct val="100000"/>
              <a:buChar char="•"/>
            </a:pPr>
            <a:r>
              <a:rPr lang="en-US"/>
              <a:t>Use of Language in the home</a:t>
            </a:r>
            <a:endParaRPr/>
          </a:p>
          <a:p>
            <a:pPr indent="-358140" lvl="0" marL="457200" rtl="0" algn="l">
              <a:spcBef>
                <a:spcPts val="0"/>
              </a:spcBef>
              <a:spcAft>
                <a:spcPts val="0"/>
              </a:spcAft>
              <a:buSzPct val="100000"/>
              <a:buChar char="•"/>
            </a:pPr>
            <a:r>
              <a:rPr lang="en-US"/>
              <a:t>Identify students (language support)</a:t>
            </a:r>
            <a:endParaRPr/>
          </a:p>
          <a:p>
            <a:pPr indent="-358140" lvl="0" marL="457200" rtl="0" algn="l">
              <a:spcBef>
                <a:spcPts val="0"/>
              </a:spcBef>
              <a:spcAft>
                <a:spcPts val="0"/>
              </a:spcAft>
              <a:buSzPct val="100000"/>
              <a:buChar char="•"/>
            </a:pPr>
            <a:r>
              <a:rPr lang="en-US"/>
              <a:t>Language Needs of Caregivers</a:t>
            </a:r>
            <a:endParaRPr/>
          </a:p>
          <a:p>
            <a:pPr indent="-358140" lvl="0" marL="457200" rtl="0" algn="l">
              <a:spcBef>
                <a:spcPts val="0"/>
              </a:spcBef>
              <a:spcAft>
                <a:spcPts val="0"/>
              </a:spcAft>
              <a:buSzPct val="100000"/>
              <a:buChar char="•"/>
            </a:pPr>
            <a:r>
              <a:rPr lang="en-US"/>
              <a:t>See </a:t>
            </a:r>
            <a:r>
              <a:rPr lang="en-US" u="sng">
                <a:solidFill>
                  <a:schemeClr val="hlink"/>
                </a:solidFill>
                <a:hlinkClick r:id="rId3"/>
              </a:rPr>
              <a:t>EL Policy Handbook </a:t>
            </a:r>
            <a:r>
              <a:rPr lang="en-US"/>
              <a:t> chapters 1-3</a:t>
            </a:r>
            <a:endParaRPr/>
          </a:p>
        </p:txBody>
      </p:sp>
      <p:pic>
        <p:nvPicPr>
          <p:cNvPr id="1524" name="Google Shape;1524;g23196b1bd6d_0_1974"/>
          <p:cNvPicPr preferRelativeResize="0"/>
          <p:nvPr/>
        </p:nvPicPr>
        <p:blipFill>
          <a:blip r:embed="rId4">
            <a:alphaModFix/>
          </a:blip>
          <a:stretch>
            <a:fillRect/>
          </a:stretch>
        </p:blipFill>
        <p:spPr>
          <a:xfrm>
            <a:off x="573800" y="1074000"/>
            <a:ext cx="3120314" cy="3917099"/>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9" name="Shape 1529"/>
        <p:cNvGrpSpPr/>
        <p:nvPr/>
      </p:nvGrpSpPr>
      <p:grpSpPr>
        <a:xfrm>
          <a:off x="0" y="0"/>
          <a:ext cx="0" cy="0"/>
          <a:chOff x="0" y="0"/>
          <a:chExt cx="0" cy="0"/>
        </a:xfrm>
      </p:grpSpPr>
      <p:sp>
        <p:nvSpPr>
          <p:cNvPr id="1530" name="Google Shape;1530;g23196b1bd6d_0_1981"/>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Parent Notification </a:t>
            </a:r>
            <a:endParaRPr/>
          </a:p>
        </p:txBody>
      </p:sp>
      <p:sp>
        <p:nvSpPr>
          <p:cNvPr id="1531" name="Google Shape;1531;g23196b1bd6d_0_1981"/>
          <p:cNvSpPr txBox="1"/>
          <p:nvPr/>
        </p:nvSpPr>
        <p:spPr>
          <a:xfrm>
            <a:off x="382425" y="1234925"/>
            <a:ext cx="4341300" cy="3906900"/>
          </a:xfrm>
          <a:prstGeom prst="rect">
            <a:avLst/>
          </a:prstGeom>
          <a:noFill/>
          <a:ln>
            <a:noFill/>
          </a:ln>
        </p:spPr>
        <p:txBody>
          <a:bodyPr anchorCtr="0" anchor="ctr" bIns="91425" lIns="91425" spcFirstLastPara="1" rIns="91425" wrap="square" tIns="91425">
            <a:noAutofit/>
          </a:bodyPr>
          <a:lstStyle/>
          <a:p>
            <a:pPr indent="-304800" lvl="0" marL="914400" rtl="0" algn="l">
              <a:lnSpc>
                <a:spcPct val="115000"/>
              </a:lnSpc>
              <a:spcBef>
                <a:spcPts val="900"/>
              </a:spcBef>
              <a:spcAft>
                <a:spcPts val="0"/>
              </a:spcAft>
              <a:buClr>
                <a:schemeClr val="dk1"/>
              </a:buClr>
              <a:buSzPts val="1200"/>
              <a:buFont typeface="Lato"/>
              <a:buChar char="●"/>
            </a:pPr>
            <a:r>
              <a:rPr b="1" i="1" lang="en-US" sz="1200">
                <a:solidFill>
                  <a:schemeClr val="dk1"/>
                </a:solidFill>
                <a:latin typeface="Lato"/>
                <a:ea typeface="Lato"/>
                <a:cs typeface="Lato"/>
                <a:sym typeface="Lato"/>
              </a:rPr>
              <a:t>r</a:t>
            </a:r>
            <a:r>
              <a:rPr b="1" lang="en-US" sz="1200">
                <a:solidFill>
                  <a:schemeClr val="dk1"/>
                </a:solidFill>
                <a:latin typeface="Lato"/>
                <a:ea typeface="Lato"/>
                <a:cs typeface="Lato"/>
                <a:sym typeface="Lato"/>
              </a:rPr>
              <a:t>easons for the identification of their child</a:t>
            </a:r>
            <a:r>
              <a:rPr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304800" lvl="0" marL="914400" rtl="0" algn="l">
              <a:lnSpc>
                <a:spcPct val="115000"/>
              </a:lnSpc>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 placement in a language instruction educational program</a:t>
            </a:r>
            <a:r>
              <a:rPr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304800" lvl="0" marL="914400" rtl="0" algn="l">
              <a:lnSpc>
                <a:spcPct val="115000"/>
              </a:lnSpc>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child’s level of English proficiency</a:t>
            </a:r>
            <a:r>
              <a:rPr lang="en-US" sz="1200">
                <a:solidFill>
                  <a:schemeClr val="dk1"/>
                </a:solidFill>
                <a:latin typeface="Lato"/>
                <a:ea typeface="Lato"/>
                <a:cs typeface="Lato"/>
                <a:sym typeface="Lato"/>
              </a:rPr>
              <a:t>, </a:t>
            </a:r>
            <a:r>
              <a:rPr b="1" lang="en-US" sz="1200">
                <a:solidFill>
                  <a:schemeClr val="dk1"/>
                </a:solidFill>
                <a:latin typeface="Lato"/>
                <a:ea typeface="Lato"/>
                <a:cs typeface="Lato"/>
                <a:sym typeface="Lato"/>
              </a:rPr>
              <a:t>how such level was assessed</a:t>
            </a:r>
            <a:r>
              <a:rPr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304800" lvl="0" marL="914400" rtl="0" algn="l">
              <a:lnSpc>
                <a:spcPct val="115000"/>
              </a:lnSpc>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the status of the child’s academic achievement</a:t>
            </a:r>
            <a:r>
              <a:rPr lang="en-US" sz="1200">
                <a:solidFill>
                  <a:schemeClr val="dk1"/>
                </a:solidFill>
                <a:latin typeface="Lato"/>
                <a:ea typeface="Lato"/>
                <a:cs typeface="Lato"/>
                <a:sym typeface="Lato"/>
              </a:rPr>
              <a:t>;</a:t>
            </a:r>
            <a:endParaRPr sz="1200">
              <a:solidFill>
                <a:schemeClr val="dk1"/>
              </a:solidFill>
              <a:latin typeface="Lato"/>
              <a:ea typeface="Lato"/>
              <a:cs typeface="Lato"/>
              <a:sym typeface="Lato"/>
            </a:endParaRPr>
          </a:p>
          <a:p>
            <a:pPr indent="-304800" lvl="0" marL="914400" rtl="0" algn="l">
              <a:lnSpc>
                <a:spcPct val="115000"/>
              </a:lnSpc>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methods of instruction used in the program</a:t>
            </a:r>
            <a:r>
              <a:rPr lang="en-US" sz="1200">
                <a:solidFill>
                  <a:schemeClr val="dk1"/>
                </a:solidFill>
                <a:latin typeface="Lato"/>
                <a:ea typeface="Lato"/>
                <a:cs typeface="Lato"/>
                <a:sym typeface="Lato"/>
              </a:rPr>
              <a:t>, </a:t>
            </a:r>
            <a:r>
              <a:rPr b="1" lang="en-US" sz="1200">
                <a:solidFill>
                  <a:schemeClr val="dk1"/>
                </a:solidFill>
                <a:latin typeface="Lato"/>
                <a:ea typeface="Lato"/>
                <a:cs typeface="Lato"/>
                <a:sym typeface="Lato"/>
              </a:rPr>
              <a:t>methods of instruction used in other available programs</a:t>
            </a:r>
            <a:r>
              <a:rPr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304800" lvl="0" marL="914400" rtl="0" algn="l">
              <a:lnSpc>
                <a:spcPct val="115000"/>
              </a:lnSpc>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how the program</a:t>
            </a:r>
            <a:r>
              <a:rPr lang="en-US" sz="1200">
                <a:solidFill>
                  <a:schemeClr val="dk1"/>
                </a:solidFill>
                <a:latin typeface="Lato"/>
                <a:ea typeface="Lato"/>
                <a:cs typeface="Lato"/>
                <a:sym typeface="Lato"/>
              </a:rPr>
              <a:t> </a:t>
            </a:r>
            <a:r>
              <a:rPr b="1" lang="en-US" sz="1200">
                <a:solidFill>
                  <a:schemeClr val="dk1"/>
                </a:solidFill>
                <a:latin typeface="Lato"/>
                <a:ea typeface="Lato"/>
                <a:cs typeface="Lato"/>
                <a:sym typeface="Lato"/>
              </a:rPr>
              <a:t>will meet needs</a:t>
            </a:r>
            <a:r>
              <a:rPr lang="en-US" sz="1200">
                <a:solidFill>
                  <a:schemeClr val="dk1"/>
                </a:solidFill>
                <a:latin typeface="Lato"/>
                <a:ea typeface="Lato"/>
                <a:cs typeface="Lato"/>
                <a:sym typeface="Lato"/>
              </a:rPr>
              <a:t> of </a:t>
            </a:r>
            <a:r>
              <a:rPr b="1" lang="en-US" sz="1200" u="sng">
                <a:solidFill>
                  <a:schemeClr val="dk1"/>
                </a:solidFill>
                <a:latin typeface="Lato"/>
                <a:ea typeface="Lato"/>
                <a:cs typeface="Lato"/>
                <a:sym typeface="Lato"/>
              </a:rPr>
              <a:t>their</a:t>
            </a:r>
            <a:r>
              <a:rPr lang="en-US" sz="1200">
                <a:solidFill>
                  <a:schemeClr val="dk1"/>
                </a:solidFill>
                <a:latin typeface="Lato"/>
                <a:ea typeface="Lato"/>
                <a:cs typeface="Lato"/>
                <a:sym typeface="Lato"/>
              </a:rPr>
              <a:t> child</a:t>
            </a:r>
            <a:endParaRPr sz="1200">
              <a:solidFill>
                <a:schemeClr val="dk1"/>
              </a:solidFill>
              <a:latin typeface="Lato"/>
              <a:ea typeface="Lato"/>
              <a:cs typeface="Lato"/>
              <a:sym typeface="Lato"/>
            </a:endParaRPr>
          </a:p>
          <a:p>
            <a:pPr indent="-304800" lvl="0" marL="914400" rtl="0" algn="l">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how such program will specifically help their child learn English and meet age-appropriate academic achievement standards </a:t>
            </a:r>
            <a:endParaRPr b="1" sz="1200">
              <a:solidFill>
                <a:schemeClr val="dk1"/>
              </a:solidFill>
              <a:latin typeface="Lato"/>
              <a:ea typeface="Lato"/>
              <a:cs typeface="Lato"/>
              <a:sym typeface="Lato"/>
            </a:endParaRPr>
          </a:p>
          <a:p>
            <a:pPr indent="-304800" lvl="0" marL="914400" rtl="0" algn="l">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specific exit requirements for the program</a:t>
            </a:r>
            <a:endParaRPr sz="1200">
              <a:solidFill>
                <a:schemeClr val="dk1"/>
              </a:solidFill>
              <a:latin typeface="Lato"/>
              <a:ea typeface="Lato"/>
              <a:cs typeface="Lato"/>
              <a:sym typeface="Lato"/>
            </a:endParaRPr>
          </a:p>
          <a:p>
            <a:pPr indent="0" lvl="0" marL="914400" rtl="0" algn="l">
              <a:lnSpc>
                <a:spcPct val="115000"/>
              </a:lnSpc>
              <a:spcBef>
                <a:spcPts val="1000"/>
              </a:spcBef>
              <a:spcAft>
                <a:spcPts val="900"/>
              </a:spcAft>
              <a:buNone/>
            </a:pPr>
            <a:r>
              <a:t/>
            </a:r>
            <a:endParaRPr sz="1200"/>
          </a:p>
        </p:txBody>
      </p:sp>
      <p:sp>
        <p:nvSpPr>
          <p:cNvPr id="1532" name="Google Shape;1532;g23196b1bd6d_0_1981"/>
          <p:cNvSpPr txBox="1"/>
          <p:nvPr/>
        </p:nvSpPr>
        <p:spPr>
          <a:xfrm>
            <a:off x="6767200" y="4753600"/>
            <a:ext cx="2211300" cy="30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u="sng">
                <a:solidFill>
                  <a:schemeClr val="hlink"/>
                </a:solidFill>
                <a:latin typeface="Lato"/>
                <a:ea typeface="Lato"/>
                <a:cs typeface="Lato"/>
                <a:sym typeface="Lato"/>
                <a:hlinkClick r:id="rId3"/>
              </a:rPr>
              <a:t>Parent Notification Tool</a:t>
            </a:r>
            <a:endParaRPr b="1">
              <a:latin typeface="Lato"/>
              <a:ea typeface="Lato"/>
              <a:cs typeface="Lato"/>
              <a:sym typeface="Lato"/>
            </a:endParaRPr>
          </a:p>
        </p:txBody>
      </p:sp>
      <p:sp>
        <p:nvSpPr>
          <p:cNvPr id="1533" name="Google Shape;1533;g23196b1bd6d_0_1981"/>
          <p:cNvSpPr txBox="1"/>
          <p:nvPr/>
        </p:nvSpPr>
        <p:spPr>
          <a:xfrm>
            <a:off x="4723800" y="921600"/>
            <a:ext cx="3789000" cy="1788000"/>
          </a:xfrm>
          <a:prstGeom prst="rect">
            <a:avLst/>
          </a:prstGeom>
          <a:noFill/>
          <a:ln>
            <a:noFill/>
          </a:ln>
        </p:spPr>
        <p:txBody>
          <a:bodyPr anchorCtr="0" anchor="ctr" bIns="91425" lIns="91425" spcFirstLastPara="1" rIns="91425" wrap="square" tIns="91425">
            <a:noAutofit/>
          </a:bodyPr>
          <a:lstStyle/>
          <a:p>
            <a:pPr indent="-311150" lvl="0" marL="457200" rtl="0" algn="l">
              <a:lnSpc>
                <a:spcPct val="100000"/>
              </a:lnSpc>
              <a:spcBef>
                <a:spcPts val="0"/>
              </a:spcBef>
              <a:spcAft>
                <a:spcPts val="0"/>
              </a:spcAft>
              <a:buClr>
                <a:schemeClr val="dk1"/>
              </a:buClr>
              <a:buSzPts val="1300"/>
              <a:buFont typeface="Lato"/>
              <a:buChar char="●"/>
            </a:pPr>
            <a:r>
              <a:rPr b="1" i="1" lang="en-US" sz="1300">
                <a:solidFill>
                  <a:schemeClr val="dk1"/>
                </a:solidFill>
                <a:latin typeface="Lato"/>
                <a:ea typeface="Lato"/>
                <a:cs typeface="Lato"/>
                <a:sym typeface="Lato"/>
              </a:rPr>
              <a:t>the expected rate of transition from such program </a:t>
            </a:r>
            <a:endParaRPr b="1" i="1" sz="1300">
              <a:solidFill>
                <a:schemeClr val="dk1"/>
              </a:solidFill>
              <a:latin typeface="Lato"/>
              <a:ea typeface="Lato"/>
              <a:cs typeface="Lato"/>
              <a:sym typeface="Lato"/>
            </a:endParaRPr>
          </a:p>
          <a:p>
            <a:pPr indent="-311150" lvl="0" marL="457200" rtl="0" algn="l">
              <a:lnSpc>
                <a:spcPct val="100000"/>
              </a:lnSpc>
              <a:spcBef>
                <a:spcPts val="1000"/>
              </a:spcBef>
              <a:spcAft>
                <a:spcPts val="0"/>
              </a:spcAft>
              <a:buClr>
                <a:schemeClr val="dk1"/>
              </a:buClr>
              <a:buSzPts val="1300"/>
              <a:buFont typeface="Lato"/>
              <a:buChar char="●"/>
            </a:pPr>
            <a:r>
              <a:rPr b="1" i="1" lang="en-US" sz="1300">
                <a:solidFill>
                  <a:schemeClr val="dk1"/>
                </a:solidFill>
                <a:latin typeface="Lato"/>
                <a:ea typeface="Lato"/>
                <a:cs typeface="Lato"/>
                <a:sym typeface="Lato"/>
              </a:rPr>
              <a:t>expected rate of graduation from high school </a:t>
            </a:r>
            <a:endParaRPr b="1" i="1" sz="1300">
              <a:solidFill>
                <a:schemeClr val="dk1"/>
              </a:solidFill>
              <a:latin typeface="Lato"/>
              <a:ea typeface="Lato"/>
              <a:cs typeface="Lato"/>
              <a:sym typeface="Lato"/>
            </a:endParaRPr>
          </a:p>
          <a:p>
            <a:pPr indent="-311150" lvl="0" marL="457200" rtl="0" algn="l">
              <a:lnSpc>
                <a:spcPct val="100000"/>
              </a:lnSpc>
              <a:spcBef>
                <a:spcPts val="1000"/>
              </a:spcBef>
              <a:spcAft>
                <a:spcPts val="1000"/>
              </a:spcAft>
              <a:buClr>
                <a:schemeClr val="dk1"/>
              </a:buClr>
              <a:buSzPts val="1300"/>
              <a:buFont typeface="Lato"/>
              <a:buChar char="●"/>
            </a:pPr>
            <a:r>
              <a:rPr b="1" i="1" lang="en-US" sz="1300">
                <a:solidFill>
                  <a:schemeClr val="dk1"/>
                </a:solidFill>
                <a:latin typeface="Lato"/>
                <a:ea typeface="Lato"/>
                <a:cs typeface="Lato"/>
                <a:sym typeface="Lato"/>
              </a:rPr>
              <a:t>how such program meets the objectives of the individualized education program </a:t>
            </a:r>
            <a:endParaRPr b="1" i="1" sz="1300">
              <a:solidFill>
                <a:schemeClr val="dk1"/>
              </a:solidFill>
            </a:endParaRPr>
          </a:p>
        </p:txBody>
      </p:sp>
      <p:sp>
        <p:nvSpPr>
          <p:cNvPr id="1534" name="Google Shape;1534;g23196b1bd6d_0_1981"/>
          <p:cNvSpPr txBox="1"/>
          <p:nvPr/>
        </p:nvSpPr>
        <p:spPr>
          <a:xfrm>
            <a:off x="4944725" y="2600700"/>
            <a:ext cx="3735600" cy="204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chemeClr val="dk1"/>
                </a:solidFill>
                <a:latin typeface="Lato"/>
                <a:ea typeface="Lato"/>
                <a:cs typeface="Lato"/>
                <a:sym typeface="Lato"/>
              </a:rPr>
              <a:t>Must be provided in writing:</a:t>
            </a:r>
            <a:endParaRPr b="1" sz="1200">
              <a:solidFill>
                <a:schemeClr val="dk1"/>
              </a:solidFill>
              <a:latin typeface="Lato"/>
              <a:ea typeface="Lato"/>
              <a:cs typeface="Lato"/>
              <a:sym typeface="Lato"/>
            </a:endParaRPr>
          </a:p>
          <a:p>
            <a:pPr indent="-304800" lvl="0" marL="457200" rtl="0" algn="l">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right that parents have to have their child immediately removed from such program</a:t>
            </a:r>
            <a:r>
              <a:rPr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304800" lvl="0" marL="457200" rtl="0" algn="l">
              <a:spcBef>
                <a:spcPts val="1000"/>
              </a:spcBef>
              <a:spcAft>
                <a:spcPts val="0"/>
              </a:spcAft>
              <a:buClr>
                <a:schemeClr val="dk1"/>
              </a:buClr>
              <a:buSzPts val="1200"/>
              <a:buFont typeface="Lato"/>
              <a:buChar char="●"/>
            </a:pPr>
            <a:r>
              <a:rPr b="1" lang="en-US" sz="1200">
                <a:solidFill>
                  <a:schemeClr val="dk1"/>
                </a:solidFill>
                <a:latin typeface="Lato"/>
                <a:ea typeface="Lato"/>
                <a:cs typeface="Lato"/>
                <a:sym typeface="Lato"/>
              </a:rPr>
              <a:t>options that parents have to decline to enroll their child in such program or to choose another program or method of instruction</a:t>
            </a:r>
            <a:r>
              <a:rPr lang="en-US" sz="1200">
                <a:solidFill>
                  <a:schemeClr val="dk1"/>
                </a:solidFill>
                <a:latin typeface="Lato"/>
                <a:ea typeface="Lato"/>
                <a:cs typeface="Lato"/>
                <a:sym typeface="Lato"/>
              </a:rPr>
              <a:t>, </a:t>
            </a:r>
            <a:endParaRPr sz="1200">
              <a:solidFill>
                <a:schemeClr val="dk1"/>
              </a:solidFill>
              <a:latin typeface="Lato"/>
              <a:ea typeface="Lato"/>
              <a:cs typeface="Lato"/>
              <a:sym typeface="Lato"/>
            </a:endParaRPr>
          </a:p>
          <a:p>
            <a:pPr indent="-304800" lvl="0" marL="457200" rtl="0" algn="l">
              <a:spcBef>
                <a:spcPts val="1000"/>
              </a:spcBef>
              <a:spcAft>
                <a:spcPts val="1000"/>
              </a:spcAft>
              <a:buClr>
                <a:schemeClr val="dk1"/>
              </a:buClr>
              <a:buSzPts val="1200"/>
              <a:buFont typeface="Lato"/>
              <a:buChar char="●"/>
            </a:pPr>
            <a:r>
              <a:rPr b="1" lang="en-US" sz="1200">
                <a:solidFill>
                  <a:schemeClr val="dk1"/>
                </a:solidFill>
                <a:latin typeface="Lato"/>
                <a:ea typeface="Lato"/>
                <a:cs typeface="Lato"/>
                <a:sym typeface="Lato"/>
              </a:rPr>
              <a:t>assisting parents in selecting among various programs and methods of instruction</a:t>
            </a:r>
            <a:endParaRPr sz="1200">
              <a:solidFill>
                <a:schemeClr val="dk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id="1540" name="Google Shape;1540;g23196b1bd6d_0_1988"/>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extLst>
                  <a:ext uri="http://customooxmlschemas.google.com/">
                    <go:slidesCustomData xmlns:go="http://customooxmlschemas.google.com/" textRoundtripDataId="19"/>
                  </a:ext>
                </a:extLst>
              </a:rPr>
              <a:t>Effective</a:t>
            </a:r>
            <a:r>
              <a:rPr lang="en-US"/>
              <a:t> Programs</a:t>
            </a:r>
            <a:endParaRPr/>
          </a:p>
        </p:txBody>
      </p:sp>
      <p:sp>
        <p:nvSpPr>
          <p:cNvPr id="1541" name="Google Shape;1541;g23196b1bd6d_0_1988"/>
          <p:cNvSpPr txBox="1"/>
          <p:nvPr>
            <p:ph idx="2" type="body"/>
          </p:nvPr>
        </p:nvSpPr>
        <p:spPr>
          <a:xfrm>
            <a:off x="938100" y="1070700"/>
            <a:ext cx="7267800" cy="3811800"/>
          </a:xfrm>
          <a:prstGeom prst="rect">
            <a:avLst/>
          </a:prstGeom>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SzPts val="2000"/>
              <a:buChar char="●"/>
            </a:pPr>
            <a:r>
              <a:rPr lang="en-US" sz="2000"/>
              <a:t>LEA/SEA required to ensure districts provide effective programming for ELs</a:t>
            </a:r>
            <a:endParaRPr sz="2000"/>
          </a:p>
          <a:p>
            <a:pPr indent="-355600" lvl="0" marL="457200" rtl="0" algn="l">
              <a:lnSpc>
                <a:spcPct val="115000"/>
              </a:lnSpc>
              <a:spcBef>
                <a:spcPts val="0"/>
              </a:spcBef>
              <a:spcAft>
                <a:spcPts val="0"/>
              </a:spcAft>
              <a:buSzPts val="2000"/>
              <a:buChar char="●"/>
            </a:pPr>
            <a:r>
              <a:rPr lang="en-US" sz="2000"/>
              <a:t>Language assistance programming for EL students must:</a:t>
            </a:r>
            <a:endParaRPr sz="2000"/>
          </a:p>
          <a:p>
            <a:pPr indent="-355600" lvl="1" marL="914400" rtl="0" algn="l">
              <a:lnSpc>
                <a:spcPct val="115000"/>
              </a:lnSpc>
              <a:spcBef>
                <a:spcPts val="0"/>
              </a:spcBef>
              <a:spcAft>
                <a:spcPts val="0"/>
              </a:spcAft>
              <a:buSzPts val="2000"/>
              <a:buChar char="○"/>
            </a:pPr>
            <a:r>
              <a:rPr b="1" lang="en-US" sz="1800"/>
              <a:t>Be educationally sound in theory and effective in practice </a:t>
            </a:r>
            <a:endParaRPr b="1" sz="1800"/>
          </a:p>
          <a:p>
            <a:pPr indent="-355600" lvl="1" marL="914400" rtl="0" algn="l">
              <a:lnSpc>
                <a:spcPct val="115000"/>
              </a:lnSpc>
              <a:spcBef>
                <a:spcPts val="0"/>
              </a:spcBef>
              <a:spcAft>
                <a:spcPts val="0"/>
              </a:spcAft>
              <a:buSzPts val="2000"/>
              <a:buChar char="○"/>
            </a:pPr>
            <a:r>
              <a:rPr b="1" lang="en-US" sz="1800"/>
              <a:t>Include sufficient staff and resources.</a:t>
            </a:r>
            <a:endParaRPr b="1" sz="1800"/>
          </a:p>
          <a:p>
            <a:pPr indent="-355600" lvl="1" marL="914400" rtl="0" algn="l">
              <a:lnSpc>
                <a:spcPct val="115000"/>
              </a:lnSpc>
              <a:spcBef>
                <a:spcPts val="0"/>
              </a:spcBef>
              <a:spcAft>
                <a:spcPts val="0"/>
              </a:spcAft>
              <a:buSzPts val="2000"/>
              <a:buChar char="○"/>
            </a:pPr>
            <a:r>
              <a:rPr b="1" lang="en-US" sz="1800"/>
              <a:t>Be regularly assessed and continually improved, Effective</a:t>
            </a:r>
            <a:endParaRPr b="1" sz="1800"/>
          </a:p>
          <a:p>
            <a:pPr indent="-355600" lvl="0" marL="457200" rtl="0" algn="l">
              <a:lnSpc>
                <a:spcPct val="115000"/>
              </a:lnSpc>
              <a:spcBef>
                <a:spcPts val="0"/>
              </a:spcBef>
              <a:spcAft>
                <a:spcPts val="0"/>
              </a:spcAft>
              <a:buSzPts val="2000"/>
              <a:buChar char="●"/>
            </a:pPr>
            <a:r>
              <a:rPr lang="en-US" sz="2000"/>
              <a:t>Additionally, districts must be able to demonstrate program effectiveness in supporting both: </a:t>
            </a:r>
            <a:endParaRPr sz="2000"/>
          </a:p>
          <a:p>
            <a:pPr indent="-342900" lvl="1" marL="914400" rtl="0" algn="l">
              <a:lnSpc>
                <a:spcPct val="115000"/>
              </a:lnSpc>
              <a:spcBef>
                <a:spcPts val="0"/>
              </a:spcBef>
              <a:spcAft>
                <a:spcPts val="0"/>
              </a:spcAft>
              <a:buSzPts val="1800"/>
              <a:buChar char="○"/>
            </a:pPr>
            <a:r>
              <a:rPr b="1" lang="en-US" sz="1800"/>
              <a:t>Academic content needs of ELs </a:t>
            </a:r>
            <a:endParaRPr b="1" sz="1800"/>
          </a:p>
          <a:p>
            <a:pPr indent="-342900" lvl="1" marL="914400" rtl="0" algn="l">
              <a:lnSpc>
                <a:spcPct val="115000"/>
              </a:lnSpc>
              <a:spcBef>
                <a:spcPts val="0"/>
              </a:spcBef>
              <a:spcAft>
                <a:spcPts val="0"/>
              </a:spcAft>
              <a:buSzPts val="1800"/>
              <a:buChar char="○"/>
            </a:pPr>
            <a:r>
              <a:rPr b="1" lang="en-US" sz="1800"/>
              <a:t>EL students’ English language proficiency proficiency growth</a:t>
            </a:r>
            <a:endParaRPr b="0" sz="1800"/>
          </a:p>
          <a:p>
            <a:pPr indent="-342900" lvl="0" marL="457200" rtl="0" algn="l">
              <a:lnSpc>
                <a:spcPct val="115000"/>
              </a:lnSpc>
              <a:spcBef>
                <a:spcPts val="0"/>
              </a:spcBef>
              <a:spcAft>
                <a:spcPts val="0"/>
              </a:spcAft>
              <a:buSzPts val="1800"/>
              <a:buChar char="●"/>
            </a:pPr>
            <a:r>
              <a:rPr lang="en-US" sz="1800"/>
              <a:t> See </a:t>
            </a:r>
            <a:r>
              <a:rPr lang="en-US" sz="1800" u="sng">
                <a:solidFill>
                  <a:schemeClr val="hlink"/>
                </a:solidFill>
                <a:hlinkClick r:id="rId3"/>
              </a:rPr>
              <a:t>DPI’s EL Policy Handbook Chapter 8</a:t>
            </a:r>
            <a:r>
              <a:rPr lang="en-US" sz="1800"/>
              <a:t> for more information</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g23196b1bd6d_0_20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Questions?</a:t>
            </a:r>
            <a:endParaRPr/>
          </a:p>
        </p:txBody>
      </p:sp>
      <p:sp>
        <p:nvSpPr>
          <p:cNvPr id="671" name="Google Shape;671;g23196b1bd6d_0_205"/>
          <p:cNvSpPr txBox="1"/>
          <p:nvPr>
            <p:ph idx="2" type="body"/>
          </p:nvPr>
        </p:nvSpPr>
        <p:spPr>
          <a:xfrm>
            <a:off x="1296750" y="976400"/>
            <a:ext cx="6474300" cy="2716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sz="1700">
              <a:solidFill>
                <a:srgbClr val="000000"/>
              </a:solidFill>
              <a:latin typeface="Lato"/>
              <a:ea typeface="Lato"/>
              <a:cs typeface="Lato"/>
              <a:sym typeface="Lato"/>
            </a:endParaRPr>
          </a:p>
          <a:p>
            <a:pPr indent="0" lvl="0" marL="0" rtl="0" algn="l">
              <a:lnSpc>
                <a:spcPct val="100000"/>
              </a:lnSpc>
              <a:spcBef>
                <a:spcPts val="0"/>
              </a:spcBef>
              <a:spcAft>
                <a:spcPts val="0"/>
              </a:spcAft>
              <a:buSzPts val="1800"/>
              <a:buNone/>
            </a:pPr>
            <a:r>
              <a:t/>
            </a:r>
            <a:endParaRPr sz="1700">
              <a:latin typeface="Lato"/>
              <a:ea typeface="Lato"/>
              <a:cs typeface="Lato"/>
              <a:sym typeface="Lato"/>
            </a:endParaRPr>
          </a:p>
          <a:p>
            <a:pPr indent="-190500" lvl="0" marL="342900" rtl="0" algn="l">
              <a:lnSpc>
                <a:spcPct val="100000"/>
              </a:lnSpc>
              <a:spcBef>
                <a:spcPts val="0"/>
              </a:spcBef>
              <a:spcAft>
                <a:spcPts val="0"/>
              </a:spcAft>
              <a:buSzPts val="800"/>
              <a:buNone/>
            </a:pPr>
            <a:r>
              <a:rPr lang="en-US" sz="1700" u="sng">
                <a:solidFill>
                  <a:srgbClr val="0000FF"/>
                </a:solidFill>
                <a:highlight>
                  <a:schemeClr val="lt1"/>
                </a:highlight>
                <a:latin typeface="Lato"/>
                <a:ea typeface="Lato"/>
                <a:cs typeface="Lato"/>
                <a:sym typeface="Lato"/>
                <a:hlinkClick r:id="rId3">
                  <a:extLst>
                    <a:ext uri="{A12FA001-AC4F-418D-AE19-62706E023703}">
                      <ahyp:hlinkClr val="tx"/>
                    </a:ext>
                  </a:extLst>
                </a:hlinkClick>
              </a:rPr>
              <a:t>Viji Somasundaram </a:t>
            </a:r>
            <a:endParaRPr sz="1700">
              <a:solidFill>
                <a:srgbClr val="0070C0"/>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800"/>
              <a:buNone/>
            </a:pPr>
            <a:r>
              <a:rPr b="0" lang="en-US" sz="1700">
                <a:solidFill>
                  <a:srgbClr val="292F33"/>
                </a:solidFill>
                <a:highlight>
                  <a:schemeClr val="lt1"/>
                </a:highlight>
                <a:latin typeface="Lato"/>
                <a:ea typeface="Lato"/>
                <a:cs typeface="Lato"/>
                <a:sym typeface="Lato"/>
              </a:rPr>
              <a:t>Director of Accountability</a:t>
            </a:r>
            <a:endParaRPr b="0" sz="1700">
              <a:solidFill>
                <a:srgbClr val="292F33"/>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1800"/>
              <a:buNone/>
            </a:pPr>
            <a:r>
              <a:t/>
            </a:r>
            <a:endParaRPr b="0" sz="1700">
              <a:solidFill>
                <a:srgbClr val="292F33"/>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1800"/>
              <a:buNone/>
            </a:pPr>
            <a:r>
              <a:rPr lang="en-US" sz="1700" u="sng">
                <a:solidFill>
                  <a:srgbClr val="0000FF"/>
                </a:solidFill>
                <a:highlight>
                  <a:schemeClr val="lt1"/>
                </a:highlight>
                <a:latin typeface="Lato"/>
                <a:ea typeface="Lato"/>
                <a:cs typeface="Lato"/>
                <a:sym typeface="Lato"/>
                <a:hlinkClick r:id="rId4">
                  <a:extLst>
                    <a:ext uri="{A12FA001-AC4F-418D-AE19-62706E023703}">
                      <ahyp:hlinkClr val="tx"/>
                    </a:ext>
                  </a:extLst>
                </a:hlinkClick>
              </a:rPr>
              <a:t>Sam Bohrod</a:t>
            </a:r>
            <a:endParaRPr sz="1700">
              <a:solidFill>
                <a:srgbClr val="292F33"/>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1800"/>
              <a:buNone/>
            </a:pPr>
            <a:r>
              <a:rPr b="0" lang="en-US" sz="1700">
                <a:solidFill>
                  <a:srgbClr val="292F33"/>
                </a:solidFill>
                <a:highlight>
                  <a:schemeClr val="lt1"/>
                </a:highlight>
                <a:latin typeface="Lato"/>
                <a:ea typeface="Lato"/>
                <a:cs typeface="Lato"/>
                <a:sym typeface="Lato"/>
              </a:rPr>
              <a:t>Assistant Director of Accountability</a:t>
            </a:r>
            <a:endParaRPr b="0" sz="1700">
              <a:solidFill>
                <a:srgbClr val="292F33"/>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800"/>
              <a:buNone/>
            </a:pPr>
            <a:r>
              <a:t/>
            </a:r>
            <a:endParaRPr b="0" sz="1700">
              <a:solidFill>
                <a:srgbClr val="292F33"/>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800"/>
              <a:buNone/>
            </a:pPr>
            <a:r>
              <a:rPr lang="en-US" sz="1700" u="sng">
                <a:solidFill>
                  <a:srgbClr val="0000FF"/>
                </a:solidFill>
                <a:highlight>
                  <a:schemeClr val="lt1"/>
                </a:highlight>
                <a:latin typeface="Lato"/>
                <a:ea typeface="Lato"/>
                <a:cs typeface="Lato"/>
                <a:sym typeface="Lato"/>
                <a:hlinkClick r:id="rId5">
                  <a:extLst>
                    <a:ext uri="{A12FA001-AC4F-418D-AE19-62706E023703}">
                      <ahyp:hlinkClr val="tx"/>
                    </a:ext>
                  </a:extLst>
                </a:hlinkClick>
              </a:rPr>
              <a:t>Patrick Chambers</a:t>
            </a:r>
            <a:endParaRPr sz="1700" u="sng">
              <a:solidFill>
                <a:srgbClr val="0000FF"/>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800"/>
              <a:buNone/>
            </a:pPr>
            <a:r>
              <a:rPr b="0" lang="en-US" sz="1700">
                <a:solidFill>
                  <a:srgbClr val="292F33"/>
                </a:solidFill>
                <a:highlight>
                  <a:schemeClr val="lt1"/>
                </a:highlight>
                <a:latin typeface="Lato"/>
                <a:ea typeface="Lato"/>
                <a:cs typeface="Lato"/>
                <a:sym typeface="Lato"/>
              </a:rPr>
              <a:t>OEA ​Education Consultant</a:t>
            </a:r>
            <a:endParaRPr b="0" sz="1700">
              <a:solidFill>
                <a:srgbClr val="292F33"/>
              </a:solidFill>
              <a:highlight>
                <a:schemeClr val="lt1"/>
              </a:highlight>
              <a:latin typeface="Lato"/>
              <a:ea typeface="Lato"/>
              <a:cs typeface="Lato"/>
              <a:sym typeface="Lato"/>
            </a:endParaRPr>
          </a:p>
          <a:p>
            <a:pPr indent="-190500" lvl="0" marL="342900" rtl="0" algn="l">
              <a:lnSpc>
                <a:spcPct val="100000"/>
              </a:lnSpc>
              <a:spcBef>
                <a:spcPts val="0"/>
              </a:spcBef>
              <a:spcAft>
                <a:spcPts val="0"/>
              </a:spcAft>
              <a:buSzPts val="800"/>
              <a:buNone/>
            </a:pPr>
            <a:r>
              <a:rPr b="0" lang="en-US" sz="1700">
                <a:solidFill>
                  <a:srgbClr val="292F33"/>
                </a:solidFill>
                <a:latin typeface="Lato"/>
                <a:ea typeface="Lato"/>
                <a:cs typeface="Lato"/>
                <a:sym typeface="Lato"/>
              </a:rPr>
              <a:t>Data and Policy Communications</a:t>
            </a:r>
            <a:endParaRPr sz="1700">
              <a:latin typeface="Lato"/>
              <a:ea typeface="Lato"/>
              <a:cs typeface="Lato"/>
              <a:sym typeface="Lato"/>
            </a:endParaRPr>
          </a:p>
          <a:p>
            <a:pPr indent="0" lvl="0" marL="0" rtl="0" algn="l">
              <a:lnSpc>
                <a:spcPct val="100000"/>
              </a:lnSpc>
              <a:spcBef>
                <a:spcPts val="0"/>
              </a:spcBef>
              <a:spcAft>
                <a:spcPts val="0"/>
              </a:spcAft>
              <a:buSzPts val="1800"/>
              <a:buNone/>
            </a:pPr>
            <a:r>
              <a:t/>
            </a:r>
            <a:endParaRPr sz="1800"/>
          </a:p>
          <a:p>
            <a:pPr indent="0" lvl="0" marL="342900" rtl="0" algn="l">
              <a:lnSpc>
                <a:spcPct val="100000"/>
              </a:lnSpc>
              <a:spcBef>
                <a:spcPts val="0"/>
              </a:spcBef>
              <a:spcAft>
                <a:spcPts val="0"/>
              </a:spcAft>
              <a:buSzPts val="1800"/>
              <a:buNone/>
            </a:pPr>
            <a:r>
              <a:rPr lang="en-US" sz="1800"/>
              <a:t>   </a:t>
            </a:r>
            <a:endParaRPr sz="1800"/>
          </a:p>
          <a:p>
            <a:pPr indent="0" lvl="0" marL="0" rtl="0" algn="l">
              <a:lnSpc>
                <a:spcPct val="100000"/>
              </a:lnSpc>
              <a:spcBef>
                <a:spcPts val="0"/>
              </a:spcBef>
              <a:spcAft>
                <a:spcPts val="0"/>
              </a:spcAft>
              <a:buSzPts val="1800"/>
              <a:buNone/>
            </a:pPr>
            <a:r>
              <a:t/>
            </a:r>
            <a:endParaRPr sz="1800"/>
          </a:p>
          <a:p>
            <a:pPr indent="0" lvl="0" marL="342900" rtl="0" algn="l">
              <a:lnSpc>
                <a:spcPct val="100000"/>
              </a:lnSpc>
              <a:spcBef>
                <a:spcPts val="0"/>
              </a:spcBef>
              <a:spcAft>
                <a:spcPts val="0"/>
              </a:spcAft>
              <a:buSzPts val="1800"/>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6" name="Shape 1546"/>
        <p:cNvGrpSpPr/>
        <p:nvPr/>
      </p:nvGrpSpPr>
      <p:grpSpPr>
        <a:xfrm>
          <a:off x="0" y="0"/>
          <a:ext cx="0" cy="0"/>
          <a:chOff x="0" y="0"/>
          <a:chExt cx="0" cy="0"/>
        </a:xfrm>
      </p:grpSpPr>
      <p:sp>
        <p:nvSpPr>
          <p:cNvPr id="1547" name="Google Shape;1547;g23196b1bd6d_0_199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Program Models: LIEP Crosswalk</a:t>
            </a:r>
            <a:endParaRPr/>
          </a:p>
        </p:txBody>
      </p:sp>
      <p:sp>
        <p:nvSpPr>
          <p:cNvPr id="1548" name="Google Shape;1548;g23196b1bd6d_0_1994"/>
          <p:cNvSpPr txBox="1"/>
          <p:nvPr/>
        </p:nvSpPr>
        <p:spPr>
          <a:xfrm>
            <a:off x="853950" y="1034725"/>
            <a:ext cx="5302500" cy="3658200"/>
          </a:xfrm>
          <a:prstGeom prst="rect">
            <a:avLst/>
          </a:prstGeom>
          <a:noFill/>
          <a:ln>
            <a:noFill/>
          </a:ln>
        </p:spPr>
        <p:txBody>
          <a:bodyPr anchorCtr="0" anchor="t" bIns="91425" lIns="91425" spcFirstLastPara="1" rIns="91425" wrap="square" tIns="91425">
            <a:spAutoFit/>
          </a:bodyPr>
          <a:lstStyle/>
          <a:p>
            <a:pPr indent="-374650" lvl="0" marL="457200" marR="0" rtl="0" algn="l">
              <a:lnSpc>
                <a:spcPct val="100000"/>
              </a:lnSpc>
              <a:spcBef>
                <a:spcPts val="0"/>
              </a:spcBef>
              <a:spcAft>
                <a:spcPts val="0"/>
              </a:spcAft>
              <a:buSzPts val="2300"/>
              <a:buFont typeface="Lato"/>
              <a:buChar char="●"/>
            </a:pPr>
            <a:r>
              <a:rPr b="1" lang="en-US" sz="2300">
                <a:latin typeface="Lato"/>
                <a:ea typeface="Lato"/>
                <a:cs typeface="Lato"/>
                <a:sym typeface="Lato"/>
              </a:rPr>
              <a:t>Language Instruction Educational Program (LIEP)</a:t>
            </a:r>
            <a:endParaRPr b="1" sz="2300">
              <a:latin typeface="Lato"/>
              <a:ea typeface="Lato"/>
              <a:cs typeface="Lato"/>
              <a:sym typeface="Lato"/>
            </a:endParaRPr>
          </a:p>
          <a:p>
            <a:pPr indent="-374650" lvl="0" marL="457200" marR="0" rtl="0" algn="l">
              <a:lnSpc>
                <a:spcPct val="100000"/>
              </a:lnSpc>
              <a:spcBef>
                <a:spcPts val="1000"/>
              </a:spcBef>
              <a:spcAft>
                <a:spcPts val="0"/>
              </a:spcAft>
              <a:buSzPts val="2300"/>
              <a:buFont typeface="Lato"/>
              <a:buChar char="●"/>
            </a:pPr>
            <a:r>
              <a:rPr b="1" lang="en-US" sz="2300">
                <a:latin typeface="Lato"/>
                <a:ea typeface="Lato"/>
                <a:cs typeface="Lato"/>
                <a:sym typeface="Lato"/>
              </a:rPr>
              <a:t>Plan for serving EL students</a:t>
            </a:r>
            <a:endParaRPr b="1" sz="2300">
              <a:latin typeface="Lato"/>
              <a:ea typeface="Lato"/>
              <a:cs typeface="Lato"/>
              <a:sym typeface="Lato"/>
            </a:endParaRPr>
          </a:p>
          <a:p>
            <a:pPr indent="-374650" lvl="0" marL="457200" marR="0" rtl="0" algn="l">
              <a:lnSpc>
                <a:spcPct val="100000"/>
              </a:lnSpc>
              <a:spcBef>
                <a:spcPts val="1000"/>
              </a:spcBef>
              <a:spcAft>
                <a:spcPts val="0"/>
              </a:spcAft>
              <a:buSzPts val="2300"/>
              <a:buChar char="●"/>
            </a:pPr>
            <a:r>
              <a:rPr b="1" lang="en-US" sz="2300">
                <a:latin typeface="Lato"/>
                <a:ea typeface="Lato"/>
                <a:cs typeface="Lato"/>
                <a:sym typeface="Lato"/>
              </a:rPr>
              <a:t>Variety of models: </a:t>
            </a:r>
            <a:r>
              <a:rPr b="1" i="0" lang="en-US" sz="2300" u="sng" cap="none" strike="noStrike">
                <a:solidFill>
                  <a:srgbClr val="0563C1"/>
                </a:solidFill>
                <a:latin typeface="Lato"/>
                <a:ea typeface="Lato"/>
                <a:cs typeface="Lato"/>
                <a:sym typeface="Lato"/>
                <a:hlinkClick r:id="rId3">
                  <a:extLst>
                    <a:ext uri="{A12FA001-AC4F-418D-AE19-62706E023703}">
                      <ahyp:hlinkClr val="tx"/>
                    </a:ext>
                  </a:extLst>
                </a:hlinkClick>
              </a:rPr>
              <a:t>LIEP Crosswalk</a:t>
            </a:r>
            <a:endParaRPr b="1" sz="2300">
              <a:latin typeface="Lato"/>
              <a:ea typeface="Lato"/>
              <a:cs typeface="Lato"/>
              <a:sym typeface="Lato"/>
            </a:endParaRPr>
          </a:p>
          <a:p>
            <a:pPr indent="-374650" lvl="0" marL="457200" marR="0" rtl="0" algn="l">
              <a:lnSpc>
                <a:spcPct val="100000"/>
              </a:lnSpc>
              <a:spcBef>
                <a:spcPts val="1000"/>
              </a:spcBef>
              <a:spcAft>
                <a:spcPts val="0"/>
              </a:spcAft>
              <a:buSzPts val="2300"/>
              <a:buFont typeface="Lato"/>
              <a:buChar char="●"/>
            </a:pPr>
            <a:r>
              <a:rPr b="1" lang="en-US" sz="2300" u="sng">
                <a:solidFill>
                  <a:schemeClr val="hlink"/>
                </a:solidFill>
                <a:latin typeface="Lato"/>
                <a:ea typeface="Lato"/>
                <a:cs typeface="Lato"/>
                <a:sym typeface="Lato"/>
                <a:hlinkClick r:id="rId4"/>
              </a:rPr>
              <a:t>LIEP flowcharts</a:t>
            </a:r>
            <a:endParaRPr b="1" sz="2300">
              <a:latin typeface="Lato"/>
              <a:ea typeface="Lato"/>
              <a:cs typeface="Lato"/>
              <a:sym typeface="Lato"/>
            </a:endParaRPr>
          </a:p>
          <a:p>
            <a:pPr indent="-374650" lvl="0" marL="457200" marR="0" rtl="0" algn="l">
              <a:lnSpc>
                <a:spcPct val="100000"/>
              </a:lnSpc>
              <a:spcBef>
                <a:spcPts val="1000"/>
              </a:spcBef>
              <a:spcAft>
                <a:spcPts val="0"/>
              </a:spcAft>
              <a:buSzPts val="2300"/>
              <a:buFont typeface="Lato"/>
              <a:buChar char="●"/>
            </a:pPr>
            <a:r>
              <a:rPr b="1" lang="en-US" sz="2300">
                <a:latin typeface="Lato"/>
                <a:ea typeface="Lato"/>
                <a:cs typeface="Lato"/>
                <a:sym typeface="Lato"/>
              </a:rPr>
              <a:t>See </a:t>
            </a:r>
            <a:r>
              <a:rPr b="1" lang="en-US" sz="2300" u="sng">
                <a:solidFill>
                  <a:schemeClr val="hlink"/>
                </a:solidFill>
                <a:latin typeface="Lato"/>
                <a:ea typeface="Lato"/>
                <a:cs typeface="Lato"/>
                <a:sym typeface="Lato"/>
                <a:hlinkClick r:id="rId5"/>
              </a:rPr>
              <a:t>Chapter 8 of EL Policy Handbook</a:t>
            </a:r>
            <a:r>
              <a:rPr b="1" lang="en-US" sz="2300">
                <a:latin typeface="Lato"/>
                <a:ea typeface="Lato"/>
                <a:cs typeface="Lato"/>
                <a:sym typeface="Lato"/>
              </a:rPr>
              <a:t> for more details</a:t>
            </a:r>
            <a:endParaRPr b="1" sz="2300">
              <a:latin typeface="Lato"/>
              <a:ea typeface="Lato"/>
              <a:cs typeface="Lato"/>
              <a:sym typeface="Lato"/>
            </a:endParaRPr>
          </a:p>
          <a:p>
            <a:pPr indent="-374650" lvl="0" marL="457200" marR="0" rtl="0" algn="l">
              <a:lnSpc>
                <a:spcPct val="100000"/>
              </a:lnSpc>
              <a:spcBef>
                <a:spcPts val="1000"/>
              </a:spcBef>
              <a:spcAft>
                <a:spcPts val="1000"/>
              </a:spcAft>
              <a:buSzPts val="2300"/>
              <a:buFont typeface="Lato"/>
              <a:buChar char="●"/>
            </a:pPr>
            <a:r>
              <a:rPr b="1" lang="en-US" sz="2300" u="sng">
                <a:solidFill>
                  <a:schemeClr val="hlink"/>
                </a:solidFill>
                <a:latin typeface="Lato"/>
                <a:ea typeface="Lato"/>
                <a:cs typeface="Lato"/>
                <a:sym typeface="Lato"/>
                <a:hlinkClick r:id="rId6"/>
                <a:extLst>
                  <a:ext uri="http://customooxmlschemas.google.com/">
                    <go:slidesCustomData xmlns:go="http://customooxmlschemas.google.com/" textRoundtripDataId="20"/>
                  </a:ext>
                </a:extLst>
              </a:rPr>
              <a:t>LIEP webinar</a:t>
            </a:r>
            <a:endParaRPr b="1" sz="2300">
              <a:latin typeface="Lato"/>
              <a:ea typeface="Lato"/>
              <a:cs typeface="Lato"/>
              <a:sym typeface="Lato"/>
            </a:endParaRPr>
          </a:p>
        </p:txBody>
      </p:sp>
      <p:pic>
        <p:nvPicPr>
          <p:cNvPr id="1549" name="Google Shape;1549;g23196b1bd6d_0_1994"/>
          <p:cNvPicPr preferRelativeResize="0"/>
          <p:nvPr/>
        </p:nvPicPr>
        <p:blipFill>
          <a:blip r:embed="rId7">
            <a:alphaModFix/>
          </a:blip>
          <a:stretch>
            <a:fillRect/>
          </a:stretch>
        </p:blipFill>
        <p:spPr>
          <a:xfrm>
            <a:off x="6284650" y="2008325"/>
            <a:ext cx="2587000" cy="2203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4" name="Shape 1554"/>
        <p:cNvGrpSpPr/>
        <p:nvPr/>
      </p:nvGrpSpPr>
      <p:grpSpPr>
        <a:xfrm>
          <a:off x="0" y="0"/>
          <a:ext cx="0" cy="0"/>
          <a:chOff x="0" y="0"/>
          <a:chExt cx="0" cy="0"/>
        </a:xfrm>
      </p:grpSpPr>
      <p:sp>
        <p:nvSpPr>
          <p:cNvPr id="1555" name="Google Shape;1555;g23196b1bd6d_0_2001"/>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English Language Development Standards</a:t>
            </a:r>
            <a:endParaRPr/>
          </a:p>
        </p:txBody>
      </p:sp>
      <p:sp>
        <p:nvSpPr>
          <p:cNvPr id="1556" name="Google Shape;1556;g23196b1bd6d_0_2001"/>
          <p:cNvSpPr txBox="1"/>
          <p:nvPr>
            <p:ph idx="2" type="body"/>
          </p:nvPr>
        </p:nvSpPr>
        <p:spPr>
          <a:xfrm>
            <a:off x="389900" y="1136000"/>
            <a:ext cx="6072900" cy="3677100"/>
          </a:xfrm>
          <a:prstGeom prst="rect">
            <a:avLst/>
          </a:prstGeom>
        </p:spPr>
        <p:txBody>
          <a:bodyPr anchorCtr="0" anchor="t" bIns="45700" lIns="91425" spcFirstLastPara="1" rIns="91425" wrap="square" tIns="45700">
            <a:normAutofit fontScale="70000"/>
          </a:bodyPr>
          <a:lstStyle/>
          <a:p>
            <a:pPr indent="-335280" lvl="0" marL="457200" rtl="0" algn="l">
              <a:spcBef>
                <a:spcPts val="0"/>
              </a:spcBef>
              <a:spcAft>
                <a:spcPts val="0"/>
              </a:spcAft>
              <a:buSzPct val="100000"/>
              <a:buChar char="●"/>
            </a:pPr>
            <a:r>
              <a:rPr lang="en-US"/>
              <a:t>State required to adopt English Language Development (ELD)  Standards</a:t>
            </a:r>
            <a:endParaRPr/>
          </a:p>
          <a:p>
            <a:pPr indent="-335280" lvl="0" marL="457200" rtl="0" algn="l">
              <a:spcBef>
                <a:spcPts val="0"/>
              </a:spcBef>
              <a:spcAft>
                <a:spcPts val="0"/>
              </a:spcAft>
              <a:buSzPct val="100000"/>
              <a:buChar char="●"/>
            </a:pPr>
            <a:r>
              <a:rPr lang="en-US"/>
              <a:t>WI Standards: </a:t>
            </a:r>
            <a:r>
              <a:rPr lang="en-US" u="sng">
                <a:solidFill>
                  <a:schemeClr val="hlink"/>
                </a:solidFill>
                <a:hlinkClick r:id="rId3"/>
              </a:rPr>
              <a:t>WIDA English Language Proficiency Standards</a:t>
            </a:r>
            <a:endParaRPr/>
          </a:p>
          <a:p>
            <a:pPr indent="-335280" lvl="0" marL="457200" rtl="0" algn="l">
              <a:spcBef>
                <a:spcPts val="0"/>
              </a:spcBef>
              <a:spcAft>
                <a:spcPts val="0"/>
              </a:spcAft>
              <a:buSzPct val="100000"/>
              <a:buChar char="●"/>
            </a:pPr>
            <a:r>
              <a:rPr lang="en-US"/>
              <a:t>Aligned to ACCESS for ELLs</a:t>
            </a:r>
            <a:endParaRPr/>
          </a:p>
          <a:p>
            <a:pPr indent="-335280" lvl="0" marL="457200" rtl="0" algn="l">
              <a:spcBef>
                <a:spcPts val="0"/>
              </a:spcBef>
              <a:spcAft>
                <a:spcPts val="0"/>
              </a:spcAft>
              <a:buSzPct val="100000"/>
              <a:buChar char="●"/>
            </a:pPr>
            <a:r>
              <a:rPr lang="en-US" u="sng">
                <a:solidFill>
                  <a:schemeClr val="hlink"/>
                </a:solidFill>
                <a:hlinkClick r:id="rId4"/>
              </a:rPr>
              <a:t>Guiding Beliefs for the Language Development of ELs</a:t>
            </a:r>
            <a:endParaRPr/>
          </a:p>
          <a:p>
            <a:pPr indent="-335280" lvl="0" marL="457200" rtl="0" algn="l">
              <a:spcBef>
                <a:spcPts val="0"/>
              </a:spcBef>
              <a:spcAft>
                <a:spcPts val="0"/>
              </a:spcAft>
              <a:buSzPct val="100000"/>
              <a:buChar char="●"/>
            </a:pPr>
            <a:r>
              <a:rPr lang="en-US"/>
              <a:t>See </a:t>
            </a:r>
            <a:r>
              <a:rPr lang="en-US" u="sng">
                <a:solidFill>
                  <a:schemeClr val="hlink"/>
                </a:solidFill>
                <a:hlinkClick r:id="rId5"/>
              </a:rPr>
              <a:t>DPI’s ELD Standards webpage</a:t>
            </a:r>
            <a:r>
              <a:rPr lang="en-US"/>
              <a:t> for more information </a:t>
            </a:r>
            <a:endParaRPr/>
          </a:p>
          <a:p>
            <a:pPr indent="-335280" lvl="0" marL="457200" rtl="0" algn="l">
              <a:spcBef>
                <a:spcPts val="0"/>
              </a:spcBef>
              <a:spcAft>
                <a:spcPts val="0"/>
              </a:spcAft>
              <a:buSzPct val="100000"/>
              <a:buChar char="●"/>
            </a:pPr>
            <a:r>
              <a:rPr lang="en-US" u="sng">
                <a:solidFill>
                  <a:schemeClr val="hlink"/>
                </a:solidFill>
                <a:hlinkClick r:id="rId6"/>
              </a:rPr>
              <a:t>ELD Standards 101 webinar</a:t>
            </a:r>
            <a:endParaRPr/>
          </a:p>
        </p:txBody>
      </p:sp>
      <p:pic>
        <p:nvPicPr>
          <p:cNvPr id="1557" name="Google Shape;1557;g23196b1bd6d_0_2001"/>
          <p:cNvPicPr preferRelativeResize="0"/>
          <p:nvPr/>
        </p:nvPicPr>
        <p:blipFill>
          <a:blip r:embed="rId7">
            <a:alphaModFix/>
          </a:blip>
          <a:stretch>
            <a:fillRect/>
          </a:stretch>
        </p:blipFill>
        <p:spPr>
          <a:xfrm>
            <a:off x="6462800" y="1500850"/>
            <a:ext cx="2512575" cy="3216100"/>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2" name="Shape 1562"/>
        <p:cNvGrpSpPr/>
        <p:nvPr/>
      </p:nvGrpSpPr>
      <p:grpSpPr>
        <a:xfrm>
          <a:off x="0" y="0"/>
          <a:ext cx="0" cy="0"/>
          <a:chOff x="0" y="0"/>
          <a:chExt cx="0" cy="0"/>
        </a:xfrm>
      </p:grpSpPr>
      <p:sp>
        <p:nvSpPr>
          <p:cNvPr id="1563" name="Google Shape;1563;g23196b1bd6d_0_2008"/>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ACCESS for ELLs</a:t>
            </a:r>
            <a:endParaRPr/>
          </a:p>
        </p:txBody>
      </p:sp>
      <p:sp>
        <p:nvSpPr>
          <p:cNvPr id="1564" name="Google Shape;1564;g23196b1bd6d_0_2008"/>
          <p:cNvSpPr txBox="1"/>
          <p:nvPr>
            <p:ph idx="2" type="body"/>
          </p:nvPr>
        </p:nvSpPr>
        <p:spPr>
          <a:xfrm>
            <a:off x="362225" y="976225"/>
            <a:ext cx="5139000" cy="4127700"/>
          </a:xfrm>
          <a:prstGeom prst="rect">
            <a:avLst/>
          </a:prstGeom>
        </p:spPr>
        <p:txBody>
          <a:bodyPr anchorCtr="0" anchor="t" bIns="45700" lIns="91425" spcFirstLastPara="1" rIns="91425" wrap="square" tIns="45700">
            <a:noAutofit/>
          </a:bodyPr>
          <a:lstStyle/>
          <a:p>
            <a:pPr indent="-342900" lvl="0" marL="457200" rtl="0" algn="l">
              <a:lnSpc>
                <a:spcPct val="100000"/>
              </a:lnSpc>
              <a:spcBef>
                <a:spcPts val="1000"/>
              </a:spcBef>
              <a:spcAft>
                <a:spcPts val="0"/>
              </a:spcAft>
              <a:buSzPts val="1800"/>
              <a:buFont typeface="Lato"/>
              <a:buChar char="●"/>
            </a:pPr>
            <a:r>
              <a:rPr lang="en-US" sz="1800"/>
              <a:t>Required to assess English language proficiency (ELP) for all ELs annually, including for students whose caregivers have refused services</a:t>
            </a:r>
            <a:endParaRPr sz="1800"/>
          </a:p>
          <a:p>
            <a:pPr indent="-342900" lvl="0" marL="457200" rtl="0" algn="l">
              <a:lnSpc>
                <a:spcPct val="100000"/>
              </a:lnSpc>
              <a:spcBef>
                <a:spcPts val="1000"/>
              </a:spcBef>
              <a:spcAft>
                <a:spcPts val="0"/>
              </a:spcAft>
              <a:buSzPts val="1800"/>
              <a:buFont typeface="Lato"/>
              <a:buChar char="●"/>
            </a:pPr>
            <a:r>
              <a:rPr lang="en-US" sz="1800"/>
              <a:t>Must use state-defined ELP assessment </a:t>
            </a:r>
            <a:endParaRPr sz="1800"/>
          </a:p>
          <a:p>
            <a:pPr indent="-342900" lvl="0" marL="457200" rtl="0" algn="l">
              <a:lnSpc>
                <a:spcPct val="100000"/>
              </a:lnSpc>
              <a:spcBef>
                <a:spcPts val="1000"/>
              </a:spcBef>
              <a:spcAft>
                <a:spcPts val="0"/>
              </a:spcAft>
              <a:buSzPts val="1800"/>
              <a:buFont typeface="Lato"/>
              <a:buChar char="●"/>
            </a:pPr>
            <a:r>
              <a:rPr lang="en-US" sz="1800"/>
              <a:t>ELP assessment for WI: </a:t>
            </a:r>
            <a:r>
              <a:rPr lang="en-US" sz="1800" u="sng">
                <a:solidFill>
                  <a:srgbClr val="1155CC"/>
                </a:solidFill>
                <a:hlinkClick r:id="rId3">
                  <a:extLst>
                    <a:ext uri="{A12FA001-AC4F-418D-AE19-62706E023703}">
                      <ahyp:hlinkClr val="tx"/>
                    </a:ext>
                  </a:extLst>
                </a:hlinkClick>
              </a:rPr>
              <a:t>ACCESS for ELLs</a:t>
            </a:r>
            <a:r>
              <a:rPr lang="en-US" sz="1800"/>
              <a:t> </a:t>
            </a:r>
            <a:endParaRPr sz="1800"/>
          </a:p>
          <a:p>
            <a:pPr indent="-342900" lvl="0" marL="457200" rtl="0" algn="l">
              <a:lnSpc>
                <a:spcPct val="100000"/>
              </a:lnSpc>
              <a:spcBef>
                <a:spcPts val="1000"/>
              </a:spcBef>
              <a:spcAft>
                <a:spcPts val="0"/>
              </a:spcAft>
              <a:buSzPts val="1800"/>
              <a:buFont typeface="Lato"/>
              <a:buChar char="●"/>
            </a:pPr>
            <a:r>
              <a:rPr lang="en-US" sz="1800"/>
              <a:t>Annual ELP assessment window: December - February. </a:t>
            </a:r>
            <a:endParaRPr sz="1800"/>
          </a:p>
          <a:p>
            <a:pPr indent="-342900" lvl="0" marL="457200" rtl="0" algn="l">
              <a:lnSpc>
                <a:spcPct val="100000"/>
              </a:lnSpc>
              <a:spcBef>
                <a:spcPts val="1000"/>
              </a:spcBef>
              <a:spcAft>
                <a:spcPts val="0"/>
              </a:spcAft>
              <a:buSzPts val="1800"/>
              <a:buFont typeface="Lato"/>
              <a:buChar char="●"/>
            </a:pPr>
            <a:r>
              <a:rPr lang="en-US" sz="1800"/>
              <a:t>Check annually with DPI’s </a:t>
            </a:r>
            <a:r>
              <a:rPr lang="en-US" sz="1800" u="sng">
                <a:solidFill>
                  <a:srgbClr val="1155CC"/>
                </a:solidFill>
                <a:hlinkClick r:id="rId4">
                  <a:extLst>
                    <a:ext uri="{A12FA001-AC4F-418D-AE19-62706E023703}">
                      <ahyp:hlinkClr val="tx"/>
                    </a:ext>
                  </a:extLst>
                </a:hlinkClick>
              </a:rPr>
              <a:t>Office of Student Assessment</a:t>
            </a:r>
            <a:r>
              <a:rPr lang="en-US" sz="1800"/>
              <a:t> for exact dates</a:t>
            </a:r>
            <a:endParaRPr sz="1800"/>
          </a:p>
          <a:p>
            <a:pPr indent="-342900" lvl="0" marL="457200" rtl="0" algn="l">
              <a:lnSpc>
                <a:spcPct val="100000"/>
              </a:lnSpc>
              <a:spcBef>
                <a:spcPts val="1000"/>
              </a:spcBef>
              <a:spcAft>
                <a:spcPts val="1000"/>
              </a:spcAft>
              <a:buSzPts val="1800"/>
              <a:buFont typeface="Lato"/>
              <a:buChar char="●"/>
            </a:pPr>
            <a:r>
              <a:rPr lang="en-US" sz="1800"/>
              <a:t>See </a:t>
            </a:r>
            <a:r>
              <a:rPr lang="en-US" sz="1800" u="sng">
                <a:solidFill>
                  <a:schemeClr val="hlink"/>
                </a:solidFill>
                <a:hlinkClick r:id="rId5"/>
              </a:rPr>
              <a:t>Chapter 5 of EL Policy Handbook</a:t>
            </a:r>
            <a:r>
              <a:rPr lang="en-US" sz="1800"/>
              <a:t> for more details </a:t>
            </a:r>
            <a:endParaRPr sz="1800"/>
          </a:p>
        </p:txBody>
      </p:sp>
      <p:pic>
        <p:nvPicPr>
          <p:cNvPr id="1565" name="Google Shape;1565;g23196b1bd6d_0_2008"/>
          <p:cNvPicPr preferRelativeResize="0"/>
          <p:nvPr/>
        </p:nvPicPr>
        <p:blipFill>
          <a:blip r:embed="rId6">
            <a:alphaModFix/>
          </a:blip>
          <a:stretch>
            <a:fillRect/>
          </a:stretch>
        </p:blipFill>
        <p:spPr>
          <a:xfrm>
            <a:off x="5501225" y="1863425"/>
            <a:ext cx="3642772" cy="24279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g23196b1bd6d_0_2015"/>
          <p:cNvSpPr txBox="1"/>
          <p:nvPr>
            <p:ph type="title"/>
          </p:nvPr>
        </p:nvSpPr>
        <p:spPr>
          <a:xfrm>
            <a:off x="225750" y="977550"/>
            <a:ext cx="4947900" cy="427800"/>
          </a:xfrm>
          <a:prstGeom prst="rect">
            <a:avLst/>
          </a:prstGeom>
          <a:noFill/>
          <a:ln>
            <a:noFill/>
          </a:ln>
        </p:spPr>
        <p:txBody>
          <a:bodyPr anchorCtr="0" anchor="ctr" bIns="19275" lIns="38575" spcFirstLastPara="1" rIns="38575" wrap="square" tIns="19275">
            <a:noAutofit/>
          </a:bodyPr>
          <a:lstStyle/>
          <a:p>
            <a:pPr indent="0" lvl="0" marL="0" rtl="0" algn="l">
              <a:lnSpc>
                <a:spcPct val="100000"/>
              </a:lnSpc>
              <a:spcBef>
                <a:spcPts val="0"/>
              </a:spcBef>
              <a:spcAft>
                <a:spcPts val="0"/>
              </a:spcAft>
              <a:buClr>
                <a:srgbClr val="C26608"/>
              </a:buClr>
              <a:buSzPts val="450"/>
              <a:buNone/>
            </a:pPr>
            <a:r>
              <a:rPr lang="en-US" sz="2040">
                <a:solidFill>
                  <a:schemeClr val="dk1"/>
                </a:solidFill>
              </a:rPr>
              <a:t>WIDA Score Range 1.0-6.0 and Labels</a:t>
            </a:r>
            <a:endParaRPr sz="1230">
              <a:solidFill>
                <a:schemeClr val="dk1"/>
              </a:solidFill>
            </a:endParaRPr>
          </a:p>
        </p:txBody>
      </p:sp>
      <p:cxnSp>
        <p:nvCxnSpPr>
          <p:cNvPr id="1571" name="Google Shape;1571;g23196b1bd6d_0_2015"/>
          <p:cNvCxnSpPr/>
          <p:nvPr/>
        </p:nvCxnSpPr>
        <p:spPr>
          <a:xfrm>
            <a:off x="6156863" y="1474500"/>
            <a:ext cx="56400" cy="2820900"/>
          </a:xfrm>
          <a:prstGeom prst="straightConnector1">
            <a:avLst/>
          </a:prstGeom>
          <a:noFill/>
          <a:ln cap="flat" cmpd="sng" w="38100">
            <a:solidFill>
              <a:srgbClr val="000000"/>
            </a:solidFill>
            <a:prstDash val="dash"/>
            <a:round/>
            <a:headEnd len="sm" w="sm" type="none"/>
            <a:tailEnd len="sm" w="sm" type="none"/>
          </a:ln>
        </p:spPr>
      </p:cxnSp>
      <p:sp>
        <p:nvSpPr>
          <p:cNvPr id="1572" name="Google Shape;1572;g23196b1bd6d_0_2015"/>
          <p:cNvSpPr txBox="1"/>
          <p:nvPr>
            <p:ph type="title"/>
          </p:nvPr>
        </p:nvSpPr>
        <p:spPr>
          <a:xfrm>
            <a:off x="225750" y="153950"/>
            <a:ext cx="8692500" cy="6429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lt1"/>
              </a:buClr>
              <a:buSzPts val="3000"/>
              <a:buFont typeface="Lato"/>
              <a:buNone/>
            </a:pPr>
            <a:r>
              <a:rPr lang="en-US" sz="3000"/>
              <a:t>ACCESS Test</a:t>
            </a:r>
            <a:endParaRPr>
              <a:solidFill>
                <a:schemeClr val="lt1"/>
              </a:solidFill>
            </a:endParaRPr>
          </a:p>
        </p:txBody>
      </p:sp>
      <p:sp>
        <p:nvSpPr>
          <p:cNvPr id="1573" name="Google Shape;1573;g23196b1bd6d_0_2015"/>
          <p:cNvSpPr/>
          <p:nvPr/>
        </p:nvSpPr>
        <p:spPr>
          <a:xfrm>
            <a:off x="354725" y="4073550"/>
            <a:ext cx="1644300" cy="879600"/>
          </a:xfrm>
          <a:prstGeom prst="roundRect">
            <a:avLst>
              <a:gd fmla="val 16667" name="adj"/>
            </a:avLst>
          </a:prstGeom>
          <a:solidFill>
            <a:srgbClr val="FFCC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g23196b1bd6d_0_2015"/>
          <p:cNvSpPr txBox="1"/>
          <p:nvPr/>
        </p:nvSpPr>
        <p:spPr>
          <a:xfrm>
            <a:off x="354725" y="4113138"/>
            <a:ext cx="1644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Lato"/>
                <a:ea typeface="Lato"/>
                <a:cs typeface="Lato"/>
                <a:sym typeface="Lato"/>
              </a:rPr>
              <a:t>1</a:t>
            </a:r>
            <a:endParaRPr b="1" sz="2000">
              <a:solidFill>
                <a:schemeClr val="lt1"/>
              </a:solidFill>
              <a:latin typeface="Lato"/>
              <a:ea typeface="Lato"/>
              <a:cs typeface="Lato"/>
              <a:sym typeface="Lato"/>
            </a:endParaRPr>
          </a:p>
          <a:p>
            <a:pPr indent="0" lvl="0" marL="0" rtl="0" algn="ctr">
              <a:spcBef>
                <a:spcPts val="0"/>
              </a:spcBef>
              <a:spcAft>
                <a:spcPts val="0"/>
              </a:spcAft>
              <a:buNone/>
            </a:pPr>
            <a:r>
              <a:rPr b="1" lang="en-US" sz="2000">
                <a:solidFill>
                  <a:schemeClr val="lt1"/>
                </a:solidFill>
                <a:latin typeface="Lato"/>
                <a:ea typeface="Lato"/>
                <a:cs typeface="Lato"/>
                <a:sym typeface="Lato"/>
              </a:rPr>
              <a:t>ENTERING</a:t>
            </a:r>
            <a:endParaRPr b="1" sz="2000">
              <a:solidFill>
                <a:schemeClr val="lt1"/>
              </a:solidFill>
              <a:latin typeface="Lato"/>
              <a:ea typeface="Lato"/>
              <a:cs typeface="Lato"/>
              <a:sym typeface="Lato"/>
            </a:endParaRPr>
          </a:p>
        </p:txBody>
      </p:sp>
      <p:sp>
        <p:nvSpPr>
          <p:cNvPr id="1575" name="Google Shape;1575;g23196b1bd6d_0_2015"/>
          <p:cNvSpPr/>
          <p:nvPr/>
        </p:nvSpPr>
        <p:spPr>
          <a:xfrm>
            <a:off x="974175" y="3064850"/>
            <a:ext cx="1644300" cy="879600"/>
          </a:xfrm>
          <a:prstGeom prst="roundRect">
            <a:avLst>
              <a:gd fmla="val 16667" name="adj"/>
            </a:avLst>
          </a:prstGeom>
          <a:solidFill>
            <a:schemeClr val="accent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g23196b1bd6d_0_2015"/>
          <p:cNvSpPr txBox="1"/>
          <p:nvPr/>
        </p:nvSpPr>
        <p:spPr>
          <a:xfrm>
            <a:off x="974175" y="3104450"/>
            <a:ext cx="1644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Lato"/>
                <a:ea typeface="Lato"/>
                <a:cs typeface="Lato"/>
                <a:sym typeface="Lato"/>
              </a:rPr>
              <a:t>2</a:t>
            </a:r>
            <a:endParaRPr b="1" sz="2000">
              <a:solidFill>
                <a:schemeClr val="lt1"/>
              </a:solidFill>
              <a:latin typeface="Lato"/>
              <a:ea typeface="Lato"/>
              <a:cs typeface="Lato"/>
              <a:sym typeface="Lato"/>
            </a:endParaRPr>
          </a:p>
          <a:p>
            <a:pPr indent="0" lvl="0" marL="0" rtl="0" algn="ctr">
              <a:spcBef>
                <a:spcPts val="0"/>
              </a:spcBef>
              <a:spcAft>
                <a:spcPts val="0"/>
              </a:spcAft>
              <a:buNone/>
            </a:pPr>
            <a:r>
              <a:rPr b="1" lang="en-US" sz="2000">
                <a:solidFill>
                  <a:schemeClr val="lt1"/>
                </a:solidFill>
                <a:latin typeface="Lato"/>
                <a:ea typeface="Lato"/>
                <a:cs typeface="Lato"/>
                <a:sym typeface="Lato"/>
              </a:rPr>
              <a:t>EMERGING</a:t>
            </a:r>
            <a:endParaRPr b="1" sz="2000">
              <a:solidFill>
                <a:schemeClr val="lt1"/>
              </a:solidFill>
              <a:latin typeface="Lato"/>
              <a:ea typeface="Lato"/>
              <a:cs typeface="Lato"/>
              <a:sym typeface="Lato"/>
            </a:endParaRPr>
          </a:p>
        </p:txBody>
      </p:sp>
      <p:sp>
        <p:nvSpPr>
          <p:cNvPr id="1577" name="Google Shape;1577;g23196b1bd6d_0_2015"/>
          <p:cNvSpPr/>
          <p:nvPr/>
        </p:nvSpPr>
        <p:spPr>
          <a:xfrm>
            <a:off x="2555925" y="2131950"/>
            <a:ext cx="1644300" cy="879600"/>
          </a:xfrm>
          <a:prstGeom prst="roundRect">
            <a:avLst>
              <a:gd fmla="val 16667" name="adj"/>
            </a:avLst>
          </a:prstGeom>
          <a:solidFill>
            <a:srgbClr val="FFFF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g23196b1bd6d_0_2015"/>
          <p:cNvSpPr txBox="1"/>
          <p:nvPr/>
        </p:nvSpPr>
        <p:spPr>
          <a:xfrm>
            <a:off x="2470875" y="2179200"/>
            <a:ext cx="17772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Lato"/>
                <a:ea typeface="Lato"/>
                <a:cs typeface="Lato"/>
                <a:sym typeface="Lato"/>
              </a:rPr>
              <a:t>3</a:t>
            </a:r>
            <a:endParaRPr b="1" sz="2000">
              <a:solidFill>
                <a:schemeClr val="lt1"/>
              </a:solidFill>
              <a:latin typeface="Lato"/>
              <a:ea typeface="Lato"/>
              <a:cs typeface="Lato"/>
              <a:sym typeface="Lato"/>
            </a:endParaRPr>
          </a:p>
          <a:p>
            <a:pPr indent="0" lvl="0" marL="0" rtl="0" algn="ctr">
              <a:spcBef>
                <a:spcPts val="0"/>
              </a:spcBef>
              <a:spcAft>
                <a:spcPts val="0"/>
              </a:spcAft>
              <a:buNone/>
            </a:pPr>
            <a:r>
              <a:rPr b="1" lang="en-US" sz="1900">
                <a:solidFill>
                  <a:schemeClr val="lt1"/>
                </a:solidFill>
                <a:latin typeface="Lato"/>
                <a:ea typeface="Lato"/>
                <a:cs typeface="Lato"/>
                <a:sym typeface="Lato"/>
              </a:rPr>
              <a:t>DEVELOPING</a:t>
            </a:r>
            <a:endParaRPr b="1" sz="1900">
              <a:solidFill>
                <a:schemeClr val="lt1"/>
              </a:solidFill>
              <a:latin typeface="Lato"/>
              <a:ea typeface="Lato"/>
              <a:cs typeface="Lato"/>
              <a:sym typeface="Lato"/>
            </a:endParaRPr>
          </a:p>
        </p:txBody>
      </p:sp>
      <p:sp>
        <p:nvSpPr>
          <p:cNvPr id="1579" name="Google Shape;1579;g23196b1bd6d_0_2015"/>
          <p:cNvSpPr/>
          <p:nvPr/>
        </p:nvSpPr>
        <p:spPr>
          <a:xfrm>
            <a:off x="4385875" y="1468625"/>
            <a:ext cx="1644300" cy="879600"/>
          </a:xfrm>
          <a:prstGeom prst="roundRect">
            <a:avLst>
              <a:gd fmla="val 16667" name="adj"/>
            </a:avLst>
          </a:prstGeom>
          <a:solidFill>
            <a:srgbClr val="93C47D"/>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g23196b1bd6d_0_2015"/>
          <p:cNvSpPr/>
          <p:nvPr/>
        </p:nvSpPr>
        <p:spPr>
          <a:xfrm>
            <a:off x="6339975" y="1106850"/>
            <a:ext cx="1644300" cy="879600"/>
          </a:xfrm>
          <a:prstGeom prst="roundRect">
            <a:avLst>
              <a:gd fmla="val 16667" name="adj"/>
            </a:avLst>
          </a:prstGeom>
          <a:solidFill>
            <a:srgbClr val="4A86E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g23196b1bd6d_0_2015"/>
          <p:cNvSpPr/>
          <p:nvPr/>
        </p:nvSpPr>
        <p:spPr>
          <a:xfrm>
            <a:off x="8355750" y="1150350"/>
            <a:ext cx="562500" cy="3469200"/>
          </a:xfrm>
          <a:prstGeom prst="roundRect">
            <a:avLst>
              <a:gd fmla="val 16667" name="adj"/>
            </a:avLst>
          </a:prstGeom>
          <a:solidFill>
            <a:srgbClr val="0000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800">
                <a:solidFill>
                  <a:schemeClr val="lt1"/>
                </a:solidFill>
              </a:rPr>
              <a:t>6</a:t>
            </a:r>
            <a:endParaRPr b="1" sz="1800">
              <a:solidFill>
                <a:schemeClr val="lt1"/>
              </a:solidFill>
            </a:endParaRPr>
          </a:p>
          <a:p>
            <a:pPr indent="0" lvl="0" marL="0" rtl="0" algn="ctr">
              <a:spcBef>
                <a:spcPts val="0"/>
              </a:spcBef>
              <a:spcAft>
                <a:spcPts val="0"/>
              </a:spcAft>
              <a:buNone/>
            </a:pPr>
            <a:r>
              <a:t/>
            </a:r>
            <a:endParaRPr b="1" sz="1800">
              <a:solidFill>
                <a:schemeClr val="lt1"/>
              </a:solidFill>
            </a:endParaRPr>
          </a:p>
          <a:p>
            <a:pPr indent="0" lvl="0" marL="0" rtl="0" algn="ctr">
              <a:spcBef>
                <a:spcPts val="0"/>
              </a:spcBef>
              <a:spcAft>
                <a:spcPts val="0"/>
              </a:spcAft>
              <a:buNone/>
            </a:pPr>
            <a:r>
              <a:rPr b="1" lang="en-US" sz="1800">
                <a:solidFill>
                  <a:schemeClr val="lt1"/>
                </a:solidFill>
              </a:rPr>
              <a:t>R</a:t>
            </a:r>
            <a:endParaRPr b="1" sz="1800">
              <a:solidFill>
                <a:schemeClr val="lt1"/>
              </a:solidFill>
            </a:endParaRPr>
          </a:p>
          <a:p>
            <a:pPr indent="0" lvl="0" marL="0" rtl="0" algn="ctr">
              <a:spcBef>
                <a:spcPts val="0"/>
              </a:spcBef>
              <a:spcAft>
                <a:spcPts val="0"/>
              </a:spcAft>
              <a:buNone/>
            </a:pPr>
            <a:r>
              <a:rPr b="1" lang="en-US" sz="1800">
                <a:solidFill>
                  <a:schemeClr val="lt1"/>
                </a:solidFill>
              </a:rPr>
              <a:t>E</a:t>
            </a:r>
            <a:br>
              <a:rPr b="1" lang="en-US" sz="1800">
                <a:solidFill>
                  <a:schemeClr val="lt1"/>
                </a:solidFill>
              </a:rPr>
            </a:br>
            <a:r>
              <a:rPr b="1" lang="en-US" sz="1800">
                <a:solidFill>
                  <a:schemeClr val="lt1"/>
                </a:solidFill>
              </a:rPr>
              <a:t>A</a:t>
            </a:r>
            <a:br>
              <a:rPr b="1" lang="en-US" sz="1800">
                <a:solidFill>
                  <a:schemeClr val="lt1"/>
                </a:solidFill>
              </a:rPr>
            </a:br>
            <a:r>
              <a:rPr b="1" lang="en-US" sz="1800">
                <a:solidFill>
                  <a:schemeClr val="lt1"/>
                </a:solidFill>
              </a:rPr>
              <a:t>C</a:t>
            </a:r>
            <a:br>
              <a:rPr b="1" lang="en-US" sz="1800">
                <a:solidFill>
                  <a:schemeClr val="lt1"/>
                </a:solidFill>
              </a:rPr>
            </a:br>
            <a:r>
              <a:rPr b="1" lang="en-US" sz="1800">
                <a:solidFill>
                  <a:schemeClr val="lt1"/>
                </a:solidFill>
              </a:rPr>
              <a:t>H</a:t>
            </a:r>
            <a:br>
              <a:rPr b="1" lang="en-US" sz="1800">
                <a:solidFill>
                  <a:schemeClr val="lt1"/>
                </a:solidFill>
              </a:rPr>
            </a:br>
            <a:r>
              <a:rPr b="1" lang="en-US" sz="1800">
                <a:solidFill>
                  <a:schemeClr val="lt1"/>
                </a:solidFill>
              </a:rPr>
              <a:t>I</a:t>
            </a:r>
            <a:br>
              <a:rPr b="1" lang="en-US" sz="1800">
                <a:solidFill>
                  <a:schemeClr val="lt1"/>
                </a:solidFill>
              </a:rPr>
            </a:br>
            <a:r>
              <a:rPr b="1" lang="en-US" sz="1800">
                <a:solidFill>
                  <a:schemeClr val="lt1"/>
                </a:solidFill>
              </a:rPr>
              <a:t>N</a:t>
            </a:r>
            <a:br>
              <a:rPr b="1" lang="en-US" sz="1800">
                <a:solidFill>
                  <a:schemeClr val="lt1"/>
                </a:solidFill>
              </a:rPr>
            </a:br>
            <a:r>
              <a:rPr b="1" lang="en-US" sz="1800">
                <a:solidFill>
                  <a:schemeClr val="lt1"/>
                </a:solidFill>
              </a:rPr>
              <a:t>G</a:t>
            </a:r>
            <a:endParaRPr b="1" sz="1800">
              <a:solidFill>
                <a:schemeClr val="lt1"/>
              </a:solidFill>
            </a:endParaRPr>
          </a:p>
        </p:txBody>
      </p:sp>
      <p:sp>
        <p:nvSpPr>
          <p:cNvPr id="1582" name="Google Shape;1582;g23196b1bd6d_0_2015"/>
          <p:cNvSpPr txBox="1"/>
          <p:nvPr/>
        </p:nvSpPr>
        <p:spPr>
          <a:xfrm>
            <a:off x="4361950" y="1512125"/>
            <a:ext cx="1644300" cy="7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Lato"/>
                <a:ea typeface="Lato"/>
                <a:cs typeface="Lato"/>
                <a:sym typeface="Lato"/>
              </a:rPr>
              <a:t>4</a:t>
            </a:r>
            <a:endParaRPr b="1" sz="2000">
              <a:solidFill>
                <a:schemeClr val="lt1"/>
              </a:solidFill>
              <a:latin typeface="Lato"/>
              <a:ea typeface="Lato"/>
              <a:cs typeface="Lato"/>
              <a:sym typeface="Lato"/>
            </a:endParaRPr>
          </a:p>
          <a:p>
            <a:pPr indent="0" lvl="0" marL="0" rtl="0" algn="ctr">
              <a:spcBef>
                <a:spcPts val="0"/>
              </a:spcBef>
              <a:spcAft>
                <a:spcPts val="0"/>
              </a:spcAft>
              <a:buNone/>
            </a:pPr>
            <a:r>
              <a:rPr b="1" lang="en-US" sz="1950">
                <a:solidFill>
                  <a:schemeClr val="lt1"/>
                </a:solidFill>
                <a:latin typeface="Lato"/>
                <a:ea typeface="Lato"/>
                <a:cs typeface="Lato"/>
                <a:sym typeface="Lato"/>
              </a:rPr>
              <a:t>EXPANDING</a:t>
            </a:r>
            <a:endParaRPr b="1" sz="1950">
              <a:solidFill>
                <a:schemeClr val="lt1"/>
              </a:solidFill>
              <a:latin typeface="Lato"/>
              <a:ea typeface="Lato"/>
              <a:cs typeface="Lato"/>
              <a:sym typeface="Lato"/>
            </a:endParaRPr>
          </a:p>
        </p:txBody>
      </p:sp>
      <p:sp>
        <p:nvSpPr>
          <p:cNvPr id="1583" name="Google Shape;1583;g23196b1bd6d_0_2015"/>
          <p:cNvSpPr txBox="1"/>
          <p:nvPr/>
        </p:nvSpPr>
        <p:spPr>
          <a:xfrm>
            <a:off x="6230025" y="1150350"/>
            <a:ext cx="1864200" cy="7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chemeClr val="lt1"/>
                </a:solidFill>
                <a:latin typeface="Lato"/>
                <a:ea typeface="Lato"/>
                <a:cs typeface="Lato"/>
                <a:sym typeface="Lato"/>
              </a:rPr>
              <a:t>5</a:t>
            </a:r>
            <a:endParaRPr b="1" sz="2000">
              <a:solidFill>
                <a:schemeClr val="lt1"/>
              </a:solidFill>
              <a:latin typeface="Lato"/>
              <a:ea typeface="Lato"/>
              <a:cs typeface="Lato"/>
              <a:sym typeface="Lato"/>
            </a:endParaRPr>
          </a:p>
          <a:p>
            <a:pPr indent="0" lvl="0" marL="0" rtl="0" algn="ctr">
              <a:spcBef>
                <a:spcPts val="0"/>
              </a:spcBef>
              <a:spcAft>
                <a:spcPts val="0"/>
              </a:spcAft>
              <a:buNone/>
            </a:pPr>
            <a:r>
              <a:rPr b="1" lang="en-US" sz="1950">
                <a:solidFill>
                  <a:schemeClr val="lt1"/>
                </a:solidFill>
                <a:latin typeface="Lato"/>
                <a:ea typeface="Lato"/>
                <a:cs typeface="Lato"/>
                <a:sym typeface="Lato"/>
              </a:rPr>
              <a:t>BRIDGING</a:t>
            </a:r>
            <a:endParaRPr b="1" sz="1950">
              <a:solidFill>
                <a:schemeClr val="lt1"/>
              </a:solidFill>
              <a:latin typeface="Lato"/>
              <a:ea typeface="Lato"/>
              <a:cs typeface="Lato"/>
              <a:sym typeface="Lato"/>
            </a:endParaRPr>
          </a:p>
        </p:txBody>
      </p:sp>
      <p:sp>
        <p:nvSpPr>
          <p:cNvPr id="1584" name="Google Shape;1584;g23196b1bd6d_0_2015"/>
          <p:cNvSpPr txBox="1"/>
          <p:nvPr/>
        </p:nvSpPr>
        <p:spPr>
          <a:xfrm>
            <a:off x="6227175" y="2131950"/>
            <a:ext cx="2093700" cy="155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Lato"/>
                <a:ea typeface="Lato"/>
                <a:cs typeface="Lato"/>
                <a:sym typeface="Lato"/>
              </a:rPr>
              <a:t>ENGLISH PROFICIENT</a:t>
            </a:r>
            <a:endParaRPr b="1">
              <a:solidFill>
                <a:schemeClr val="dk1"/>
              </a:solidFill>
              <a:latin typeface="Lato"/>
              <a:ea typeface="Lato"/>
              <a:cs typeface="Lato"/>
              <a:sym typeface="Lato"/>
            </a:endParaRPr>
          </a:p>
          <a:p>
            <a:pPr indent="0" lvl="0" marL="0" rtl="0" algn="l">
              <a:spcBef>
                <a:spcPts val="0"/>
              </a:spcBef>
              <a:spcAft>
                <a:spcPts val="0"/>
              </a:spcAft>
              <a:buNone/>
            </a:pPr>
            <a:r>
              <a:t/>
            </a:r>
            <a:endParaRPr b="1" sz="500">
              <a:solidFill>
                <a:srgbClr val="A61C00"/>
              </a:solidFill>
              <a:latin typeface="Lato"/>
              <a:ea typeface="Lato"/>
              <a:cs typeface="Lato"/>
              <a:sym typeface="Lato"/>
            </a:endParaRPr>
          </a:p>
          <a:p>
            <a:pPr indent="0" lvl="0" marL="0" rtl="0" algn="l">
              <a:spcBef>
                <a:spcPts val="0"/>
              </a:spcBef>
              <a:spcAft>
                <a:spcPts val="0"/>
              </a:spcAft>
              <a:buNone/>
            </a:pPr>
            <a:r>
              <a:rPr lang="en-US">
                <a:solidFill>
                  <a:schemeClr val="dk1"/>
                </a:solidFill>
                <a:latin typeface="Lato"/>
                <a:ea typeface="Lato"/>
                <a:cs typeface="Lato"/>
                <a:sym typeface="Lato"/>
              </a:rPr>
              <a:t>An overall composite score of 5 or higher is required in the state of WI to be considered  proficient.</a:t>
            </a:r>
            <a:endParaRPr>
              <a:solidFill>
                <a:schemeClr val="dk1"/>
              </a:solidFill>
              <a:latin typeface="Lato"/>
              <a:ea typeface="Lato"/>
              <a:cs typeface="Lato"/>
              <a:sym typeface="Lato"/>
            </a:endParaRPr>
          </a:p>
        </p:txBody>
      </p:sp>
      <p:sp>
        <p:nvSpPr>
          <p:cNvPr id="1585" name="Google Shape;1585;g23196b1bd6d_0_2015"/>
          <p:cNvSpPr txBox="1"/>
          <p:nvPr/>
        </p:nvSpPr>
        <p:spPr>
          <a:xfrm>
            <a:off x="225750" y="1512125"/>
            <a:ext cx="2337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sz="1200">
                <a:solidFill>
                  <a:schemeClr val="dk1"/>
                </a:solidFill>
                <a:latin typeface="Lato"/>
                <a:ea typeface="Lato"/>
                <a:cs typeface="Lato"/>
                <a:sym typeface="Lato"/>
              </a:rPr>
              <a:t>A student’s  proficiency level is determined by the annual English proficiency  test.  For the state of Wisconsin, this test is called the</a:t>
            </a:r>
            <a:endParaRPr i="1" sz="1200">
              <a:solidFill>
                <a:schemeClr val="dk1"/>
              </a:solidFill>
              <a:latin typeface="Lato"/>
              <a:ea typeface="Lato"/>
              <a:cs typeface="Lato"/>
              <a:sym typeface="Lato"/>
            </a:endParaRPr>
          </a:p>
          <a:p>
            <a:pPr indent="0" lvl="0" marL="0" rtl="0" algn="l">
              <a:spcBef>
                <a:spcPts val="0"/>
              </a:spcBef>
              <a:spcAft>
                <a:spcPts val="0"/>
              </a:spcAft>
              <a:buNone/>
            </a:pPr>
            <a:r>
              <a:rPr b="1" i="1" lang="en-US" sz="1200">
                <a:solidFill>
                  <a:schemeClr val="dk1"/>
                </a:solidFill>
                <a:latin typeface="Lato"/>
                <a:ea typeface="Lato"/>
                <a:cs typeface="Lato"/>
                <a:sym typeface="Lato"/>
              </a:rPr>
              <a:t>WIDA ACCESS for ELLs</a:t>
            </a:r>
            <a:endParaRPr b="1" i="1" sz="1200">
              <a:solidFill>
                <a:schemeClr val="dk1"/>
              </a:solidFill>
              <a:latin typeface="Lato"/>
              <a:ea typeface="Lato"/>
              <a:cs typeface="Lato"/>
              <a:sym typeface="Lato"/>
            </a:endParaRPr>
          </a:p>
        </p:txBody>
      </p:sp>
      <p:sp>
        <p:nvSpPr>
          <p:cNvPr id="1586" name="Google Shape;1586;g23196b1bd6d_0_2015"/>
          <p:cNvSpPr txBox="1"/>
          <p:nvPr/>
        </p:nvSpPr>
        <p:spPr>
          <a:xfrm>
            <a:off x="4130538" y="3573350"/>
            <a:ext cx="2093700" cy="1000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200" u="sng">
                <a:latin typeface="Lato"/>
                <a:ea typeface="Lato"/>
                <a:cs typeface="Lato"/>
                <a:sym typeface="Lato"/>
              </a:rPr>
              <a:t>English Learners</a:t>
            </a:r>
            <a:endParaRPr b="1" sz="1200" u="sng">
              <a:latin typeface="Lato"/>
              <a:ea typeface="Lato"/>
              <a:cs typeface="Lato"/>
              <a:sym typeface="Lato"/>
            </a:endParaRPr>
          </a:p>
          <a:p>
            <a:pPr indent="0" lvl="0" marL="0" rtl="0" algn="ctr">
              <a:spcBef>
                <a:spcPts val="0"/>
              </a:spcBef>
              <a:spcAft>
                <a:spcPts val="0"/>
              </a:spcAft>
              <a:buNone/>
            </a:pPr>
            <a:r>
              <a:rPr lang="en-US" sz="1200">
                <a:latin typeface="Lato"/>
                <a:ea typeface="Lato"/>
                <a:cs typeface="Lato"/>
                <a:sym typeface="Lato"/>
              </a:rPr>
              <a:t>Range:  1.0-4.9</a:t>
            </a:r>
            <a:endParaRPr sz="1200">
              <a:latin typeface="Lato"/>
              <a:ea typeface="Lato"/>
              <a:cs typeface="Lato"/>
              <a:sym typeface="Lato"/>
            </a:endParaRPr>
          </a:p>
          <a:p>
            <a:pPr indent="0" lvl="0" marL="0" rtl="0" algn="ctr">
              <a:spcBef>
                <a:spcPts val="0"/>
              </a:spcBef>
              <a:spcAft>
                <a:spcPts val="0"/>
              </a:spcAft>
              <a:buNone/>
            </a:pPr>
            <a:r>
              <a:t/>
            </a:r>
            <a:endParaRPr sz="500">
              <a:latin typeface="Lato"/>
              <a:ea typeface="Lato"/>
              <a:cs typeface="Lato"/>
              <a:sym typeface="Lato"/>
            </a:endParaRPr>
          </a:p>
          <a:p>
            <a:pPr indent="0" lvl="0" marL="0" rtl="0" algn="ctr">
              <a:spcBef>
                <a:spcPts val="0"/>
              </a:spcBef>
              <a:spcAft>
                <a:spcPts val="0"/>
              </a:spcAft>
              <a:buNone/>
            </a:pPr>
            <a:r>
              <a:rPr b="1" lang="en-US" sz="1200" u="sng">
                <a:latin typeface="Lato"/>
                <a:ea typeface="Lato"/>
                <a:cs typeface="Lato"/>
                <a:sym typeface="Lato"/>
              </a:rPr>
              <a:t>Multiple Indicator Protocol</a:t>
            </a:r>
            <a:endParaRPr b="1" sz="1200" u="sng">
              <a:latin typeface="Lato"/>
              <a:ea typeface="Lato"/>
              <a:cs typeface="Lato"/>
              <a:sym typeface="Lato"/>
            </a:endParaRPr>
          </a:p>
          <a:p>
            <a:pPr indent="0" lvl="0" marL="0" rtl="0" algn="ctr">
              <a:spcBef>
                <a:spcPts val="0"/>
              </a:spcBef>
              <a:spcAft>
                <a:spcPts val="0"/>
              </a:spcAft>
              <a:buNone/>
            </a:pPr>
            <a:r>
              <a:rPr lang="en-US" sz="1200">
                <a:latin typeface="Lato"/>
                <a:ea typeface="Lato"/>
                <a:cs typeface="Lato"/>
                <a:sym typeface="Lato"/>
              </a:rPr>
              <a:t>Range:  4.5-4.9</a:t>
            </a:r>
            <a:endParaRPr sz="1200">
              <a:latin typeface="Lato"/>
              <a:ea typeface="Lato"/>
              <a:cs typeface="Lato"/>
              <a:sym typeface="Lato"/>
            </a:endParaRPr>
          </a:p>
        </p:txBody>
      </p:sp>
      <p:sp>
        <p:nvSpPr>
          <p:cNvPr id="1587" name="Google Shape;1587;g23196b1bd6d_0_2015"/>
          <p:cNvSpPr/>
          <p:nvPr/>
        </p:nvSpPr>
        <p:spPr>
          <a:xfrm rot="3563244">
            <a:off x="3691080" y="1608752"/>
            <a:ext cx="830267" cy="3868546"/>
          </a:xfrm>
          <a:prstGeom prst="flowChartExtract">
            <a:avLst/>
          </a:prstGeom>
          <a:solidFill>
            <a:srgbClr val="0099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g23196b1bd6d_0_2015"/>
          <p:cNvSpPr txBox="1"/>
          <p:nvPr/>
        </p:nvSpPr>
        <p:spPr>
          <a:xfrm rot="-1769834">
            <a:off x="2455875" y="3615944"/>
            <a:ext cx="2195249" cy="44641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Lato"/>
                <a:ea typeface="Lato"/>
                <a:cs typeface="Lato"/>
                <a:sym typeface="Lato"/>
              </a:rPr>
              <a:t>TYPICAL GROWTH</a:t>
            </a:r>
            <a:endParaRPr b="1" sz="1700">
              <a:latin typeface="Lato"/>
              <a:ea typeface="Lato"/>
              <a:cs typeface="Lato"/>
              <a:sym typeface="La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1"/>
                                        </p:tgtEl>
                                        <p:attrNameLst>
                                          <p:attrName>style.visibility</p:attrName>
                                        </p:attrNameLst>
                                      </p:cBhvr>
                                      <p:to>
                                        <p:strVal val="visible"/>
                                      </p:to>
                                    </p:set>
                                    <p:animEffect filter="fade" transition="in">
                                      <p:cBhvr>
                                        <p:cTn dur="1000"/>
                                        <p:tgtEl>
                                          <p:spTgt spid="15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3" name="Shape 1593"/>
        <p:cNvGrpSpPr/>
        <p:nvPr/>
      </p:nvGrpSpPr>
      <p:grpSpPr>
        <a:xfrm>
          <a:off x="0" y="0"/>
          <a:ext cx="0" cy="0"/>
          <a:chOff x="0" y="0"/>
          <a:chExt cx="0" cy="0"/>
        </a:xfrm>
      </p:grpSpPr>
      <p:sp>
        <p:nvSpPr>
          <p:cNvPr id="1594" name="Google Shape;1594;g23196b1bd6d_0_2037"/>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Exit Procedures</a:t>
            </a:r>
            <a:endParaRPr/>
          </a:p>
        </p:txBody>
      </p:sp>
      <p:sp>
        <p:nvSpPr>
          <p:cNvPr id="1595" name="Google Shape;1595;g23196b1bd6d_0_2037"/>
          <p:cNvSpPr txBox="1"/>
          <p:nvPr>
            <p:ph idx="2" type="body"/>
          </p:nvPr>
        </p:nvSpPr>
        <p:spPr>
          <a:xfrm>
            <a:off x="414075" y="1384650"/>
            <a:ext cx="5607600" cy="3106500"/>
          </a:xfrm>
          <a:prstGeom prst="rect">
            <a:avLst/>
          </a:prstGeom>
        </p:spPr>
        <p:txBody>
          <a:bodyPr anchorCtr="0" anchor="t" bIns="45700" lIns="91425" spcFirstLastPara="1" rIns="91425" wrap="square" tIns="45700">
            <a:normAutofit lnSpcReduction="10000"/>
          </a:bodyPr>
          <a:lstStyle/>
          <a:p>
            <a:pPr indent="-381000" lvl="0" marL="457200" rtl="0" algn="l">
              <a:spcBef>
                <a:spcPts val="0"/>
              </a:spcBef>
              <a:spcAft>
                <a:spcPts val="0"/>
              </a:spcAft>
              <a:buSzPts val="2400"/>
              <a:buChar char="●"/>
            </a:pPr>
            <a:r>
              <a:rPr lang="en-US"/>
              <a:t>ACCESS Testing </a:t>
            </a:r>
            <a:endParaRPr/>
          </a:p>
          <a:p>
            <a:pPr indent="-368300" lvl="1" marL="914400" rtl="0" algn="l">
              <a:spcBef>
                <a:spcPts val="0"/>
              </a:spcBef>
              <a:spcAft>
                <a:spcPts val="0"/>
              </a:spcAft>
              <a:buSzPts val="2200"/>
              <a:buChar char="○"/>
            </a:pPr>
            <a:r>
              <a:rPr b="1" lang="en-US" sz="2200"/>
              <a:t>Composite 5- MUST exit</a:t>
            </a:r>
            <a:endParaRPr b="1" sz="2200"/>
          </a:p>
          <a:p>
            <a:pPr indent="-368300" lvl="1" marL="914400" rtl="0" algn="l">
              <a:spcBef>
                <a:spcPts val="0"/>
              </a:spcBef>
              <a:spcAft>
                <a:spcPts val="0"/>
              </a:spcAft>
              <a:buSzPts val="2200"/>
              <a:buChar char="○"/>
            </a:pPr>
            <a:r>
              <a:rPr b="1" lang="en-US" sz="2200"/>
              <a:t>Composite 4.5-4.9 (may exit w/MIP)</a:t>
            </a:r>
            <a:endParaRPr b="1" sz="2200"/>
          </a:p>
          <a:p>
            <a:pPr indent="-381000" lvl="0" marL="457200" rtl="0" algn="l">
              <a:spcBef>
                <a:spcPts val="0"/>
              </a:spcBef>
              <a:spcAft>
                <a:spcPts val="0"/>
              </a:spcAft>
              <a:buSzPts val="2400"/>
              <a:buChar char="●"/>
            </a:pPr>
            <a:r>
              <a:rPr lang="en-US"/>
              <a:t>2 year Monitoring upon exit</a:t>
            </a:r>
            <a:endParaRPr/>
          </a:p>
          <a:p>
            <a:pPr indent="-381000" lvl="0" marL="457200" rtl="0" algn="l">
              <a:spcBef>
                <a:spcPts val="0"/>
              </a:spcBef>
              <a:spcAft>
                <a:spcPts val="0"/>
              </a:spcAft>
              <a:buSzPts val="2400"/>
              <a:buChar char="●"/>
            </a:pPr>
            <a:r>
              <a:rPr lang="en-US"/>
              <a:t>See </a:t>
            </a:r>
            <a:r>
              <a:rPr lang="en-US" u="sng">
                <a:solidFill>
                  <a:schemeClr val="hlink"/>
                </a:solidFill>
                <a:hlinkClick r:id="rId3"/>
              </a:rPr>
              <a:t>Chapter 6</a:t>
            </a:r>
            <a:r>
              <a:rPr lang="en-US"/>
              <a:t> and </a:t>
            </a:r>
            <a:r>
              <a:rPr lang="en-US" u="sng">
                <a:solidFill>
                  <a:schemeClr val="hlink"/>
                </a:solidFill>
                <a:hlinkClick r:id="rId4"/>
              </a:rPr>
              <a:t>Chapter 15</a:t>
            </a:r>
            <a:r>
              <a:rPr lang="en-US"/>
              <a:t> of EL Policy Handbook for more details</a:t>
            </a:r>
            <a:endParaRPr/>
          </a:p>
        </p:txBody>
      </p:sp>
      <p:pic>
        <p:nvPicPr>
          <p:cNvPr id="1596" name="Google Shape;1596;g23196b1bd6d_0_2037"/>
          <p:cNvPicPr preferRelativeResize="0"/>
          <p:nvPr/>
        </p:nvPicPr>
        <p:blipFill>
          <a:blip r:embed="rId5">
            <a:alphaModFix/>
          </a:blip>
          <a:stretch>
            <a:fillRect/>
          </a:stretch>
        </p:blipFill>
        <p:spPr>
          <a:xfrm>
            <a:off x="6216925" y="1144150"/>
            <a:ext cx="2391101" cy="358752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1" name="Shape 1601"/>
        <p:cNvGrpSpPr/>
        <p:nvPr/>
      </p:nvGrpSpPr>
      <p:grpSpPr>
        <a:xfrm>
          <a:off x="0" y="0"/>
          <a:ext cx="0" cy="0"/>
          <a:chOff x="0" y="0"/>
          <a:chExt cx="0" cy="0"/>
        </a:xfrm>
      </p:grpSpPr>
      <p:sp>
        <p:nvSpPr>
          <p:cNvPr id="1602" name="Google Shape;1602;g23196b1bd6d_0_204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Data Reporting</a:t>
            </a:r>
            <a:endParaRPr/>
          </a:p>
        </p:txBody>
      </p:sp>
      <p:sp>
        <p:nvSpPr>
          <p:cNvPr id="1603" name="Google Shape;1603;g23196b1bd6d_0_2044"/>
          <p:cNvSpPr txBox="1"/>
          <p:nvPr>
            <p:ph idx="2" type="body"/>
          </p:nvPr>
        </p:nvSpPr>
        <p:spPr>
          <a:xfrm>
            <a:off x="1633575" y="1197450"/>
            <a:ext cx="4076100" cy="3555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SzPts val="935"/>
              <a:buNone/>
            </a:pPr>
            <a:r>
              <a:rPr lang="en-US" sz="2240" u="sng">
                <a:solidFill>
                  <a:schemeClr val="hlink"/>
                </a:solidFill>
                <a:hlinkClick r:id="rId3"/>
              </a:rPr>
              <a:t>Data Elements:</a:t>
            </a:r>
            <a:endParaRPr sz="2240"/>
          </a:p>
          <a:p>
            <a:pPr indent="-370840" lvl="0" marL="457200" rtl="0" algn="l">
              <a:spcBef>
                <a:spcPts val="439"/>
              </a:spcBef>
              <a:spcAft>
                <a:spcPts val="0"/>
              </a:spcAft>
              <a:buSzPts val="2240"/>
              <a:buChar char="•"/>
            </a:pPr>
            <a:r>
              <a:rPr lang="en-US" sz="2240"/>
              <a:t>Immigrant children</a:t>
            </a:r>
            <a:endParaRPr sz="2240"/>
          </a:p>
          <a:p>
            <a:pPr indent="-370840" lvl="0" marL="457200" rtl="0" algn="l">
              <a:spcBef>
                <a:spcPts val="0"/>
              </a:spcBef>
              <a:spcAft>
                <a:spcPts val="0"/>
              </a:spcAft>
              <a:buSzPts val="2240"/>
              <a:buChar char="•"/>
            </a:pPr>
            <a:r>
              <a:rPr lang="en-US" sz="2240"/>
              <a:t>Languages spoken</a:t>
            </a:r>
            <a:endParaRPr sz="2240"/>
          </a:p>
          <a:p>
            <a:pPr indent="-370840" lvl="0" marL="457200" rtl="0" algn="l">
              <a:spcBef>
                <a:spcPts val="0"/>
              </a:spcBef>
              <a:spcAft>
                <a:spcPts val="0"/>
              </a:spcAft>
              <a:buSzPts val="2240"/>
              <a:buChar char="•"/>
            </a:pPr>
            <a:r>
              <a:rPr lang="en-US" sz="2240"/>
              <a:t>Primary Service:  LIEP</a:t>
            </a:r>
            <a:endParaRPr sz="2240"/>
          </a:p>
          <a:p>
            <a:pPr indent="-370840" lvl="0" marL="457200" rtl="0" algn="l">
              <a:spcBef>
                <a:spcPts val="0"/>
              </a:spcBef>
              <a:spcAft>
                <a:spcPts val="0"/>
              </a:spcAft>
              <a:buSzPts val="2240"/>
              <a:buChar char="•"/>
            </a:pPr>
            <a:r>
              <a:rPr lang="en-US" sz="2240"/>
              <a:t>ACCESS Data</a:t>
            </a:r>
            <a:endParaRPr sz="2240"/>
          </a:p>
          <a:p>
            <a:pPr indent="-370840" lvl="0" marL="457200" rtl="0" algn="l">
              <a:spcBef>
                <a:spcPts val="0"/>
              </a:spcBef>
              <a:spcAft>
                <a:spcPts val="0"/>
              </a:spcAft>
              <a:buSzPts val="2240"/>
              <a:buChar char="•"/>
            </a:pPr>
            <a:r>
              <a:rPr lang="en-US" sz="2240"/>
              <a:t>Long Term ELs</a:t>
            </a:r>
            <a:endParaRPr sz="2240"/>
          </a:p>
        </p:txBody>
      </p:sp>
      <p:sp>
        <p:nvSpPr>
          <p:cNvPr id="1604" name="Google Shape;1604;g23196b1bd6d_0_2044"/>
          <p:cNvSpPr txBox="1"/>
          <p:nvPr/>
        </p:nvSpPr>
        <p:spPr>
          <a:xfrm>
            <a:off x="5391375" y="4352850"/>
            <a:ext cx="32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latin typeface="Lato"/>
                <a:ea typeface="Lato"/>
                <a:cs typeface="Lato"/>
                <a:sym typeface="Lato"/>
              </a:rPr>
              <a:t>* This list is not exhaustive</a:t>
            </a:r>
            <a:endParaRPr>
              <a:latin typeface="Lato"/>
              <a:ea typeface="Lato"/>
              <a:cs typeface="Lato"/>
              <a:sym typeface="Lato"/>
            </a:endParaRPr>
          </a:p>
        </p:txBody>
      </p:sp>
      <p:pic>
        <p:nvPicPr>
          <p:cNvPr id="1605" name="Google Shape;1605;g23196b1bd6d_0_2044"/>
          <p:cNvPicPr preferRelativeResize="0"/>
          <p:nvPr/>
        </p:nvPicPr>
        <p:blipFill>
          <a:blip r:embed="rId4">
            <a:alphaModFix/>
          </a:blip>
          <a:stretch>
            <a:fillRect/>
          </a:stretch>
        </p:blipFill>
        <p:spPr>
          <a:xfrm rot="-882575">
            <a:off x="6169525" y="1642325"/>
            <a:ext cx="1740401" cy="198981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g23196b1bd6d_0_2052"/>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Family Engagement Requirements</a:t>
            </a:r>
            <a:endParaRPr/>
          </a:p>
        </p:txBody>
      </p:sp>
      <p:sp>
        <p:nvSpPr>
          <p:cNvPr id="1612" name="Google Shape;1612;g23196b1bd6d_0_2052"/>
          <p:cNvSpPr txBox="1"/>
          <p:nvPr/>
        </p:nvSpPr>
        <p:spPr>
          <a:xfrm>
            <a:off x="334425" y="1535924"/>
            <a:ext cx="4365600" cy="3657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700">
                <a:solidFill>
                  <a:schemeClr val="dk1"/>
                </a:solidFill>
                <a:latin typeface="Lato"/>
                <a:ea typeface="Lato"/>
                <a:cs typeface="Lato"/>
                <a:sym typeface="Lato"/>
              </a:rPr>
              <a:t>Family and Community Engagement </a:t>
            </a:r>
            <a:endParaRPr b="1" sz="1700">
              <a:solidFill>
                <a:schemeClr val="dk1"/>
              </a:solidFill>
              <a:latin typeface="Lato"/>
              <a:ea typeface="Lato"/>
              <a:cs typeface="Lato"/>
              <a:sym typeface="Lato"/>
            </a:endParaRPr>
          </a:p>
          <a:p>
            <a:pPr indent="0" lvl="0" marL="0" rtl="0" algn="l">
              <a:lnSpc>
                <a:spcPct val="115000"/>
              </a:lnSpc>
              <a:spcBef>
                <a:spcPts val="0"/>
              </a:spcBef>
              <a:spcAft>
                <a:spcPts val="0"/>
              </a:spcAft>
              <a:buNone/>
            </a:pPr>
            <a:r>
              <a:rPr b="1" lang="en-US" sz="1700">
                <a:solidFill>
                  <a:schemeClr val="dk1"/>
                </a:solidFill>
                <a:latin typeface="Lato"/>
                <a:ea typeface="Lato"/>
                <a:cs typeface="Lato"/>
                <a:sym typeface="Lato"/>
              </a:rPr>
              <a:t>Families meaningful engage in the education of their children</a:t>
            </a:r>
            <a:endParaRPr b="1" sz="17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1800" u="sng">
              <a:latin typeface="Lato"/>
              <a:ea typeface="Lato"/>
              <a:cs typeface="Lato"/>
              <a:sym typeface="Lato"/>
            </a:endParaRPr>
          </a:p>
          <a:p>
            <a:pPr indent="0" lvl="0" marL="0" rtl="0" algn="l">
              <a:lnSpc>
                <a:spcPct val="115000"/>
              </a:lnSpc>
              <a:spcBef>
                <a:spcPts val="0"/>
              </a:spcBef>
              <a:spcAft>
                <a:spcPts val="0"/>
              </a:spcAft>
              <a:buNone/>
            </a:pPr>
            <a:r>
              <a:rPr b="1" lang="en-US" sz="1800" u="sng">
                <a:latin typeface="Lato"/>
                <a:ea typeface="Lato"/>
                <a:cs typeface="Lato"/>
                <a:sym typeface="Lato"/>
              </a:rPr>
              <a:t>Holding </a:t>
            </a:r>
            <a:r>
              <a:rPr b="1" lang="en-US" sz="1800">
                <a:latin typeface="Lato"/>
                <a:ea typeface="Lato"/>
                <a:cs typeface="Lato"/>
                <a:sym typeface="Lato"/>
              </a:rPr>
              <a:t>and </a:t>
            </a:r>
            <a:r>
              <a:rPr b="1" lang="en-US" sz="1800" u="sng">
                <a:latin typeface="Lato"/>
                <a:ea typeface="Lato"/>
                <a:cs typeface="Lato"/>
                <a:sym typeface="Lato"/>
              </a:rPr>
              <a:t>Sending Notice </a:t>
            </a:r>
            <a:r>
              <a:rPr b="1" lang="en-US" sz="1800">
                <a:latin typeface="Lato"/>
                <a:ea typeface="Lato"/>
                <a:cs typeface="Lato"/>
                <a:sym typeface="Lato"/>
              </a:rPr>
              <a:t>of opportunities for regular meetings* in order to gather and respond to recommendations from parents. </a:t>
            </a:r>
            <a:endParaRPr b="1" sz="1800">
              <a:latin typeface="Lato"/>
              <a:ea typeface="Lato"/>
              <a:cs typeface="Lato"/>
              <a:sym typeface="Lato"/>
            </a:endParaRPr>
          </a:p>
          <a:p>
            <a:pPr indent="0" lvl="0" marL="0" rtl="0" algn="l">
              <a:lnSpc>
                <a:spcPct val="115000"/>
              </a:lnSpc>
              <a:spcBef>
                <a:spcPts val="0"/>
              </a:spcBef>
              <a:spcAft>
                <a:spcPts val="0"/>
              </a:spcAft>
              <a:buNone/>
            </a:pPr>
            <a:r>
              <a:t/>
            </a:r>
            <a:endParaRPr b="1" sz="900">
              <a:latin typeface="Lato"/>
              <a:ea typeface="Lato"/>
              <a:cs typeface="Lato"/>
              <a:sym typeface="Lato"/>
            </a:endParaRPr>
          </a:p>
          <a:p>
            <a:pPr indent="0" lvl="0" marL="0" rtl="0" algn="l">
              <a:lnSpc>
                <a:spcPct val="115000"/>
              </a:lnSpc>
              <a:spcBef>
                <a:spcPts val="0"/>
              </a:spcBef>
              <a:spcAft>
                <a:spcPts val="0"/>
              </a:spcAft>
              <a:buClr>
                <a:schemeClr val="dk1"/>
              </a:buClr>
              <a:buSzPts val="1100"/>
              <a:buFont typeface="Arial"/>
              <a:buNone/>
            </a:pPr>
            <a:r>
              <a:rPr b="1" i="1" lang="en-US" sz="1700">
                <a:solidFill>
                  <a:schemeClr val="dk1"/>
                </a:solidFill>
                <a:latin typeface="Lato"/>
                <a:ea typeface="Lato"/>
                <a:cs typeface="Lato"/>
                <a:sym typeface="Lato"/>
              </a:rPr>
              <a:t>*regular meetings are defined as a minimum of 2 meetings annually.</a:t>
            </a:r>
            <a:endParaRPr b="1" i="1" sz="17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i="1">
              <a:latin typeface="Lato"/>
              <a:ea typeface="Lato"/>
              <a:cs typeface="Lato"/>
              <a:sym typeface="Lato"/>
            </a:endParaRPr>
          </a:p>
        </p:txBody>
      </p:sp>
      <p:pic>
        <p:nvPicPr>
          <p:cNvPr id="1613" name="Google Shape;1613;g23196b1bd6d_0_2052"/>
          <p:cNvPicPr preferRelativeResize="0"/>
          <p:nvPr/>
        </p:nvPicPr>
        <p:blipFill>
          <a:blip r:embed="rId3">
            <a:alphaModFix/>
          </a:blip>
          <a:stretch>
            <a:fillRect/>
          </a:stretch>
        </p:blipFill>
        <p:spPr>
          <a:xfrm>
            <a:off x="4809451" y="1473587"/>
            <a:ext cx="4080527" cy="2719674"/>
          </a:xfrm>
          <a:prstGeom prst="rect">
            <a:avLst/>
          </a:prstGeom>
          <a:noFill/>
          <a:ln>
            <a:noFill/>
          </a:ln>
          <a:effectLst>
            <a:outerShdw blurRad="57150" rotWithShape="0" algn="bl" dir="5400000" dist="19050">
              <a:srgbClr val="000000">
                <a:alpha val="50000"/>
              </a:srgbClr>
            </a:outerShdw>
          </a:effectLst>
        </p:spPr>
      </p:pic>
      <p:sp>
        <p:nvSpPr>
          <p:cNvPr id="1614" name="Google Shape;1614;g23196b1bd6d_0_2052"/>
          <p:cNvSpPr txBox="1"/>
          <p:nvPr/>
        </p:nvSpPr>
        <p:spPr>
          <a:xfrm>
            <a:off x="334425" y="1057875"/>
            <a:ext cx="32148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600">
                <a:latin typeface="Lato"/>
                <a:ea typeface="Lato"/>
                <a:cs typeface="Lato"/>
                <a:sym typeface="Lato"/>
              </a:rPr>
              <a:t>Title I/III family Engagement</a:t>
            </a:r>
            <a:endParaRPr b="1" sz="1600">
              <a:latin typeface="Lato"/>
              <a:ea typeface="Lato"/>
              <a:cs typeface="Lato"/>
              <a:sym typeface="Lato"/>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9" name="Shape 1619"/>
        <p:cNvGrpSpPr/>
        <p:nvPr/>
      </p:nvGrpSpPr>
      <p:grpSpPr>
        <a:xfrm>
          <a:off x="0" y="0"/>
          <a:ext cx="0" cy="0"/>
          <a:chOff x="0" y="0"/>
          <a:chExt cx="0" cy="0"/>
        </a:xfrm>
      </p:grpSpPr>
      <p:sp>
        <p:nvSpPr>
          <p:cNvPr id="1620" name="Google Shape;1620;g23196b1bd6d_0_2060"/>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State Bilingual Education Requirement</a:t>
            </a:r>
            <a:endParaRPr/>
          </a:p>
        </p:txBody>
      </p:sp>
      <p:sp>
        <p:nvSpPr>
          <p:cNvPr id="1621" name="Google Shape;1621;g23196b1bd6d_0_2060"/>
          <p:cNvSpPr txBox="1"/>
          <p:nvPr>
            <p:ph idx="2" type="body"/>
          </p:nvPr>
        </p:nvSpPr>
        <p:spPr>
          <a:xfrm>
            <a:off x="644850" y="1060200"/>
            <a:ext cx="5884200" cy="3862800"/>
          </a:xfrm>
          <a:prstGeom prst="rect">
            <a:avLst/>
          </a:prstGeom>
        </p:spPr>
        <p:txBody>
          <a:bodyPr anchorCtr="0" anchor="t" bIns="45700" lIns="91425" spcFirstLastPara="1" rIns="91425" wrap="square" tIns="45700">
            <a:normAutofit lnSpcReduction="20000"/>
          </a:bodyPr>
          <a:lstStyle/>
          <a:p>
            <a:pPr indent="-344487" lvl="0" marL="457200" rtl="0" algn="l">
              <a:lnSpc>
                <a:spcPct val="105000"/>
              </a:lnSpc>
              <a:spcBef>
                <a:spcPts val="0"/>
              </a:spcBef>
              <a:spcAft>
                <a:spcPts val="0"/>
              </a:spcAft>
              <a:buSzPts val="1825"/>
              <a:buChar char="●"/>
            </a:pPr>
            <a:r>
              <a:rPr lang="en-US" sz="1825" u="sng">
                <a:solidFill>
                  <a:srgbClr val="1155CC"/>
                </a:solidFill>
                <a:hlinkClick r:id="rId3">
                  <a:extLst>
                    <a:ext uri="{A12FA001-AC4F-418D-AE19-62706E023703}">
                      <ahyp:hlinkClr val="tx"/>
                    </a:ext>
                  </a:extLst>
                </a:hlinkClick>
              </a:rPr>
              <a:t>Wisconsin Statute 115.95</a:t>
            </a:r>
            <a:r>
              <a:rPr lang="en-US" sz="1825"/>
              <a:t> – State bilingual education requirement</a:t>
            </a:r>
            <a:endParaRPr sz="1825"/>
          </a:p>
          <a:p>
            <a:pPr indent="-344487" lvl="0" marL="457200" rtl="0" algn="l">
              <a:lnSpc>
                <a:spcPct val="105000"/>
              </a:lnSpc>
              <a:spcBef>
                <a:spcPts val="1000"/>
              </a:spcBef>
              <a:spcAft>
                <a:spcPts val="0"/>
              </a:spcAft>
              <a:buSzPts val="1825"/>
              <a:buChar char="●"/>
            </a:pPr>
            <a:r>
              <a:rPr lang="en-US" sz="1825"/>
              <a:t>Threshold numbers: </a:t>
            </a:r>
            <a:endParaRPr sz="1825"/>
          </a:p>
          <a:p>
            <a:pPr indent="-331787" lvl="1" marL="914400" rtl="0" algn="l">
              <a:lnSpc>
                <a:spcPct val="105000"/>
              </a:lnSpc>
              <a:spcBef>
                <a:spcPts val="1000"/>
              </a:spcBef>
              <a:spcAft>
                <a:spcPts val="0"/>
              </a:spcAft>
              <a:buSzPts val="1625"/>
              <a:buChar char="○"/>
            </a:pPr>
            <a:r>
              <a:rPr b="1" lang="en-US" sz="1625"/>
              <a:t>10 students in grades K-3</a:t>
            </a:r>
            <a:endParaRPr b="1" sz="1625"/>
          </a:p>
          <a:p>
            <a:pPr indent="-331787" lvl="1" marL="914400" rtl="0" algn="l">
              <a:lnSpc>
                <a:spcPct val="105000"/>
              </a:lnSpc>
              <a:spcBef>
                <a:spcPts val="1000"/>
              </a:spcBef>
              <a:spcAft>
                <a:spcPts val="0"/>
              </a:spcAft>
              <a:buSzPts val="1625"/>
              <a:buChar char="○"/>
            </a:pPr>
            <a:r>
              <a:rPr b="1" lang="en-US" sz="1625"/>
              <a:t>20 students in grades 4-8</a:t>
            </a:r>
            <a:endParaRPr b="1" sz="1625"/>
          </a:p>
          <a:p>
            <a:pPr indent="-331787" lvl="1" marL="914400" rtl="0" algn="l">
              <a:lnSpc>
                <a:spcPct val="105000"/>
              </a:lnSpc>
              <a:spcBef>
                <a:spcPts val="1000"/>
              </a:spcBef>
              <a:spcAft>
                <a:spcPts val="0"/>
              </a:spcAft>
              <a:buSzPts val="1625"/>
              <a:buChar char="○"/>
            </a:pPr>
            <a:r>
              <a:rPr b="1" lang="en-US" sz="1625"/>
              <a:t>20 students in grades 9-12</a:t>
            </a:r>
            <a:endParaRPr b="1" sz="1625"/>
          </a:p>
          <a:p>
            <a:pPr indent="-344487" lvl="0" marL="457200" rtl="0" algn="l">
              <a:lnSpc>
                <a:spcPct val="105000"/>
              </a:lnSpc>
              <a:spcBef>
                <a:spcPts val="1000"/>
              </a:spcBef>
              <a:spcAft>
                <a:spcPts val="0"/>
              </a:spcAft>
              <a:buSzPts val="1825"/>
              <a:buChar char="●"/>
            </a:pPr>
            <a:r>
              <a:rPr lang="en-US" sz="1825"/>
              <a:t>Create and communicate plan for bilingual-bicultural (BLBC) program </a:t>
            </a:r>
            <a:endParaRPr sz="1825"/>
          </a:p>
          <a:p>
            <a:pPr indent="-344487" lvl="0" marL="457200" rtl="0" algn="l">
              <a:lnSpc>
                <a:spcPct val="105000"/>
              </a:lnSpc>
              <a:spcBef>
                <a:spcPts val="1000"/>
              </a:spcBef>
              <a:spcAft>
                <a:spcPts val="0"/>
              </a:spcAft>
              <a:buSzPts val="1825"/>
              <a:buChar char="●"/>
            </a:pPr>
            <a:r>
              <a:rPr lang="en-US" sz="1825"/>
              <a:t>Approved programs eligible for reimbursement of a percentage of costs</a:t>
            </a:r>
            <a:endParaRPr sz="1825"/>
          </a:p>
          <a:p>
            <a:pPr indent="-344487" lvl="0" marL="457200" rtl="0" algn="l">
              <a:lnSpc>
                <a:spcPct val="105000"/>
              </a:lnSpc>
              <a:spcBef>
                <a:spcPts val="1000"/>
              </a:spcBef>
              <a:spcAft>
                <a:spcPts val="1000"/>
              </a:spcAft>
              <a:buSzPts val="1825"/>
              <a:buChar char="●"/>
            </a:pPr>
            <a:r>
              <a:rPr lang="en-US" sz="1825"/>
              <a:t>See DPI’s</a:t>
            </a:r>
            <a:r>
              <a:rPr lang="en-US" sz="1825">
                <a:uFill>
                  <a:noFill/>
                </a:uFill>
                <a:hlinkClick r:id="rId4"/>
              </a:rPr>
              <a:t> </a:t>
            </a:r>
            <a:r>
              <a:rPr lang="en-US" sz="1825" u="sng">
                <a:solidFill>
                  <a:srgbClr val="1155CC"/>
                </a:solidFill>
                <a:hlinkClick r:id="rId5">
                  <a:extLst>
                    <a:ext uri="{A12FA001-AC4F-418D-AE19-62706E023703}">
                      <ahyp:hlinkClr val="tx"/>
                    </a:ext>
                  </a:extLst>
                </a:hlinkClick>
              </a:rPr>
              <a:t>Bilingual-Bicultural</a:t>
            </a:r>
            <a:r>
              <a:rPr lang="en-US" sz="1825"/>
              <a:t> page for criteria and application information</a:t>
            </a:r>
            <a:endParaRPr sz="1825"/>
          </a:p>
        </p:txBody>
      </p:sp>
      <p:pic>
        <p:nvPicPr>
          <p:cNvPr id="1622" name="Google Shape;1622;g23196b1bd6d_0_2060"/>
          <p:cNvPicPr preferRelativeResize="0"/>
          <p:nvPr/>
        </p:nvPicPr>
        <p:blipFill>
          <a:blip r:embed="rId6">
            <a:alphaModFix/>
          </a:blip>
          <a:stretch>
            <a:fillRect/>
          </a:stretch>
        </p:blipFill>
        <p:spPr>
          <a:xfrm rot="710462">
            <a:off x="6356050" y="1409900"/>
            <a:ext cx="2310151" cy="195833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g23196b1bd6d_0_2067"/>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extLst>
                  <a:ext uri="http://customooxmlschemas.google.com/">
                    <go:slidesCustomData xmlns:go="http://customooxmlschemas.google.com/" textRoundtripDataId="21"/>
                  </a:ext>
                </a:extLst>
              </a:rPr>
              <a:t>Professional Learning</a:t>
            </a:r>
            <a:r>
              <a:rPr lang="en-US"/>
              <a:t> and Networks</a:t>
            </a:r>
            <a:endParaRPr/>
          </a:p>
        </p:txBody>
      </p:sp>
      <p:sp>
        <p:nvSpPr>
          <p:cNvPr id="1629" name="Google Shape;1629;g23196b1bd6d_0_2067"/>
          <p:cNvSpPr txBox="1"/>
          <p:nvPr/>
        </p:nvSpPr>
        <p:spPr>
          <a:xfrm>
            <a:off x="786375" y="1056725"/>
            <a:ext cx="6028800" cy="3637800"/>
          </a:xfrm>
          <a:prstGeom prst="rect">
            <a:avLst/>
          </a:prstGeom>
          <a:noFill/>
          <a:ln>
            <a:noFill/>
          </a:ln>
        </p:spPr>
        <p:txBody>
          <a:bodyPr anchorCtr="0" anchor="t" bIns="91425" lIns="91425" spcFirstLastPara="1" rIns="91425" wrap="square" tIns="91425">
            <a:spAutoFit/>
          </a:bodyPr>
          <a:lstStyle/>
          <a:p>
            <a:pPr indent="-361950" lvl="0" marL="457200" rtl="0" algn="l">
              <a:lnSpc>
                <a:spcPct val="100000"/>
              </a:lnSpc>
              <a:spcBef>
                <a:spcPts val="0"/>
              </a:spcBef>
              <a:spcAft>
                <a:spcPts val="0"/>
              </a:spcAft>
              <a:buClr>
                <a:schemeClr val="dk1"/>
              </a:buClr>
              <a:buSzPts val="2100"/>
              <a:buChar char="●"/>
            </a:pPr>
            <a:r>
              <a:rPr b="1" lang="en-US" sz="2100">
                <a:solidFill>
                  <a:schemeClr val="dk1"/>
                </a:solidFill>
                <a:latin typeface="Lato"/>
                <a:ea typeface="Lato"/>
                <a:cs typeface="Lato"/>
                <a:sym typeface="Lato"/>
              </a:rPr>
              <a:t>WIDA training</a:t>
            </a:r>
            <a:endParaRPr b="1" sz="2100">
              <a:solidFill>
                <a:schemeClr val="dk1"/>
              </a:solidFill>
              <a:latin typeface="Lato"/>
              <a:ea typeface="Lato"/>
              <a:cs typeface="Lato"/>
              <a:sym typeface="Lato"/>
            </a:endParaRPr>
          </a:p>
          <a:p>
            <a:pPr indent="-361950" lvl="1" marL="914400" rtl="0" algn="l">
              <a:lnSpc>
                <a:spcPct val="100000"/>
              </a:lnSpc>
              <a:spcBef>
                <a:spcPts val="1000"/>
              </a:spcBef>
              <a:spcAft>
                <a:spcPts val="0"/>
              </a:spcAft>
              <a:buClr>
                <a:schemeClr val="dk1"/>
              </a:buClr>
              <a:buSzPts val="2100"/>
              <a:buFont typeface="Lato"/>
              <a:buChar char="○"/>
            </a:pPr>
            <a:r>
              <a:rPr b="1" lang="en-US" sz="2100" u="sng">
                <a:solidFill>
                  <a:schemeClr val="hlink"/>
                </a:solidFill>
                <a:latin typeface="Lato"/>
                <a:ea typeface="Lato"/>
                <a:cs typeface="Lato"/>
                <a:sym typeface="Lato"/>
                <a:hlinkClick r:id="rId3"/>
              </a:rPr>
              <a:t>Self-paced workshops</a:t>
            </a:r>
            <a:endParaRPr b="1" sz="2100">
              <a:solidFill>
                <a:schemeClr val="dk1"/>
              </a:solidFill>
              <a:latin typeface="Lato"/>
              <a:ea typeface="Lato"/>
              <a:cs typeface="Lato"/>
              <a:sym typeface="Lato"/>
            </a:endParaRPr>
          </a:p>
          <a:p>
            <a:pPr indent="-361950" lvl="1" marL="914400" rtl="0" algn="l">
              <a:lnSpc>
                <a:spcPct val="100000"/>
              </a:lnSpc>
              <a:spcBef>
                <a:spcPts val="1000"/>
              </a:spcBef>
              <a:spcAft>
                <a:spcPts val="0"/>
              </a:spcAft>
              <a:buClr>
                <a:schemeClr val="dk1"/>
              </a:buClr>
              <a:buSzPts val="2100"/>
              <a:buFont typeface="Lato"/>
              <a:buChar char="○"/>
            </a:pPr>
            <a:r>
              <a:rPr b="1" lang="en-US" sz="2100">
                <a:solidFill>
                  <a:schemeClr val="dk1"/>
                </a:solidFill>
                <a:latin typeface="Lato"/>
                <a:ea typeface="Lato"/>
                <a:cs typeface="Lato"/>
                <a:sym typeface="Lato"/>
              </a:rPr>
              <a:t>Facilitated workshops </a:t>
            </a:r>
            <a:endParaRPr b="1" sz="2100">
              <a:solidFill>
                <a:schemeClr val="dk1"/>
              </a:solidFill>
              <a:latin typeface="Lato"/>
              <a:ea typeface="Lato"/>
              <a:cs typeface="Lato"/>
              <a:sym typeface="Lato"/>
            </a:endParaRPr>
          </a:p>
          <a:p>
            <a:pPr indent="-361950" lvl="0" marL="457200" rtl="0" algn="l">
              <a:lnSpc>
                <a:spcPct val="100000"/>
              </a:lnSpc>
              <a:spcBef>
                <a:spcPts val="1000"/>
              </a:spcBef>
              <a:spcAft>
                <a:spcPts val="0"/>
              </a:spcAft>
              <a:buClr>
                <a:schemeClr val="dk1"/>
              </a:buClr>
              <a:buSzPts val="2100"/>
              <a:buChar char="●"/>
            </a:pPr>
            <a:r>
              <a:rPr b="1" lang="en-US" sz="2100">
                <a:solidFill>
                  <a:schemeClr val="dk1"/>
                </a:solidFill>
                <a:latin typeface="Lato"/>
                <a:ea typeface="Lato"/>
                <a:cs typeface="Lato"/>
                <a:sym typeface="Lato"/>
              </a:rPr>
              <a:t>CESA EL Networks/Consortia</a:t>
            </a:r>
            <a:endParaRPr b="1" sz="2100">
              <a:solidFill>
                <a:schemeClr val="dk1"/>
              </a:solidFill>
              <a:latin typeface="Lato"/>
              <a:ea typeface="Lato"/>
              <a:cs typeface="Lato"/>
              <a:sym typeface="Lato"/>
            </a:endParaRPr>
          </a:p>
          <a:p>
            <a:pPr indent="-361950" lvl="0" marL="457200" rtl="0" algn="l">
              <a:lnSpc>
                <a:spcPct val="100000"/>
              </a:lnSpc>
              <a:spcBef>
                <a:spcPts val="1000"/>
              </a:spcBef>
              <a:spcAft>
                <a:spcPts val="0"/>
              </a:spcAft>
              <a:buClr>
                <a:schemeClr val="dk1"/>
              </a:buClr>
              <a:buSzPts val="2100"/>
              <a:buFont typeface="Lato"/>
              <a:buChar char="●"/>
            </a:pPr>
            <a:r>
              <a:rPr b="1" lang="en-US" sz="2100">
                <a:solidFill>
                  <a:schemeClr val="dk1"/>
                </a:solidFill>
                <a:latin typeface="Lato"/>
                <a:ea typeface="Lato"/>
                <a:cs typeface="Lato"/>
                <a:sym typeface="Lato"/>
              </a:rPr>
              <a:t>EL Stakeholders </a:t>
            </a:r>
            <a:endParaRPr b="1" sz="2100">
              <a:solidFill>
                <a:schemeClr val="dk1"/>
              </a:solidFill>
              <a:latin typeface="Lato"/>
              <a:ea typeface="Lato"/>
              <a:cs typeface="Lato"/>
              <a:sym typeface="Lato"/>
            </a:endParaRPr>
          </a:p>
          <a:p>
            <a:pPr indent="-349250" lvl="1" marL="914400" rtl="0" algn="l">
              <a:lnSpc>
                <a:spcPct val="100000"/>
              </a:lnSpc>
              <a:spcBef>
                <a:spcPts val="1000"/>
              </a:spcBef>
              <a:spcAft>
                <a:spcPts val="0"/>
              </a:spcAft>
              <a:buClr>
                <a:schemeClr val="dk1"/>
              </a:buClr>
              <a:buSzPts val="1900"/>
              <a:buFont typeface="Lato"/>
              <a:buChar char="○"/>
            </a:pPr>
            <a:r>
              <a:rPr b="1" lang="en-US" sz="1900">
                <a:solidFill>
                  <a:schemeClr val="dk1"/>
                </a:solidFill>
                <a:latin typeface="Lato"/>
                <a:ea typeface="Lato"/>
                <a:cs typeface="Lato"/>
                <a:sym typeface="Lato"/>
              </a:rPr>
              <a:t>District Admin and EL Coordinators</a:t>
            </a:r>
            <a:endParaRPr b="1" sz="1900">
              <a:solidFill>
                <a:schemeClr val="dk1"/>
              </a:solidFill>
              <a:latin typeface="Lato"/>
              <a:ea typeface="Lato"/>
              <a:cs typeface="Lato"/>
              <a:sym typeface="Lato"/>
            </a:endParaRPr>
          </a:p>
          <a:p>
            <a:pPr indent="-361950" lvl="0" marL="457200" rtl="0" algn="l">
              <a:lnSpc>
                <a:spcPct val="100000"/>
              </a:lnSpc>
              <a:spcBef>
                <a:spcPts val="1000"/>
              </a:spcBef>
              <a:spcAft>
                <a:spcPts val="0"/>
              </a:spcAft>
              <a:buClr>
                <a:schemeClr val="dk1"/>
              </a:buClr>
              <a:buSzPts val="2100"/>
              <a:buFont typeface="Lato"/>
              <a:buChar char="●"/>
            </a:pPr>
            <a:r>
              <a:rPr b="1" lang="en-US" sz="2100">
                <a:solidFill>
                  <a:schemeClr val="dk1"/>
                </a:solidFill>
                <a:latin typeface="Lato"/>
                <a:ea typeface="Lato"/>
                <a:cs typeface="Lato"/>
                <a:sym typeface="Lato"/>
              </a:rPr>
              <a:t>Title III listserv (email Amy)</a:t>
            </a:r>
            <a:endParaRPr b="1" sz="2100">
              <a:solidFill>
                <a:schemeClr val="dk1"/>
              </a:solidFill>
              <a:latin typeface="Lato"/>
              <a:ea typeface="Lato"/>
              <a:cs typeface="Lato"/>
              <a:sym typeface="Lato"/>
            </a:endParaRPr>
          </a:p>
          <a:p>
            <a:pPr indent="-361950" lvl="0" marL="457200" rtl="0" algn="l">
              <a:lnSpc>
                <a:spcPct val="100000"/>
              </a:lnSpc>
              <a:spcBef>
                <a:spcPts val="1000"/>
              </a:spcBef>
              <a:spcAft>
                <a:spcPts val="1000"/>
              </a:spcAft>
              <a:buClr>
                <a:schemeClr val="dk1"/>
              </a:buClr>
              <a:buSzPts val="2100"/>
              <a:buFont typeface="Lato"/>
              <a:buChar char="●"/>
            </a:pPr>
            <a:r>
              <a:rPr b="1" lang="en-US" sz="1900" u="sng">
                <a:solidFill>
                  <a:schemeClr val="hlink"/>
                </a:solidFill>
                <a:latin typeface="Lato"/>
                <a:ea typeface="Lato"/>
                <a:cs typeface="Lato"/>
                <a:sym typeface="Lato"/>
                <a:hlinkClick r:id="rId4"/>
              </a:rPr>
              <a:t>BLBC listserv</a:t>
            </a:r>
            <a:endParaRPr b="1" sz="2100">
              <a:solidFill>
                <a:schemeClr val="dk1"/>
              </a:solidFill>
              <a:latin typeface="Lato"/>
              <a:ea typeface="Lato"/>
              <a:cs typeface="Lato"/>
              <a:sym typeface="Lato"/>
            </a:endParaRPr>
          </a:p>
        </p:txBody>
      </p:sp>
      <p:pic>
        <p:nvPicPr>
          <p:cNvPr id="1630" name="Google Shape;1630;g23196b1bd6d_0_2067"/>
          <p:cNvPicPr preferRelativeResize="0"/>
          <p:nvPr/>
        </p:nvPicPr>
        <p:blipFill>
          <a:blip r:embed="rId5">
            <a:alphaModFix/>
          </a:blip>
          <a:stretch>
            <a:fillRect/>
          </a:stretch>
        </p:blipFill>
        <p:spPr>
          <a:xfrm>
            <a:off x="5885882" y="1566224"/>
            <a:ext cx="2821018" cy="18792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5" name="Shape 1635"/>
        <p:cNvGrpSpPr/>
        <p:nvPr/>
      </p:nvGrpSpPr>
      <p:grpSpPr>
        <a:xfrm>
          <a:off x="0" y="0"/>
          <a:ext cx="0" cy="0"/>
          <a:chOff x="0" y="0"/>
          <a:chExt cx="0" cy="0"/>
        </a:xfrm>
      </p:grpSpPr>
      <p:sp>
        <p:nvSpPr>
          <p:cNvPr id="1636" name="Google Shape;1636;g23196b1bd6d_0_207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Resources</a:t>
            </a:r>
            <a:endParaRPr/>
          </a:p>
        </p:txBody>
      </p:sp>
      <p:sp>
        <p:nvSpPr>
          <p:cNvPr id="1637" name="Google Shape;1637;g23196b1bd6d_0_2074"/>
          <p:cNvSpPr txBox="1"/>
          <p:nvPr>
            <p:ph idx="2" type="body"/>
          </p:nvPr>
        </p:nvSpPr>
        <p:spPr>
          <a:xfrm>
            <a:off x="1166675" y="1182073"/>
            <a:ext cx="5766600" cy="3577500"/>
          </a:xfrm>
          <a:prstGeom prst="rect">
            <a:avLst/>
          </a:prstGeom>
        </p:spPr>
        <p:txBody>
          <a:bodyPr anchorCtr="0" anchor="t" bIns="45700" lIns="91425" spcFirstLastPara="1" rIns="91425" wrap="square" tIns="45700">
            <a:normAutofit/>
          </a:bodyPr>
          <a:lstStyle/>
          <a:p>
            <a:pPr indent="-368300" lvl="0" marL="457200" rtl="0" algn="l">
              <a:lnSpc>
                <a:spcPct val="140000"/>
              </a:lnSpc>
              <a:spcBef>
                <a:spcPts val="0"/>
              </a:spcBef>
              <a:spcAft>
                <a:spcPts val="0"/>
              </a:spcAft>
              <a:buSzPts val="2200"/>
              <a:buChar char="●"/>
            </a:pPr>
            <a:r>
              <a:rPr lang="en-US" sz="2200" u="sng">
                <a:solidFill>
                  <a:schemeClr val="hlink"/>
                </a:solidFill>
                <a:hlinkClick r:id="rId3"/>
              </a:rPr>
              <a:t>DPI’s Bilingual and English Learners webpage</a:t>
            </a:r>
            <a:endParaRPr sz="2200"/>
          </a:p>
          <a:p>
            <a:pPr indent="-368300" lvl="0" marL="457200" rtl="0" algn="l">
              <a:lnSpc>
                <a:spcPct val="140000"/>
              </a:lnSpc>
              <a:spcBef>
                <a:spcPts val="0"/>
              </a:spcBef>
              <a:spcAft>
                <a:spcPts val="0"/>
              </a:spcAft>
              <a:buSzPts val="2200"/>
              <a:buChar char="●"/>
            </a:pPr>
            <a:r>
              <a:rPr lang="en-US" sz="2200" u="sng">
                <a:solidFill>
                  <a:schemeClr val="hlink"/>
                </a:solidFill>
                <a:hlinkClick r:id="rId4"/>
              </a:rPr>
              <a:t>DPI’s EL Policy Handbook</a:t>
            </a:r>
            <a:endParaRPr sz="2200"/>
          </a:p>
          <a:p>
            <a:pPr indent="-368300" lvl="0" marL="457200" rtl="0" algn="l">
              <a:lnSpc>
                <a:spcPct val="140000"/>
              </a:lnSpc>
              <a:spcBef>
                <a:spcPts val="0"/>
              </a:spcBef>
              <a:spcAft>
                <a:spcPts val="0"/>
              </a:spcAft>
              <a:buSzPts val="2200"/>
              <a:buChar char="●"/>
            </a:pPr>
            <a:r>
              <a:rPr lang="en-US" sz="2200" u="sng">
                <a:solidFill>
                  <a:schemeClr val="hlink"/>
                </a:solidFill>
                <a:hlinkClick r:id="rId5"/>
              </a:rPr>
              <a:t>USED/OELA EL Toolkit</a:t>
            </a:r>
            <a:endParaRPr sz="2200"/>
          </a:p>
          <a:p>
            <a:pPr indent="-368300" lvl="0" marL="457200" rtl="0" algn="l">
              <a:lnSpc>
                <a:spcPct val="140000"/>
              </a:lnSpc>
              <a:spcBef>
                <a:spcPts val="0"/>
              </a:spcBef>
              <a:spcAft>
                <a:spcPts val="0"/>
              </a:spcAft>
              <a:buSzPts val="2200"/>
              <a:buChar char="●"/>
            </a:pPr>
            <a:r>
              <a:rPr lang="en-US" sz="2200" u="sng">
                <a:solidFill>
                  <a:schemeClr val="hlink"/>
                </a:solidFill>
                <a:hlinkClick r:id="rId6"/>
              </a:rPr>
              <a:t>USED/OELA Newcomer Toolkit</a:t>
            </a:r>
            <a:endParaRPr sz="2200"/>
          </a:p>
          <a:p>
            <a:pPr indent="-368300" lvl="0" marL="457200" rtl="0" algn="l">
              <a:lnSpc>
                <a:spcPct val="140000"/>
              </a:lnSpc>
              <a:spcBef>
                <a:spcPts val="0"/>
              </a:spcBef>
              <a:spcAft>
                <a:spcPts val="0"/>
              </a:spcAft>
              <a:buSzPts val="2200"/>
              <a:buChar char="●"/>
            </a:pPr>
            <a:r>
              <a:rPr lang="en-US" sz="2200" u="sng">
                <a:solidFill>
                  <a:schemeClr val="hlink"/>
                </a:solidFill>
                <a:hlinkClick r:id="rId7"/>
              </a:rPr>
              <a:t>Center for Applied Linguistics</a:t>
            </a:r>
            <a:endParaRPr sz="2200"/>
          </a:p>
          <a:p>
            <a:pPr indent="-368300" lvl="0" marL="457200" rtl="0" algn="l">
              <a:lnSpc>
                <a:spcPct val="140000"/>
              </a:lnSpc>
              <a:spcBef>
                <a:spcPts val="0"/>
              </a:spcBef>
              <a:spcAft>
                <a:spcPts val="0"/>
              </a:spcAft>
              <a:buSzPts val="2200"/>
              <a:buChar char="●"/>
            </a:pPr>
            <a:r>
              <a:rPr lang="en-US" sz="2200" u="sng">
                <a:solidFill>
                  <a:schemeClr val="hlink"/>
                </a:solidFill>
                <a:hlinkClick r:id="rId8"/>
              </a:rPr>
              <a:t>WIDA self-paced workshops</a:t>
            </a:r>
            <a:endParaRPr sz="2200"/>
          </a:p>
        </p:txBody>
      </p:sp>
      <p:pic>
        <p:nvPicPr>
          <p:cNvPr id="1638" name="Google Shape;1638;g23196b1bd6d_0_2074"/>
          <p:cNvPicPr preferRelativeResize="0"/>
          <p:nvPr/>
        </p:nvPicPr>
        <p:blipFill>
          <a:blip r:embed="rId9">
            <a:alphaModFix/>
          </a:blip>
          <a:stretch>
            <a:fillRect/>
          </a:stretch>
        </p:blipFill>
        <p:spPr>
          <a:xfrm>
            <a:off x="6035749" y="2064975"/>
            <a:ext cx="2367576" cy="237002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g23196b1bd6d_0_34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t/>
            </a:r>
            <a:endParaRPr/>
          </a:p>
        </p:txBody>
      </p:sp>
      <p:sp>
        <p:nvSpPr>
          <p:cNvPr id="677" name="Google Shape;677;g23196b1bd6d_0_346"/>
          <p:cNvSpPr txBox="1"/>
          <p:nvPr>
            <p:ph idx="2" type="body"/>
          </p:nvPr>
        </p:nvSpPr>
        <p:spPr>
          <a:xfrm>
            <a:off x="690281" y="1048872"/>
            <a:ext cx="7727700" cy="3576600"/>
          </a:xfrm>
          <a:prstGeom prst="rect">
            <a:avLst/>
          </a:prstGeom>
          <a:noFill/>
          <a:ln>
            <a:noFill/>
          </a:ln>
        </p:spPr>
        <p:txBody>
          <a:bodyPr anchorCtr="0" anchor="t" bIns="45700" lIns="91425" spcFirstLastPara="1" rIns="91425" wrap="square" tIns="45700">
            <a:noAutofit/>
          </a:bodyPr>
          <a:lstStyle/>
          <a:p>
            <a:pPr indent="0" lvl="0" marL="457200" rtl="0" algn="ctr">
              <a:lnSpc>
                <a:spcPct val="100000"/>
              </a:lnSpc>
              <a:spcBef>
                <a:spcPts val="1800"/>
              </a:spcBef>
              <a:spcAft>
                <a:spcPts val="0"/>
              </a:spcAft>
              <a:buNone/>
            </a:pPr>
            <a:r>
              <a:rPr lang="en-US" sz="3100"/>
              <a:t>Hold for Matt Baier</a:t>
            </a:r>
            <a:endParaRPr sz="3900">
              <a:solidFill>
                <a:schemeClr val="dk1"/>
              </a:solidFill>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3" name="Shape 1643"/>
        <p:cNvGrpSpPr/>
        <p:nvPr/>
      </p:nvGrpSpPr>
      <p:grpSpPr>
        <a:xfrm>
          <a:off x="0" y="0"/>
          <a:ext cx="0" cy="0"/>
          <a:chOff x="0" y="0"/>
          <a:chExt cx="0" cy="0"/>
        </a:xfrm>
      </p:grpSpPr>
      <p:sp>
        <p:nvSpPr>
          <p:cNvPr id="1644" name="Google Shape;1644;g23196b1bd6d_0_2081"/>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3000"/>
              </a:spcAft>
              <a:buNone/>
            </a:pPr>
            <a:r>
              <a:rPr lang="en-US"/>
              <a:t>Questions?</a:t>
            </a:r>
            <a:endParaRPr/>
          </a:p>
        </p:txBody>
      </p:sp>
      <p:pic>
        <p:nvPicPr>
          <p:cNvPr id="1645" name="Google Shape;1645;g23196b1bd6d_0_2081"/>
          <p:cNvPicPr preferRelativeResize="0"/>
          <p:nvPr/>
        </p:nvPicPr>
        <p:blipFill>
          <a:blip r:embed="rId3">
            <a:alphaModFix/>
          </a:blip>
          <a:stretch>
            <a:fillRect/>
          </a:stretch>
        </p:blipFill>
        <p:spPr>
          <a:xfrm>
            <a:off x="1595363" y="1073975"/>
            <a:ext cx="5877084" cy="39171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9" name="Shape 1649"/>
        <p:cNvGrpSpPr/>
        <p:nvPr/>
      </p:nvGrpSpPr>
      <p:grpSpPr>
        <a:xfrm>
          <a:off x="0" y="0"/>
          <a:ext cx="0" cy="0"/>
          <a:chOff x="0" y="0"/>
          <a:chExt cx="0" cy="0"/>
        </a:xfrm>
      </p:grpSpPr>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g23196b1bd6d_0_2548"/>
          <p:cNvSpPr txBox="1"/>
          <p:nvPr/>
        </p:nvSpPr>
        <p:spPr>
          <a:xfrm>
            <a:off x="81400" y="1306250"/>
            <a:ext cx="8945100" cy="3758700"/>
          </a:xfrm>
          <a:prstGeom prst="rect">
            <a:avLst/>
          </a:prstGeom>
          <a:solidFill>
            <a:srgbClr val="C9DAF8"/>
          </a:solid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Nunito"/>
              <a:buAutoNum type="arabicPeriod"/>
            </a:pPr>
            <a:r>
              <a:rPr b="1" lang="en-US" sz="1800" u="sng">
                <a:solidFill>
                  <a:schemeClr val="dk1"/>
                </a:solidFill>
                <a:latin typeface="Nunito"/>
                <a:ea typeface="Nunito"/>
                <a:cs typeface="Nunito"/>
                <a:sym typeface="Nunito"/>
              </a:rPr>
              <a:t>EVERYONE IS DOING THEIR ABSOLUTE BEST</a:t>
            </a:r>
            <a:r>
              <a:rPr b="1" lang="en-US" sz="1800">
                <a:solidFill>
                  <a:schemeClr val="dk1"/>
                </a:solidFill>
                <a:latin typeface="Nunito"/>
                <a:ea typeface="Nunito"/>
                <a:cs typeface="Nunito"/>
                <a:sym typeface="Nunito"/>
              </a:rPr>
              <a:t> with what they have been given.</a:t>
            </a:r>
            <a:endParaRPr b="1" sz="1800">
              <a:solidFill>
                <a:schemeClr val="dk1"/>
              </a:solidFill>
              <a:latin typeface="Nunito"/>
              <a:ea typeface="Nunito"/>
              <a:cs typeface="Nunito"/>
              <a:sym typeface="Nunito"/>
            </a:endParaRPr>
          </a:p>
          <a:p>
            <a:pPr indent="0" lvl="0" marL="457200" rtl="0" algn="l">
              <a:spcBef>
                <a:spcPts val="0"/>
              </a:spcBef>
              <a:spcAft>
                <a:spcPts val="0"/>
              </a:spcAft>
              <a:buNone/>
            </a:pPr>
            <a:r>
              <a:t/>
            </a:r>
            <a:endParaRPr b="1" sz="600">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AutoNum type="arabicPeriod"/>
            </a:pPr>
            <a:r>
              <a:rPr b="1" lang="en-US" sz="1800" u="sng">
                <a:solidFill>
                  <a:schemeClr val="dk1"/>
                </a:solidFill>
                <a:latin typeface="Nunito"/>
                <a:ea typeface="Nunito"/>
                <a:cs typeface="Nunito"/>
                <a:sym typeface="Nunito"/>
              </a:rPr>
              <a:t>NO JUDGEMENT </a:t>
            </a:r>
            <a:r>
              <a:rPr b="1" lang="en-US" sz="1800">
                <a:solidFill>
                  <a:schemeClr val="dk1"/>
                </a:solidFill>
                <a:latin typeface="Nunito"/>
                <a:ea typeface="Nunito"/>
                <a:cs typeface="Nunito"/>
                <a:sym typeface="Nunito"/>
              </a:rPr>
              <a:t>today or in the future about what you have done and/or what you are planning on doing to best serve your community.</a:t>
            </a:r>
            <a:endParaRPr b="1" sz="1800">
              <a:solidFill>
                <a:schemeClr val="dk1"/>
              </a:solidFill>
              <a:latin typeface="Nunito"/>
              <a:ea typeface="Nunito"/>
              <a:cs typeface="Nunito"/>
              <a:sym typeface="Nunito"/>
            </a:endParaRPr>
          </a:p>
          <a:p>
            <a:pPr indent="0" lvl="0" marL="457200" rtl="0" algn="l">
              <a:spcBef>
                <a:spcPts val="0"/>
              </a:spcBef>
              <a:spcAft>
                <a:spcPts val="0"/>
              </a:spcAft>
              <a:buNone/>
            </a:pPr>
            <a:r>
              <a:t/>
            </a:r>
            <a:endParaRPr b="1" sz="600">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AutoNum type="arabicPeriod"/>
            </a:pPr>
            <a:r>
              <a:rPr b="1" lang="en-US" sz="1800" u="sng">
                <a:solidFill>
                  <a:schemeClr val="dk1"/>
                </a:solidFill>
                <a:latin typeface="Nunito"/>
                <a:ea typeface="Nunito"/>
                <a:cs typeface="Nunito"/>
                <a:sym typeface="Nunito"/>
              </a:rPr>
              <a:t>IMPROVEMENT WILL BE NEEDED</a:t>
            </a:r>
            <a:r>
              <a:rPr b="1" lang="en-US" sz="1800">
                <a:solidFill>
                  <a:schemeClr val="dk1"/>
                </a:solidFill>
                <a:latin typeface="Nunito"/>
                <a:ea typeface="Nunito"/>
                <a:cs typeface="Nunito"/>
                <a:sym typeface="Nunito"/>
              </a:rPr>
              <a:t> as we continue to roll out strategies and systems. </a:t>
            </a:r>
            <a:endParaRPr b="1" sz="1800">
              <a:solidFill>
                <a:schemeClr val="dk1"/>
              </a:solidFill>
              <a:latin typeface="Nunito"/>
              <a:ea typeface="Nunito"/>
              <a:cs typeface="Nunito"/>
              <a:sym typeface="Nunito"/>
            </a:endParaRPr>
          </a:p>
          <a:p>
            <a:pPr indent="0" lvl="0" marL="457200" rtl="0" algn="l">
              <a:spcBef>
                <a:spcPts val="0"/>
              </a:spcBef>
              <a:spcAft>
                <a:spcPts val="0"/>
              </a:spcAft>
              <a:buNone/>
            </a:pPr>
            <a:r>
              <a:t/>
            </a:r>
            <a:endParaRPr b="1" sz="600">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AutoNum type="arabicPeriod"/>
            </a:pPr>
            <a:r>
              <a:rPr b="1" lang="en-US" sz="1800" u="sng">
                <a:solidFill>
                  <a:schemeClr val="dk1"/>
                </a:solidFill>
                <a:latin typeface="Nunito"/>
                <a:ea typeface="Nunito"/>
                <a:cs typeface="Nunito"/>
                <a:sym typeface="Nunito"/>
              </a:rPr>
              <a:t>TOGETHER WE ARE STRONGER</a:t>
            </a:r>
            <a:r>
              <a:rPr b="1" lang="en-US" sz="1800">
                <a:solidFill>
                  <a:schemeClr val="dk1"/>
                </a:solidFill>
                <a:latin typeface="Nunito"/>
                <a:ea typeface="Nunito"/>
                <a:cs typeface="Nunito"/>
                <a:sym typeface="Nunito"/>
              </a:rPr>
              <a:t> as we share ideas and support.</a:t>
            </a:r>
            <a:endParaRPr b="1" sz="1800">
              <a:solidFill>
                <a:schemeClr val="dk1"/>
              </a:solidFill>
              <a:latin typeface="Nunito"/>
              <a:ea typeface="Nunito"/>
              <a:cs typeface="Nunito"/>
              <a:sym typeface="Nunito"/>
            </a:endParaRPr>
          </a:p>
          <a:p>
            <a:pPr indent="0" lvl="0" marL="457200" rtl="0" algn="l">
              <a:spcBef>
                <a:spcPts val="0"/>
              </a:spcBef>
              <a:spcAft>
                <a:spcPts val="0"/>
              </a:spcAft>
              <a:buNone/>
            </a:pPr>
            <a:r>
              <a:t/>
            </a:r>
            <a:endParaRPr b="1" sz="600">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AutoNum type="arabicPeriod"/>
            </a:pPr>
            <a:r>
              <a:rPr b="1" lang="en-US" sz="1800" u="sng">
                <a:solidFill>
                  <a:schemeClr val="dk1"/>
                </a:solidFill>
                <a:latin typeface="Nunito"/>
                <a:ea typeface="Nunito"/>
                <a:cs typeface="Nunito"/>
                <a:sym typeface="Nunito"/>
              </a:rPr>
              <a:t>CONTROL WHAT WE CAN CONTROL</a:t>
            </a:r>
            <a:r>
              <a:rPr b="1" lang="en-US" sz="1800">
                <a:solidFill>
                  <a:schemeClr val="dk1"/>
                </a:solidFill>
                <a:latin typeface="Nunito"/>
                <a:ea typeface="Nunito"/>
                <a:cs typeface="Nunito"/>
                <a:sym typeface="Nunito"/>
              </a:rPr>
              <a:t> knowing our daily actions will influence positive outcomes.</a:t>
            </a:r>
            <a:endParaRPr b="1" sz="1800">
              <a:solidFill>
                <a:schemeClr val="dk1"/>
              </a:solidFill>
              <a:latin typeface="Nunito"/>
              <a:ea typeface="Nunito"/>
              <a:cs typeface="Nunito"/>
              <a:sym typeface="Nunito"/>
            </a:endParaRPr>
          </a:p>
          <a:p>
            <a:pPr indent="-342900" lvl="0" marL="457200" rtl="0" algn="l">
              <a:spcBef>
                <a:spcPts val="0"/>
              </a:spcBef>
              <a:spcAft>
                <a:spcPts val="0"/>
              </a:spcAft>
              <a:buClr>
                <a:schemeClr val="dk1"/>
              </a:buClr>
              <a:buSzPts val="1800"/>
              <a:buFont typeface="Nunito"/>
              <a:buAutoNum type="arabicPeriod"/>
            </a:pPr>
            <a:r>
              <a:rPr b="1" lang="en-US" sz="1800" u="sng">
                <a:solidFill>
                  <a:schemeClr val="dk1"/>
                </a:solidFill>
                <a:latin typeface="Nunito"/>
                <a:ea typeface="Nunito"/>
                <a:cs typeface="Nunito"/>
                <a:sym typeface="Nunito"/>
              </a:rPr>
              <a:t>WE MAY SHARE RESOURCES</a:t>
            </a:r>
            <a:r>
              <a:rPr b="1" lang="en-US" sz="1800">
                <a:solidFill>
                  <a:schemeClr val="dk1"/>
                </a:solidFill>
                <a:latin typeface="Nunito"/>
                <a:ea typeface="Nunito"/>
                <a:cs typeface="Nunito"/>
                <a:sym typeface="Nunito"/>
              </a:rPr>
              <a:t> presented to assist in improving charter schools across the state.</a:t>
            </a:r>
            <a:endParaRPr b="1" sz="1800">
              <a:solidFill>
                <a:schemeClr val="dk1"/>
              </a:solidFill>
              <a:latin typeface="Nunito"/>
              <a:ea typeface="Nunito"/>
              <a:cs typeface="Nunito"/>
              <a:sym typeface="Nunito"/>
            </a:endParaRPr>
          </a:p>
        </p:txBody>
      </p:sp>
      <p:sp>
        <p:nvSpPr>
          <p:cNvPr id="1655" name="Google Shape;1655;g23196b1bd6d_0_2548"/>
          <p:cNvSpPr txBox="1"/>
          <p:nvPr>
            <p:ph type="title"/>
          </p:nvPr>
        </p:nvSpPr>
        <p:spPr>
          <a:xfrm>
            <a:off x="0" y="661200"/>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US" sz="3100">
                <a:solidFill>
                  <a:schemeClr val="dk1"/>
                </a:solidFill>
              </a:rPr>
              <a:t>WRCCS Beliefs and Assumptions</a:t>
            </a:r>
            <a:endParaRPr b="1" sz="3100">
              <a:solidFill>
                <a:schemeClr val="dk1"/>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9" name="Shape 1659"/>
        <p:cNvGrpSpPr/>
        <p:nvPr/>
      </p:nvGrpSpPr>
      <p:grpSpPr>
        <a:xfrm>
          <a:off x="0" y="0"/>
          <a:ext cx="0" cy="0"/>
          <a:chOff x="0" y="0"/>
          <a:chExt cx="0" cy="0"/>
        </a:xfrm>
      </p:grpSpPr>
      <p:sp>
        <p:nvSpPr>
          <p:cNvPr id="1660" name="Google Shape;1660;g23196b1bd6d_0_2553"/>
          <p:cNvSpPr txBox="1"/>
          <p:nvPr/>
        </p:nvSpPr>
        <p:spPr>
          <a:xfrm>
            <a:off x="271525" y="85625"/>
            <a:ext cx="8520600" cy="8841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US" sz="4000">
                <a:solidFill>
                  <a:srgbClr val="283E96"/>
                </a:solidFill>
                <a:latin typeface="Nunito"/>
                <a:ea typeface="Nunito"/>
                <a:cs typeface="Nunito"/>
                <a:sym typeface="Nunito"/>
              </a:rPr>
              <a:t>WRCCS Website</a:t>
            </a:r>
            <a:endParaRPr sz="4000">
              <a:solidFill>
                <a:srgbClr val="283E96"/>
              </a:solidFill>
              <a:latin typeface="Nunito"/>
              <a:ea typeface="Nunito"/>
              <a:cs typeface="Nunito"/>
              <a:sym typeface="Nunito"/>
            </a:endParaRPr>
          </a:p>
        </p:txBody>
      </p:sp>
      <p:pic>
        <p:nvPicPr>
          <p:cNvPr id="1661" name="Google Shape;1661;g23196b1bd6d_0_2553"/>
          <p:cNvPicPr preferRelativeResize="0"/>
          <p:nvPr/>
        </p:nvPicPr>
        <p:blipFill>
          <a:blip r:embed="rId4">
            <a:alphaModFix/>
          </a:blip>
          <a:stretch>
            <a:fillRect/>
          </a:stretch>
        </p:blipFill>
        <p:spPr>
          <a:xfrm>
            <a:off x="1281550" y="1069025"/>
            <a:ext cx="6605524" cy="327765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5" name="Shape 1665"/>
        <p:cNvGrpSpPr/>
        <p:nvPr/>
      </p:nvGrpSpPr>
      <p:grpSpPr>
        <a:xfrm>
          <a:off x="0" y="0"/>
          <a:ext cx="0" cy="0"/>
          <a:chOff x="0" y="0"/>
          <a:chExt cx="0" cy="0"/>
        </a:xfrm>
      </p:grpSpPr>
      <p:sp>
        <p:nvSpPr>
          <p:cNvPr id="1666" name="Google Shape;1666;g23196b1bd6d_0_2558"/>
          <p:cNvSpPr txBox="1"/>
          <p:nvPr/>
        </p:nvSpPr>
        <p:spPr>
          <a:xfrm>
            <a:off x="4864500" y="532600"/>
            <a:ext cx="3321900" cy="12507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000000"/>
                </a:solidFill>
                <a:latin typeface="Nunito"/>
                <a:ea typeface="Nunito"/>
                <a:cs typeface="Nunito"/>
                <a:sym typeface="Nunito"/>
              </a:rPr>
              <a:t>Build a continuous warehouse of resources and awareness of the needs and strengths of </a:t>
            </a:r>
            <a:endParaRPr sz="1800">
              <a:solidFill>
                <a:srgbClr val="000000"/>
              </a:solidFill>
              <a:latin typeface="Nunito"/>
              <a:ea typeface="Nunito"/>
              <a:cs typeface="Nunito"/>
              <a:sym typeface="Nunito"/>
            </a:endParaRPr>
          </a:p>
          <a:p>
            <a:pPr indent="0" lvl="0" marL="0" rtl="0" algn="ctr">
              <a:spcBef>
                <a:spcPts val="0"/>
              </a:spcBef>
              <a:spcAft>
                <a:spcPts val="0"/>
              </a:spcAft>
              <a:buNone/>
            </a:pPr>
            <a:r>
              <a:rPr lang="en-US" sz="1800">
                <a:solidFill>
                  <a:srgbClr val="000000"/>
                </a:solidFill>
                <a:latin typeface="Nunito"/>
                <a:ea typeface="Nunito"/>
                <a:cs typeface="Nunito"/>
                <a:sym typeface="Nunito"/>
              </a:rPr>
              <a:t>WI Charters. </a:t>
            </a:r>
            <a:endParaRPr>
              <a:latin typeface="Nunito"/>
              <a:ea typeface="Nunito"/>
              <a:cs typeface="Nunito"/>
              <a:sym typeface="Nunito"/>
            </a:endParaRPr>
          </a:p>
        </p:txBody>
      </p:sp>
      <p:sp>
        <p:nvSpPr>
          <p:cNvPr id="1667" name="Google Shape;1667;g23196b1bd6d_0_2558"/>
          <p:cNvSpPr txBox="1"/>
          <p:nvPr/>
        </p:nvSpPr>
        <p:spPr>
          <a:xfrm>
            <a:off x="2852325" y="2130236"/>
            <a:ext cx="3321900" cy="13005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000000"/>
                </a:solidFill>
                <a:latin typeface="Nunito"/>
                <a:ea typeface="Nunito"/>
                <a:cs typeface="Nunito"/>
                <a:sym typeface="Nunito"/>
              </a:rPr>
              <a:t>Cultivate relationships among schools and facilitate sharing of high quality practices.</a:t>
            </a:r>
            <a:endParaRPr>
              <a:latin typeface="Nunito"/>
              <a:ea typeface="Nunito"/>
              <a:cs typeface="Nunito"/>
              <a:sym typeface="Nunito"/>
            </a:endParaRPr>
          </a:p>
        </p:txBody>
      </p:sp>
      <p:sp>
        <p:nvSpPr>
          <p:cNvPr id="1668" name="Google Shape;1668;g23196b1bd6d_0_2558"/>
          <p:cNvSpPr txBox="1"/>
          <p:nvPr/>
        </p:nvSpPr>
        <p:spPr>
          <a:xfrm>
            <a:off x="664375" y="532600"/>
            <a:ext cx="3213900" cy="1300500"/>
          </a:xfrm>
          <a:prstGeom prst="rect">
            <a:avLst/>
          </a:prstGeom>
          <a:solidFill>
            <a:schemeClr val="lt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000000"/>
                </a:solidFill>
                <a:latin typeface="Nunito"/>
                <a:ea typeface="Nunito"/>
                <a:cs typeface="Nunito"/>
                <a:sym typeface="Nunito"/>
              </a:rPr>
              <a:t>Work to support specific needs of All schools to meet the needs of ALL students</a:t>
            </a:r>
            <a:endParaRPr>
              <a:latin typeface="Nunito"/>
              <a:ea typeface="Nunito"/>
              <a:cs typeface="Nunito"/>
              <a:sym typeface="Nunito"/>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72" name="Shape 1672"/>
        <p:cNvGrpSpPr/>
        <p:nvPr/>
      </p:nvGrpSpPr>
      <p:grpSpPr>
        <a:xfrm>
          <a:off x="0" y="0"/>
          <a:ext cx="0" cy="0"/>
          <a:chOff x="0" y="0"/>
          <a:chExt cx="0" cy="0"/>
        </a:xfrm>
      </p:grpSpPr>
      <p:sp>
        <p:nvSpPr>
          <p:cNvPr id="1673" name="Google Shape;1673;g23196b1bd6d_0_2564"/>
          <p:cNvSpPr txBox="1"/>
          <p:nvPr/>
        </p:nvSpPr>
        <p:spPr>
          <a:xfrm>
            <a:off x="271525" y="299125"/>
            <a:ext cx="8520600" cy="5856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b="1" lang="en-US" sz="3600">
                <a:solidFill>
                  <a:srgbClr val="283E96"/>
                </a:solidFill>
                <a:latin typeface="Nunito"/>
                <a:ea typeface="Nunito"/>
                <a:cs typeface="Nunito"/>
                <a:sym typeface="Nunito"/>
              </a:rPr>
              <a:t>WRCCS Team</a:t>
            </a:r>
            <a:endParaRPr b="1" sz="3600">
              <a:solidFill>
                <a:srgbClr val="283E96"/>
              </a:solidFill>
              <a:latin typeface="Nunito"/>
              <a:ea typeface="Nunito"/>
              <a:cs typeface="Nunito"/>
              <a:sym typeface="Nunito"/>
            </a:endParaRPr>
          </a:p>
        </p:txBody>
      </p:sp>
      <p:pic>
        <p:nvPicPr>
          <p:cNvPr id="1674" name="Google Shape;1674;g23196b1bd6d_0_2564"/>
          <p:cNvPicPr preferRelativeResize="0"/>
          <p:nvPr/>
        </p:nvPicPr>
        <p:blipFill rotWithShape="1">
          <a:blip r:embed="rId4">
            <a:alphaModFix/>
          </a:blip>
          <a:srcRect b="0" l="10428" r="6280" t="0"/>
          <a:stretch/>
        </p:blipFill>
        <p:spPr>
          <a:xfrm>
            <a:off x="551285" y="346225"/>
            <a:ext cx="1530915" cy="2434500"/>
          </a:xfrm>
          <a:prstGeom prst="rect">
            <a:avLst/>
          </a:prstGeom>
          <a:noFill/>
          <a:ln>
            <a:noFill/>
          </a:ln>
        </p:spPr>
      </p:pic>
      <p:pic>
        <p:nvPicPr>
          <p:cNvPr id="1675" name="Google Shape;1675;g23196b1bd6d_0_2564"/>
          <p:cNvPicPr preferRelativeResize="0"/>
          <p:nvPr/>
        </p:nvPicPr>
        <p:blipFill rotWithShape="1">
          <a:blip r:embed="rId5">
            <a:alphaModFix/>
          </a:blip>
          <a:srcRect b="0" l="12261" r="6318" t="0"/>
          <a:stretch/>
        </p:blipFill>
        <p:spPr>
          <a:xfrm>
            <a:off x="7143550" y="346232"/>
            <a:ext cx="1586025" cy="2615244"/>
          </a:xfrm>
          <a:prstGeom prst="rect">
            <a:avLst/>
          </a:prstGeom>
          <a:noFill/>
          <a:ln>
            <a:noFill/>
          </a:ln>
        </p:spPr>
      </p:pic>
      <p:pic>
        <p:nvPicPr>
          <p:cNvPr id="1676" name="Google Shape;1676;g23196b1bd6d_0_2564"/>
          <p:cNvPicPr preferRelativeResize="0"/>
          <p:nvPr/>
        </p:nvPicPr>
        <p:blipFill rotWithShape="1">
          <a:blip r:embed="rId6">
            <a:alphaModFix/>
          </a:blip>
          <a:srcRect b="0" l="4375" r="6339" t="0"/>
          <a:stretch/>
        </p:blipFill>
        <p:spPr>
          <a:xfrm>
            <a:off x="2610099" y="1217525"/>
            <a:ext cx="1586025" cy="2708425"/>
          </a:xfrm>
          <a:prstGeom prst="rect">
            <a:avLst/>
          </a:prstGeom>
          <a:noFill/>
          <a:ln>
            <a:noFill/>
          </a:ln>
        </p:spPr>
      </p:pic>
      <p:pic>
        <p:nvPicPr>
          <p:cNvPr id="1677" name="Google Shape;1677;g23196b1bd6d_0_2564"/>
          <p:cNvPicPr preferRelativeResize="0"/>
          <p:nvPr/>
        </p:nvPicPr>
        <p:blipFill rotWithShape="1">
          <a:blip r:embed="rId7">
            <a:alphaModFix/>
          </a:blip>
          <a:srcRect b="1700" l="0" r="4021" t="0"/>
          <a:stretch/>
        </p:blipFill>
        <p:spPr>
          <a:xfrm>
            <a:off x="4807850" y="1217525"/>
            <a:ext cx="1634650" cy="3062862"/>
          </a:xfrm>
          <a:prstGeom prst="rect">
            <a:avLst/>
          </a:prstGeom>
          <a:noFill/>
          <a:ln>
            <a:noFill/>
          </a:ln>
        </p:spPr>
      </p:pic>
      <p:sp>
        <p:nvSpPr>
          <p:cNvPr id="1678" name="Google Shape;1678;g23196b1bd6d_0_2564"/>
          <p:cNvSpPr/>
          <p:nvPr/>
        </p:nvSpPr>
        <p:spPr>
          <a:xfrm>
            <a:off x="8395325" y="2456150"/>
            <a:ext cx="737400" cy="585600"/>
          </a:xfrm>
          <a:prstGeom prst="triangle">
            <a:avLst>
              <a:gd fmla="val 50000" name="adj"/>
            </a:avLst>
          </a:prstGeom>
          <a:solidFill>
            <a:srgbClr val="31A8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g23196b1bd6d_0_2564"/>
          <p:cNvSpPr/>
          <p:nvPr/>
        </p:nvSpPr>
        <p:spPr>
          <a:xfrm>
            <a:off x="6153925" y="3464150"/>
            <a:ext cx="931500" cy="862200"/>
          </a:xfrm>
          <a:prstGeom prst="triangle">
            <a:avLst>
              <a:gd fmla="val 50000" name="adj"/>
            </a:avLst>
          </a:prstGeom>
          <a:solidFill>
            <a:srgbClr val="8FC6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g23196b1bd6d_0_2564"/>
          <p:cNvSpPr/>
          <p:nvPr/>
        </p:nvSpPr>
        <p:spPr>
          <a:xfrm>
            <a:off x="2046900" y="2722500"/>
            <a:ext cx="995400" cy="951600"/>
          </a:xfrm>
          <a:prstGeom prst="triangle">
            <a:avLst>
              <a:gd fmla="val 50000" name="adj"/>
            </a:avLst>
          </a:prstGeom>
          <a:solidFill>
            <a:srgbClr val="A5D8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g23196b1bd6d_0_2564"/>
          <p:cNvSpPr/>
          <p:nvPr/>
        </p:nvSpPr>
        <p:spPr>
          <a:xfrm>
            <a:off x="6442500" y="124775"/>
            <a:ext cx="845750" cy="862200"/>
          </a:xfrm>
          <a:prstGeom prst="flowChartMerge">
            <a:avLst/>
          </a:prstGeom>
          <a:solidFill>
            <a:srgbClr val="369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g23196b1bd6d_0_2564"/>
          <p:cNvSpPr/>
          <p:nvPr/>
        </p:nvSpPr>
        <p:spPr>
          <a:xfrm>
            <a:off x="4011538" y="986975"/>
            <a:ext cx="1040575" cy="790100"/>
          </a:xfrm>
          <a:prstGeom prst="flowChartMerge">
            <a:avLst/>
          </a:prstGeom>
          <a:solidFill>
            <a:srgbClr val="28339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g23196b1bd6d_0_2564"/>
          <p:cNvSpPr/>
          <p:nvPr/>
        </p:nvSpPr>
        <p:spPr>
          <a:xfrm>
            <a:off x="-14450" y="94637"/>
            <a:ext cx="845750" cy="862275"/>
          </a:xfrm>
          <a:prstGeom prst="flowChartMerge">
            <a:avLst/>
          </a:prstGeom>
          <a:solidFill>
            <a:srgbClr val="8FC64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g23196b1bd6d_0_2564"/>
          <p:cNvSpPr/>
          <p:nvPr/>
        </p:nvSpPr>
        <p:spPr>
          <a:xfrm>
            <a:off x="93900" y="2571750"/>
            <a:ext cx="776100" cy="585600"/>
          </a:xfrm>
          <a:prstGeom prst="triangle">
            <a:avLst>
              <a:gd fmla="val 50000" name="adj"/>
            </a:avLst>
          </a:prstGeom>
          <a:solidFill>
            <a:srgbClr val="0D73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g23196b1bd6d_0_2564"/>
          <p:cNvSpPr/>
          <p:nvPr/>
        </p:nvSpPr>
        <p:spPr>
          <a:xfrm>
            <a:off x="7619225" y="3390325"/>
            <a:ext cx="776100" cy="673200"/>
          </a:xfrm>
          <a:prstGeom prst="triangle">
            <a:avLst>
              <a:gd fmla="val 50000" name="adj"/>
            </a:avLst>
          </a:prstGeom>
          <a:solidFill>
            <a:srgbClr val="0D73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g23196b1bd6d_0_2564"/>
          <p:cNvSpPr/>
          <p:nvPr/>
        </p:nvSpPr>
        <p:spPr>
          <a:xfrm>
            <a:off x="607425" y="3607175"/>
            <a:ext cx="845700" cy="673200"/>
          </a:xfrm>
          <a:prstGeom prst="triangle">
            <a:avLst>
              <a:gd fmla="val 50000" name="adj"/>
            </a:avLst>
          </a:prstGeom>
          <a:solidFill>
            <a:srgbClr val="36994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pic>
        <p:nvPicPr>
          <p:cNvPr id="1691" name="Google Shape;1691;g23196b1bd6d_0_2581"/>
          <p:cNvPicPr preferRelativeResize="0"/>
          <p:nvPr/>
        </p:nvPicPr>
        <p:blipFill>
          <a:blip r:embed="rId3">
            <a:alphaModFix/>
          </a:blip>
          <a:stretch>
            <a:fillRect/>
          </a:stretch>
        </p:blipFill>
        <p:spPr>
          <a:xfrm>
            <a:off x="280926" y="392025"/>
            <a:ext cx="4420924" cy="3974500"/>
          </a:xfrm>
          <a:prstGeom prst="rect">
            <a:avLst/>
          </a:prstGeom>
          <a:noFill/>
          <a:ln>
            <a:noFill/>
          </a:ln>
        </p:spPr>
      </p:pic>
      <p:sp>
        <p:nvSpPr>
          <p:cNvPr id="1692" name="Google Shape;1692;g23196b1bd6d_0_2581"/>
          <p:cNvSpPr txBox="1"/>
          <p:nvPr/>
        </p:nvSpPr>
        <p:spPr>
          <a:xfrm>
            <a:off x="5213788" y="1590400"/>
            <a:ext cx="3122700" cy="1308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2A4194"/>
                </a:solidFill>
                <a:latin typeface="Nunito"/>
                <a:ea typeface="Nunito"/>
                <a:cs typeface="Nunito"/>
                <a:sym typeface="Nunito"/>
              </a:rPr>
              <a:t>236 </a:t>
            </a:r>
            <a:endParaRPr b="1" sz="4500">
              <a:solidFill>
                <a:srgbClr val="2A4194"/>
              </a:solidFill>
              <a:latin typeface="Nunito"/>
              <a:ea typeface="Nunito"/>
              <a:cs typeface="Nunito"/>
              <a:sym typeface="Nunito"/>
            </a:endParaRPr>
          </a:p>
          <a:p>
            <a:pPr indent="0" lvl="0" marL="0" rtl="0" algn="ctr">
              <a:spcBef>
                <a:spcPts val="0"/>
              </a:spcBef>
              <a:spcAft>
                <a:spcPts val="0"/>
              </a:spcAft>
              <a:buNone/>
            </a:pPr>
            <a:r>
              <a:rPr b="1" lang="en-US" sz="2800">
                <a:solidFill>
                  <a:srgbClr val="2A4194"/>
                </a:solidFill>
                <a:latin typeface="Nunito"/>
                <a:ea typeface="Nunito"/>
                <a:cs typeface="Nunito"/>
                <a:sym typeface="Nunito"/>
              </a:rPr>
              <a:t>Charter Schools</a:t>
            </a:r>
            <a:endParaRPr b="1" sz="2800">
              <a:solidFill>
                <a:srgbClr val="2A4194"/>
              </a:solidFill>
              <a:latin typeface="Nunito"/>
              <a:ea typeface="Nunito"/>
              <a:cs typeface="Nunito"/>
              <a:sym typeface="Nunito"/>
            </a:endParaRPr>
          </a:p>
        </p:txBody>
      </p:sp>
      <p:sp>
        <p:nvSpPr>
          <p:cNvPr id="1693" name="Google Shape;1693;g23196b1bd6d_0_2581"/>
          <p:cNvSpPr txBox="1"/>
          <p:nvPr/>
        </p:nvSpPr>
        <p:spPr>
          <a:xfrm>
            <a:off x="5238963" y="3015875"/>
            <a:ext cx="3122700" cy="1493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2A4194"/>
                </a:solidFill>
                <a:latin typeface="Nunito"/>
                <a:ea typeface="Nunito"/>
                <a:cs typeface="Nunito"/>
                <a:sym typeface="Nunito"/>
              </a:rPr>
              <a:t>100 </a:t>
            </a:r>
            <a:endParaRPr b="1" sz="2100">
              <a:solidFill>
                <a:srgbClr val="2A4194"/>
              </a:solidFill>
              <a:latin typeface="Nunito"/>
              <a:ea typeface="Nunito"/>
              <a:cs typeface="Nunito"/>
              <a:sym typeface="Nunito"/>
            </a:endParaRPr>
          </a:p>
          <a:p>
            <a:pPr indent="0" lvl="0" marL="0" rtl="0" algn="ctr">
              <a:spcBef>
                <a:spcPts val="0"/>
              </a:spcBef>
              <a:spcAft>
                <a:spcPts val="0"/>
              </a:spcAft>
              <a:buNone/>
            </a:pPr>
            <a:r>
              <a:rPr b="1" lang="en-US" sz="2800">
                <a:solidFill>
                  <a:srgbClr val="2A4194"/>
                </a:solidFill>
                <a:latin typeface="Nunito"/>
                <a:ea typeface="Nunito"/>
                <a:cs typeface="Nunito"/>
                <a:sym typeface="Nunito"/>
              </a:rPr>
              <a:t>Authorizers</a:t>
            </a:r>
            <a:endParaRPr b="1" sz="2800">
              <a:solidFill>
                <a:srgbClr val="2A4194"/>
              </a:solidFill>
              <a:latin typeface="Nunito"/>
              <a:ea typeface="Nunito"/>
              <a:cs typeface="Nunito"/>
              <a:sym typeface="Nunito"/>
            </a:endParaRPr>
          </a:p>
          <a:p>
            <a:pPr indent="0" lvl="0" marL="0" rtl="0" algn="ctr">
              <a:spcBef>
                <a:spcPts val="0"/>
              </a:spcBef>
              <a:spcAft>
                <a:spcPts val="0"/>
              </a:spcAft>
              <a:buNone/>
            </a:pPr>
            <a:r>
              <a:rPr b="1" lang="en-US" sz="1200">
                <a:solidFill>
                  <a:schemeClr val="accent2"/>
                </a:solidFill>
              </a:rPr>
              <a:t>95 authorizers are school districts</a:t>
            </a:r>
            <a:endParaRPr b="1" sz="2800">
              <a:solidFill>
                <a:schemeClr val="accent2"/>
              </a:solidFill>
              <a:latin typeface="Nunito"/>
              <a:ea typeface="Nunito"/>
              <a:cs typeface="Nunito"/>
              <a:sym typeface="Nunito"/>
            </a:endParaRPr>
          </a:p>
        </p:txBody>
      </p:sp>
      <p:sp>
        <p:nvSpPr>
          <p:cNvPr id="1694" name="Google Shape;1694;g23196b1bd6d_0_2581"/>
          <p:cNvSpPr txBox="1"/>
          <p:nvPr/>
        </p:nvSpPr>
        <p:spPr>
          <a:xfrm>
            <a:off x="5213788" y="287925"/>
            <a:ext cx="3122700" cy="11853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500">
                <a:solidFill>
                  <a:srgbClr val="2A4194"/>
                </a:solidFill>
                <a:latin typeface="Nunito"/>
                <a:ea typeface="Nunito"/>
                <a:cs typeface="Nunito"/>
                <a:sym typeface="Nunito"/>
              </a:rPr>
              <a:t>50,861</a:t>
            </a:r>
            <a:endParaRPr b="1" sz="4500">
              <a:solidFill>
                <a:srgbClr val="2A4194"/>
              </a:solidFill>
              <a:latin typeface="Nunito"/>
              <a:ea typeface="Nunito"/>
              <a:cs typeface="Nunito"/>
              <a:sym typeface="Nunito"/>
            </a:endParaRPr>
          </a:p>
          <a:p>
            <a:pPr indent="0" lvl="0" marL="0" rtl="0" algn="ctr">
              <a:spcBef>
                <a:spcPts val="0"/>
              </a:spcBef>
              <a:spcAft>
                <a:spcPts val="0"/>
              </a:spcAft>
              <a:buNone/>
            </a:pPr>
            <a:r>
              <a:rPr b="1" lang="en-US" sz="2000">
                <a:solidFill>
                  <a:srgbClr val="2A4194"/>
                </a:solidFill>
                <a:latin typeface="Nunito"/>
                <a:ea typeface="Nunito"/>
                <a:cs typeface="Nunito"/>
                <a:sym typeface="Nunito"/>
              </a:rPr>
              <a:t>Charter School Students</a:t>
            </a:r>
            <a:endParaRPr b="1" sz="2000">
              <a:solidFill>
                <a:srgbClr val="2A4194"/>
              </a:solidFill>
              <a:latin typeface="Nunito"/>
              <a:ea typeface="Nunito"/>
              <a:cs typeface="Nunito"/>
              <a:sym typeface="Nunito"/>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id="1699" name="Google Shape;1699;g23196b1bd6d_0_2588"/>
          <p:cNvSpPr txBox="1"/>
          <p:nvPr>
            <p:ph type="title"/>
          </p:nvPr>
        </p:nvSpPr>
        <p:spPr>
          <a:xfrm>
            <a:off x="623400" y="88200"/>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ct val="33333"/>
              <a:buFont typeface="Arial"/>
              <a:buNone/>
            </a:pPr>
            <a:r>
              <a:rPr b="1" lang="en-US" sz="3300">
                <a:latin typeface="Nunito"/>
                <a:ea typeface="Nunito"/>
                <a:cs typeface="Nunito"/>
                <a:sym typeface="Nunito"/>
              </a:rPr>
              <a:t>Celebrate the Past!</a:t>
            </a:r>
            <a:endParaRPr b="1" sz="3300">
              <a:latin typeface="Nunito"/>
              <a:ea typeface="Nunito"/>
              <a:cs typeface="Nunito"/>
              <a:sym typeface="Nunito"/>
            </a:endParaRPr>
          </a:p>
        </p:txBody>
      </p:sp>
      <p:sp>
        <p:nvSpPr>
          <p:cNvPr id="1700" name="Google Shape;1700;g23196b1bd6d_0_2588"/>
          <p:cNvSpPr txBox="1"/>
          <p:nvPr>
            <p:ph idx="1" type="body"/>
          </p:nvPr>
        </p:nvSpPr>
        <p:spPr>
          <a:xfrm>
            <a:off x="2147100" y="1397050"/>
            <a:ext cx="4849800" cy="3342600"/>
          </a:xfrm>
          <a:prstGeom prst="rect">
            <a:avLst/>
          </a:prstGeom>
          <a:ln cap="flat" cmpd="sng" w="76200">
            <a:solidFill>
              <a:srgbClr val="0D73BB"/>
            </a:solidFill>
            <a:prstDash val="solid"/>
            <a:round/>
            <a:headEnd len="sm" w="sm" type="none"/>
            <a:tailEnd len="sm" w="sm" type="none"/>
          </a:ln>
        </p:spPr>
        <p:txBody>
          <a:bodyPr anchorCtr="0" anchor="ctr" bIns="91425" lIns="91425" spcFirstLastPara="1" rIns="91425" wrap="square" tIns="91425">
            <a:normAutofit lnSpcReduction="20000"/>
          </a:bodyPr>
          <a:lstStyle/>
          <a:p>
            <a:pPr indent="0" lvl="0" marL="0" rtl="0" algn="ctr">
              <a:spcBef>
                <a:spcPts val="0"/>
              </a:spcBef>
              <a:spcAft>
                <a:spcPts val="0"/>
              </a:spcAft>
              <a:buClr>
                <a:schemeClr val="dk1"/>
              </a:buClr>
              <a:buSzPts val="1100"/>
              <a:buFont typeface="Arial"/>
              <a:buNone/>
            </a:pPr>
            <a:r>
              <a:rPr lang="en-US" sz="3364">
                <a:solidFill>
                  <a:srgbClr val="369944"/>
                </a:solidFill>
                <a:latin typeface="Nunito SemiBold"/>
                <a:ea typeface="Nunito SemiBold"/>
                <a:cs typeface="Nunito SemiBold"/>
                <a:sym typeface="Nunito SemiBold"/>
              </a:rPr>
              <a:t>Celebrate a success or a solution that </a:t>
            </a:r>
            <a:endParaRPr sz="3364">
              <a:solidFill>
                <a:srgbClr val="369944"/>
              </a:solidFill>
              <a:latin typeface="Nunito SemiBold"/>
              <a:ea typeface="Nunito SemiBold"/>
              <a:cs typeface="Nunito SemiBold"/>
              <a:sym typeface="Nunito SemiBold"/>
            </a:endParaRPr>
          </a:p>
          <a:p>
            <a:pPr indent="0" lvl="0" marL="0" rtl="0" algn="ctr">
              <a:spcBef>
                <a:spcPts val="0"/>
              </a:spcBef>
              <a:spcAft>
                <a:spcPts val="0"/>
              </a:spcAft>
              <a:buClr>
                <a:schemeClr val="dk1"/>
              </a:buClr>
              <a:buSzPts val="1100"/>
              <a:buFont typeface="Arial"/>
              <a:buNone/>
            </a:pPr>
            <a:r>
              <a:rPr lang="en-US" sz="3364">
                <a:solidFill>
                  <a:srgbClr val="369944"/>
                </a:solidFill>
                <a:latin typeface="Nunito SemiBold"/>
                <a:ea typeface="Nunito SemiBold"/>
                <a:cs typeface="Nunito SemiBold"/>
                <a:sym typeface="Nunito SemiBold"/>
              </a:rPr>
              <a:t>your school team or board successfully </a:t>
            </a:r>
            <a:endParaRPr sz="3364">
              <a:solidFill>
                <a:srgbClr val="369944"/>
              </a:solidFill>
              <a:latin typeface="Nunito SemiBold"/>
              <a:ea typeface="Nunito SemiBold"/>
              <a:cs typeface="Nunito SemiBold"/>
              <a:sym typeface="Nunito SemiBold"/>
            </a:endParaRPr>
          </a:p>
          <a:p>
            <a:pPr indent="0" lvl="0" marL="0" rtl="0" algn="ctr">
              <a:spcBef>
                <a:spcPts val="0"/>
              </a:spcBef>
              <a:spcAft>
                <a:spcPts val="0"/>
              </a:spcAft>
              <a:buClr>
                <a:schemeClr val="dk1"/>
              </a:buClr>
              <a:buSzPts val="1100"/>
              <a:buFont typeface="Arial"/>
              <a:buNone/>
            </a:pPr>
            <a:r>
              <a:rPr lang="en-US" sz="3364">
                <a:solidFill>
                  <a:srgbClr val="369944"/>
                </a:solidFill>
                <a:latin typeface="Nunito SemiBold"/>
                <a:ea typeface="Nunito SemiBold"/>
                <a:cs typeface="Nunito SemiBold"/>
                <a:sym typeface="Nunito SemiBold"/>
              </a:rPr>
              <a:t>implemented in the past year</a:t>
            </a:r>
            <a:endParaRPr sz="3364">
              <a:solidFill>
                <a:srgbClr val="369944"/>
              </a:solidFill>
              <a:latin typeface="Nunito SemiBold"/>
              <a:ea typeface="Nunito SemiBold"/>
              <a:cs typeface="Nunito SemiBold"/>
              <a:sym typeface="Nunito SemiBold"/>
            </a:endParaRPr>
          </a:p>
        </p:txBody>
      </p:sp>
      <p:sp>
        <p:nvSpPr>
          <p:cNvPr id="1701" name="Google Shape;1701;g23196b1bd6d_0_2588"/>
          <p:cNvSpPr txBox="1"/>
          <p:nvPr>
            <p:ph type="title"/>
          </p:nvPr>
        </p:nvSpPr>
        <p:spPr>
          <a:xfrm>
            <a:off x="311700" y="627050"/>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ct val="33333"/>
              <a:buFont typeface="Arial"/>
              <a:buNone/>
            </a:pPr>
            <a:r>
              <a:rPr b="1" lang="en-US" sz="3300">
                <a:solidFill>
                  <a:schemeClr val="dk1"/>
                </a:solidFill>
              </a:rPr>
              <a:t>Let’s Celebrate together!</a:t>
            </a:r>
            <a:endParaRPr b="1" sz="3300">
              <a:solidFill>
                <a:schemeClr val="dk1"/>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g23196b1bd6d_0_2594"/>
          <p:cNvSpPr txBox="1"/>
          <p:nvPr>
            <p:ph idx="4294967295" type="ctrTitle"/>
          </p:nvPr>
        </p:nvSpPr>
        <p:spPr>
          <a:xfrm>
            <a:off x="5729475" y="564725"/>
            <a:ext cx="3353700" cy="36876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91425" lIns="91425" spcFirstLastPara="1" rIns="91425" wrap="square" tIns="91425">
            <a:normAutofit fontScale="90000"/>
          </a:bodyPr>
          <a:lstStyle/>
          <a:p>
            <a:pPr indent="0" lvl="0" marL="0" rtl="0" algn="l">
              <a:spcBef>
                <a:spcPts val="0"/>
              </a:spcBef>
              <a:spcAft>
                <a:spcPts val="0"/>
              </a:spcAft>
              <a:buNone/>
            </a:pPr>
            <a:r>
              <a:rPr b="1" i="1" lang="en-US" sz="2300">
                <a:latin typeface="Nunito"/>
                <a:ea typeface="Nunito"/>
                <a:cs typeface="Nunito"/>
                <a:sym typeface="Nunito"/>
              </a:rPr>
              <a:t>WRCCS Competencies</a:t>
            </a:r>
            <a:endParaRPr sz="2100">
              <a:latin typeface="Nunito"/>
              <a:ea typeface="Nunito"/>
              <a:cs typeface="Nunito"/>
              <a:sym typeface="Nunito"/>
            </a:endParaRPr>
          </a:p>
          <a:p>
            <a:pPr indent="-325755" lvl="0" marL="457200" rtl="0" algn="l">
              <a:spcBef>
                <a:spcPts val="0"/>
              </a:spcBef>
              <a:spcAft>
                <a:spcPts val="0"/>
              </a:spcAft>
              <a:buSzPct val="100000"/>
              <a:buFont typeface="Nunito"/>
              <a:buChar char="●"/>
            </a:pPr>
            <a:r>
              <a:rPr lang="en-US" sz="1700">
                <a:latin typeface="Nunito"/>
                <a:ea typeface="Nunito"/>
                <a:cs typeface="Nunito"/>
                <a:sym typeface="Nunito"/>
              </a:rPr>
              <a:t>Academic Program</a:t>
            </a:r>
            <a:endParaRPr sz="1700">
              <a:latin typeface="Nunito"/>
              <a:ea typeface="Nunito"/>
              <a:cs typeface="Nunito"/>
              <a:sym typeface="Nunito"/>
            </a:endParaRPr>
          </a:p>
          <a:p>
            <a:pPr indent="-325755" lvl="0" marL="457200" rtl="0" algn="l">
              <a:spcBef>
                <a:spcPts val="0"/>
              </a:spcBef>
              <a:spcAft>
                <a:spcPts val="0"/>
              </a:spcAft>
              <a:buSzPct val="100000"/>
              <a:buFont typeface="Nunito"/>
              <a:buChar char="●"/>
            </a:pPr>
            <a:r>
              <a:rPr lang="en-US" sz="1700">
                <a:latin typeface="Nunito"/>
                <a:ea typeface="Nunito"/>
                <a:cs typeface="Nunito"/>
                <a:sym typeface="Nunito"/>
              </a:rPr>
              <a:t>Business Operations</a:t>
            </a:r>
            <a:endParaRPr sz="1700">
              <a:latin typeface="Nunito"/>
              <a:ea typeface="Nunito"/>
              <a:cs typeface="Nunito"/>
              <a:sym typeface="Nunito"/>
            </a:endParaRPr>
          </a:p>
          <a:p>
            <a:pPr indent="-325755" lvl="0" marL="457200" rtl="0" algn="l">
              <a:spcBef>
                <a:spcPts val="0"/>
              </a:spcBef>
              <a:spcAft>
                <a:spcPts val="0"/>
              </a:spcAft>
              <a:buSzPct val="100000"/>
              <a:buFont typeface="Nunito"/>
              <a:buChar char="●"/>
            </a:pPr>
            <a:r>
              <a:rPr lang="en-US" sz="1700">
                <a:latin typeface="Nunito"/>
                <a:ea typeface="Nunito"/>
                <a:cs typeface="Nunito"/>
                <a:sym typeface="Nunito"/>
              </a:rPr>
              <a:t>Community Engagement</a:t>
            </a:r>
            <a:endParaRPr sz="1700">
              <a:latin typeface="Nunito"/>
              <a:ea typeface="Nunito"/>
              <a:cs typeface="Nunito"/>
              <a:sym typeface="Nunito"/>
            </a:endParaRPr>
          </a:p>
          <a:p>
            <a:pPr indent="-325755" lvl="0" marL="457200" rtl="0" algn="l">
              <a:spcBef>
                <a:spcPts val="0"/>
              </a:spcBef>
              <a:spcAft>
                <a:spcPts val="0"/>
              </a:spcAft>
              <a:buSzPct val="100000"/>
              <a:buFont typeface="Nunito"/>
              <a:buChar char="●"/>
            </a:pPr>
            <a:r>
              <a:rPr lang="en-US" sz="1700">
                <a:latin typeface="Nunito"/>
                <a:ea typeface="Nunito"/>
                <a:cs typeface="Nunito"/>
                <a:sym typeface="Nunito"/>
              </a:rPr>
              <a:t>Culture</a:t>
            </a:r>
            <a:endParaRPr sz="1700">
              <a:latin typeface="Nunito"/>
              <a:ea typeface="Nunito"/>
              <a:cs typeface="Nunito"/>
              <a:sym typeface="Nunito"/>
            </a:endParaRPr>
          </a:p>
          <a:p>
            <a:pPr indent="-325755" lvl="0" marL="457200" rtl="0" algn="l">
              <a:spcBef>
                <a:spcPts val="0"/>
              </a:spcBef>
              <a:spcAft>
                <a:spcPts val="0"/>
              </a:spcAft>
              <a:buSzPct val="100000"/>
              <a:buFont typeface="Nunito"/>
              <a:buChar char="●"/>
            </a:pPr>
            <a:r>
              <a:rPr lang="en-US" sz="1700">
                <a:latin typeface="Nunito"/>
                <a:ea typeface="Nunito"/>
                <a:cs typeface="Nunito"/>
                <a:sym typeface="Nunito"/>
              </a:rPr>
              <a:t>Effective Governance</a:t>
            </a:r>
            <a:endParaRPr sz="1700">
              <a:latin typeface="Nunito"/>
              <a:ea typeface="Nunito"/>
              <a:cs typeface="Nunito"/>
              <a:sym typeface="Nunito"/>
            </a:endParaRPr>
          </a:p>
          <a:p>
            <a:pPr indent="-325755" lvl="0" marL="457200" rtl="0" algn="l">
              <a:spcBef>
                <a:spcPts val="0"/>
              </a:spcBef>
              <a:spcAft>
                <a:spcPts val="0"/>
              </a:spcAft>
              <a:buSzPct val="100000"/>
              <a:buFont typeface="Nunito"/>
              <a:buChar char="●"/>
            </a:pPr>
            <a:r>
              <a:rPr lang="en-US" sz="1700">
                <a:latin typeface="Nunito"/>
                <a:ea typeface="Nunito"/>
                <a:cs typeface="Nunito"/>
                <a:sym typeface="Nunito"/>
              </a:rPr>
              <a:t>Legal</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Mission</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Performance Monitoring</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Recruiting Students</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Resources</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Staffing</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Strategic Planning</a:t>
            </a:r>
            <a:endParaRPr sz="1700">
              <a:latin typeface="Nunito"/>
              <a:ea typeface="Nunito"/>
              <a:cs typeface="Nunito"/>
              <a:sym typeface="Nunito"/>
            </a:endParaRPr>
          </a:p>
          <a:p>
            <a:pPr indent="-325755" lvl="0" marL="457200" rtl="0" algn="l">
              <a:lnSpc>
                <a:spcPct val="90000"/>
              </a:lnSpc>
              <a:spcBef>
                <a:spcPts val="0"/>
              </a:spcBef>
              <a:spcAft>
                <a:spcPts val="0"/>
              </a:spcAft>
              <a:buSzPct val="100000"/>
              <a:buFont typeface="Nunito"/>
              <a:buChar char="●"/>
            </a:pPr>
            <a:r>
              <a:rPr lang="en-US" sz="1700">
                <a:latin typeface="Nunito"/>
                <a:ea typeface="Nunito"/>
                <a:cs typeface="Nunito"/>
                <a:sym typeface="Nunito"/>
              </a:rPr>
              <a:t>Technology Considerations</a:t>
            </a:r>
            <a:endParaRPr sz="2700">
              <a:latin typeface="Nunito"/>
              <a:ea typeface="Nunito"/>
              <a:cs typeface="Nunito"/>
              <a:sym typeface="Nunito"/>
            </a:endParaRPr>
          </a:p>
        </p:txBody>
      </p:sp>
      <p:pic>
        <p:nvPicPr>
          <p:cNvPr id="1707" name="Google Shape;1707;g23196b1bd6d_0_2594"/>
          <p:cNvPicPr preferRelativeResize="0"/>
          <p:nvPr/>
        </p:nvPicPr>
        <p:blipFill>
          <a:blip r:embed="rId3">
            <a:alphaModFix/>
          </a:blip>
          <a:stretch>
            <a:fillRect/>
          </a:stretch>
        </p:blipFill>
        <p:spPr>
          <a:xfrm>
            <a:off x="78200" y="1088375"/>
            <a:ext cx="5560550" cy="3119650"/>
          </a:xfrm>
          <a:prstGeom prst="rect">
            <a:avLst/>
          </a:prstGeom>
          <a:noFill/>
          <a:ln cap="flat" cmpd="sng" w="19050">
            <a:solidFill>
              <a:srgbClr val="254096"/>
            </a:solidFill>
            <a:prstDash val="solid"/>
            <a:round/>
            <a:headEnd len="sm" w="sm" type="none"/>
            <a:tailEnd len="sm" w="sm" type="none"/>
          </a:ln>
        </p:spPr>
      </p:pic>
      <p:sp>
        <p:nvSpPr>
          <p:cNvPr id="1708" name="Google Shape;1708;g23196b1bd6d_0_2594"/>
          <p:cNvSpPr txBox="1"/>
          <p:nvPr/>
        </p:nvSpPr>
        <p:spPr>
          <a:xfrm>
            <a:off x="752375" y="226725"/>
            <a:ext cx="3537600" cy="672900"/>
          </a:xfrm>
          <a:prstGeom prst="rect">
            <a:avLst/>
          </a:prstGeom>
          <a:noFill/>
          <a:ln cap="flat" cmpd="sng" w="38100">
            <a:solidFill>
              <a:srgbClr val="254096"/>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US" sz="3000">
                <a:solidFill>
                  <a:srgbClr val="254096"/>
                </a:solidFill>
                <a:latin typeface="Nunito"/>
                <a:ea typeface="Nunito"/>
                <a:cs typeface="Nunito"/>
                <a:sym typeface="Nunito"/>
              </a:rPr>
              <a:t>WRCCS Support</a:t>
            </a:r>
            <a:endParaRPr b="1" sz="3000">
              <a:solidFill>
                <a:srgbClr val="254096"/>
              </a:solidFill>
              <a:latin typeface="Nunito"/>
              <a:ea typeface="Nunito"/>
              <a:cs typeface="Nunito"/>
              <a:sym typeface="Nunito"/>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2" name="Shape 1712"/>
        <p:cNvGrpSpPr/>
        <p:nvPr/>
      </p:nvGrpSpPr>
      <p:grpSpPr>
        <a:xfrm>
          <a:off x="0" y="0"/>
          <a:ext cx="0" cy="0"/>
          <a:chOff x="0" y="0"/>
          <a:chExt cx="0" cy="0"/>
        </a:xfrm>
      </p:grpSpPr>
      <p:sp>
        <p:nvSpPr>
          <p:cNvPr id="1713" name="Google Shape;1713;g23196b1bd6d_0_2600"/>
          <p:cNvSpPr txBox="1"/>
          <p:nvPr/>
        </p:nvSpPr>
        <p:spPr>
          <a:xfrm>
            <a:off x="271525" y="85625"/>
            <a:ext cx="8520600" cy="87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US" sz="4000">
                <a:solidFill>
                  <a:srgbClr val="283E96"/>
                </a:solidFill>
                <a:latin typeface="Nunito"/>
                <a:ea typeface="Nunito"/>
                <a:cs typeface="Nunito"/>
                <a:sym typeface="Nunito"/>
              </a:rPr>
              <a:t>Charter School Competencies</a:t>
            </a:r>
            <a:endParaRPr sz="4000">
              <a:solidFill>
                <a:srgbClr val="283E96"/>
              </a:solidFill>
              <a:latin typeface="Nunito"/>
              <a:ea typeface="Nunito"/>
              <a:cs typeface="Nunito"/>
              <a:sym typeface="Nunito"/>
            </a:endParaRPr>
          </a:p>
        </p:txBody>
      </p:sp>
      <p:sp>
        <p:nvSpPr>
          <p:cNvPr id="1714" name="Google Shape;1714;g23196b1bd6d_0_2600"/>
          <p:cNvSpPr txBox="1"/>
          <p:nvPr/>
        </p:nvSpPr>
        <p:spPr>
          <a:xfrm>
            <a:off x="1131825" y="1000976"/>
            <a:ext cx="3324000" cy="31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200">
                <a:solidFill>
                  <a:srgbClr val="595959"/>
                </a:solidFill>
                <a:latin typeface="Nunito"/>
                <a:ea typeface="Nunito"/>
                <a:cs typeface="Nunito"/>
                <a:sym typeface="Nunito"/>
              </a:rPr>
              <a:t>Authorizer:</a:t>
            </a:r>
            <a:endParaRPr b="1"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Charter School Performance Monitoring</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Charter School Application Review Process</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Purpose, Mission and Vision Development</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Meeting Community Needs</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Legal Responsibilities</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n-US" sz="1200">
                <a:solidFill>
                  <a:srgbClr val="595959"/>
                </a:solidFill>
                <a:latin typeface="Nunito"/>
                <a:ea typeface="Nunito"/>
                <a:cs typeface="Nunito"/>
                <a:sym typeface="Nunito"/>
              </a:rPr>
              <a:t>Governance Board:</a:t>
            </a:r>
            <a:endParaRPr b="1"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School Leader Evaluation</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Governance Practices</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Organizational Structures and Procedures</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Policy and By-law Development</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rgbClr val="595959"/>
                </a:solidFill>
                <a:latin typeface="Nunito"/>
                <a:ea typeface="Nunito"/>
                <a:cs typeface="Nunito"/>
                <a:sym typeface="Nunito"/>
              </a:rPr>
              <a:t>Self-Assessment</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200">
              <a:solidFill>
                <a:srgbClr val="595959"/>
              </a:solidFill>
              <a:latin typeface="Nunito"/>
              <a:ea typeface="Nunito"/>
              <a:cs typeface="Nunito"/>
              <a:sym typeface="Nunito"/>
            </a:endParaRPr>
          </a:p>
          <a:p>
            <a:pPr indent="0" lvl="0" marL="0" rtl="0" algn="l">
              <a:spcBef>
                <a:spcPts val="0"/>
              </a:spcBef>
              <a:spcAft>
                <a:spcPts val="0"/>
              </a:spcAft>
              <a:buNone/>
            </a:pPr>
            <a:r>
              <a:t/>
            </a:r>
            <a:endParaRPr sz="2200">
              <a:solidFill>
                <a:srgbClr val="595959"/>
              </a:solidFill>
              <a:latin typeface="Nunito"/>
              <a:ea typeface="Nunito"/>
              <a:cs typeface="Nunito"/>
              <a:sym typeface="Nunito"/>
            </a:endParaRPr>
          </a:p>
        </p:txBody>
      </p:sp>
      <p:sp>
        <p:nvSpPr>
          <p:cNvPr id="1715" name="Google Shape;1715;g23196b1bd6d_0_2600"/>
          <p:cNvSpPr txBox="1"/>
          <p:nvPr/>
        </p:nvSpPr>
        <p:spPr>
          <a:xfrm>
            <a:off x="4832675" y="1000974"/>
            <a:ext cx="3292200" cy="331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200">
                <a:solidFill>
                  <a:schemeClr val="dk2"/>
                </a:solidFill>
                <a:latin typeface="Nunito"/>
                <a:ea typeface="Nunito"/>
                <a:cs typeface="Nunito"/>
                <a:sym typeface="Nunito"/>
              </a:rPr>
              <a:t>Charter Leadership:</a:t>
            </a:r>
            <a:endParaRPr b="1"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School Culture</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Human Resource Management</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School Leadership Teams</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Staff Evaluation</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School Finance</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n-US" sz="1200">
                <a:solidFill>
                  <a:schemeClr val="dk2"/>
                </a:solidFill>
                <a:latin typeface="Nunito"/>
                <a:ea typeface="Nunito"/>
                <a:cs typeface="Nunito"/>
                <a:sym typeface="Nunito"/>
              </a:rPr>
              <a:t>Charter Classroom:</a:t>
            </a:r>
            <a:endParaRPr b="1"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Virtual and Blended Learning Systems</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Personalized Learning</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School Culture</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Designing Learning Targets</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Academic Program</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t/>
            </a:r>
            <a:endParaRPr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lang="en-US" sz="1200">
                <a:solidFill>
                  <a:schemeClr val="dk2"/>
                </a:solidFill>
                <a:latin typeface="Nunito"/>
                <a:ea typeface="Nunito"/>
                <a:cs typeface="Nunito"/>
                <a:sym typeface="Nunito"/>
              </a:rPr>
              <a:t>WRCCS also offers resources for </a:t>
            </a:r>
            <a:r>
              <a:rPr b="1" lang="en-US" sz="1200">
                <a:solidFill>
                  <a:schemeClr val="dk2"/>
                </a:solidFill>
                <a:latin typeface="Nunito"/>
                <a:ea typeface="Nunito"/>
                <a:cs typeface="Nunito"/>
                <a:sym typeface="Nunito"/>
              </a:rPr>
              <a:t>families,</a:t>
            </a:r>
            <a:endParaRPr b="1" sz="1200">
              <a:solidFill>
                <a:schemeClr val="dk2"/>
              </a:solidFill>
              <a:latin typeface="Nunito"/>
              <a:ea typeface="Nunito"/>
              <a:cs typeface="Nunito"/>
              <a:sym typeface="Nunito"/>
            </a:endParaRPr>
          </a:p>
          <a:p>
            <a:pPr indent="0" lvl="0" marL="0" rtl="0" algn="l">
              <a:spcBef>
                <a:spcPts val="0"/>
              </a:spcBef>
              <a:spcAft>
                <a:spcPts val="0"/>
              </a:spcAft>
              <a:buClr>
                <a:schemeClr val="dk1"/>
              </a:buClr>
              <a:buSzPts val="1100"/>
              <a:buFont typeface="Arial"/>
              <a:buNone/>
            </a:pPr>
            <a:r>
              <a:rPr b="1" lang="en-US" sz="1200">
                <a:solidFill>
                  <a:schemeClr val="dk2"/>
                </a:solidFill>
                <a:latin typeface="Nunito"/>
                <a:ea typeface="Nunito"/>
                <a:cs typeface="Nunito"/>
                <a:sym typeface="Nunito"/>
              </a:rPr>
              <a:t>students, and communities.</a:t>
            </a:r>
            <a:endParaRPr b="1" sz="1200">
              <a:solidFill>
                <a:schemeClr val="dk2"/>
              </a:solidFill>
              <a:latin typeface="Nunito"/>
              <a:ea typeface="Nunito"/>
              <a:cs typeface="Nunito"/>
              <a:sym typeface="Nunito"/>
            </a:endParaRPr>
          </a:p>
          <a:p>
            <a:pPr indent="0" lvl="0" marL="0" rtl="0" algn="l">
              <a:spcBef>
                <a:spcPts val="0"/>
              </a:spcBef>
              <a:spcAft>
                <a:spcPts val="0"/>
              </a:spcAft>
              <a:buNone/>
            </a:pPr>
            <a:r>
              <a:t/>
            </a:r>
            <a:endParaRPr sz="1800">
              <a:latin typeface="Nunito"/>
              <a:ea typeface="Nunito"/>
              <a:cs typeface="Nunito"/>
              <a:sym typeface="Nunito"/>
            </a:endParaRPr>
          </a:p>
        </p:txBody>
      </p:sp>
      <p:sp>
        <p:nvSpPr>
          <p:cNvPr id="1716" name="Google Shape;1716;g23196b1bd6d_0_2600"/>
          <p:cNvSpPr txBox="1"/>
          <p:nvPr/>
        </p:nvSpPr>
        <p:spPr>
          <a:xfrm>
            <a:off x="323275" y="3871575"/>
            <a:ext cx="2663100" cy="390300"/>
          </a:xfrm>
          <a:prstGeom prst="rect">
            <a:avLst/>
          </a:prstGeom>
          <a:solidFill>
            <a:schemeClr val="lt2"/>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u="sng">
                <a:solidFill>
                  <a:schemeClr val="hlink"/>
                </a:solidFill>
                <a:hlinkClick r:id="rId4"/>
              </a:rPr>
              <a:t>See full competencies list here! </a:t>
            </a:r>
            <a:endParaRPr i="1"/>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g237a0c12ba3_2_0"/>
          <p:cNvSpPr txBox="1"/>
          <p:nvPr>
            <p:ph idx="1" type="body"/>
          </p:nvPr>
        </p:nvSpPr>
        <p:spPr>
          <a:xfrm>
            <a:off x="554662" y="1322016"/>
            <a:ext cx="8067900" cy="1779900"/>
          </a:xfrm>
          <a:prstGeom prst="rect">
            <a:avLst/>
          </a:prstGeom>
          <a:noFill/>
          <a:ln>
            <a:noFill/>
          </a:ln>
        </p:spPr>
        <p:txBody>
          <a:bodyPr anchorCtr="0" anchor="t" bIns="33475" lIns="66975" spcFirstLastPara="1" rIns="66975" wrap="square" tIns="33475">
            <a:normAutofit/>
          </a:bodyPr>
          <a:lstStyle/>
          <a:p>
            <a:pPr indent="0" lvl="0" marL="0" rtl="0" algn="ctr">
              <a:lnSpc>
                <a:spcPct val="100000"/>
              </a:lnSpc>
              <a:spcBef>
                <a:spcPts val="0"/>
              </a:spcBef>
              <a:spcAft>
                <a:spcPts val="0"/>
              </a:spcAft>
              <a:buClr>
                <a:srgbClr val="333399"/>
              </a:buClr>
              <a:buSzPts val="4400"/>
              <a:buNone/>
            </a:pPr>
            <a:r>
              <a:rPr lang="en-US" sz="4400"/>
              <a:t>Financial Reporting, WISEdata Finance &amp; WUFAR</a:t>
            </a:r>
            <a:endParaRPr sz="2500"/>
          </a:p>
        </p:txBody>
      </p:sp>
      <p:sp>
        <p:nvSpPr>
          <p:cNvPr id="684" name="Google Shape;684;g237a0c12ba3_2_0"/>
          <p:cNvSpPr txBox="1"/>
          <p:nvPr/>
        </p:nvSpPr>
        <p:spPr>
          <a:xfrm>
            <a:off x="7507415" y="3792829"/>
            <a:ext cx="1365600" cy="458400"/>
          </a:xfrm>
          <a:prstGeom prst="rect">
            <a:avLst/>
          </a:prstGeom>
          <a:noFill/>
          <a:ln>
            <a:noFill/>
          </a:ln>
        </p:spPr>
        <p:txBody>
          <a:bodyPr anchorCtr="0" anchor="t" bIns="33475" lIns="66975" spcFirstLastPara="1" rIns="66975" wrap="square" tIns="33475">
            <a:noAutofit/>
          </a:bodyPr>
          <a:lstStyle/>
          <a:p>
            <a:pPr indent="0" lvl="0" marL="0" marR="0" rtl="0" algn="l">
              <a:lnSpc>
                <a:spcPct val="100000"/>
              </a:lnSpc>
              <a:spcBef>
                <a:spcPts val="0"/>
              </a:spcBef>
              <a:spcAft>
                <a:spcPts val="0"/>
              </a:spcAft>
              <a:buNone/>
            </a:pPr>
            <a:r>
              <a:rPr lang="en-US" sz="1300">
                <a:latin typeface="Lato"/>
                <a:ea typeface="Lato"/>
                <a:cs typeface="Lato"/>
                <a:sym typeface="Lato"/>
              </a:rPr>
              <a:t>LEA 101</a:t>
            </a:r>
            <a:endParaRPr sz="1300">
              <a:latin typeface="Lato"/>
              <a:ea typeface="Lato"/>
              <a:cs typeface="Lato"/>
              <a:sym typeface="Lato"/>
            </a:endParaRPr>
          </a:p>
          <a:p>
            <a:pPr indent="0" lvl="0" marL="0" marR="0" rtl="0" algn="l">
              <a:lnSpc>
                <a:spcPct val="100000"/>
              </a:lnSpc>
              <a:spcBef>
                <a:spcPts val="0"/>
              </a:spcBef>
              <a:spcAft>
                <a:spcPts val="0"/>
              </a:spcAft>
              <a:buNone/>
            </a:pPr>
            <a:r>
              <a:rPr lang="en-US" sz="1300">
                <a:latin typeface="Lato"/>
                <a:ea typeface="Lato"/>
                <a:cs typeface="Lato"/>
                <a:sym typeface="Lato"/>
              </a:rPr>
              <a:t>7/20/23</a:t>
            </a:r>
            <a:endParaRPr sz="1300">
              <a:latin typeface="Lato"/>
              <a:ea typeface="Lato"/>
              <a:cs typeface="Lato"/>
              <a:sym typeface="Lato"/>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0" name="Shape 1720"/>
        <p:cNvGrpSpPr/>
        <p:nvPr/>
      </p:nvGrpSpPr>
      <p:grpSpPr>
        <a:xfrm>
          <a:off x="0" y="0"/>
          <a:ext cx="0" cy="0"/>
          <a:chOff x="0" y="0"/>
          <a:chExt cx="0" cy="0"/>
        </a:xfrm>
      </p:grpSpPr>
      <p:sp>
        <p:nvSpPr>
          <p:cNvPr id="1721" name="Google Shape;1721;g23196b1bd6d_0_2607"/>
          <p:cNvSpPr txBox="1"/>
          <p:nvPr/>
        </p:nvSpPr>
        <p:spPr>
          <a:xfrm>
            <a:off x="271525" y="85625"/>
            <a:ext cx="8520600" cy="876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US" sz="4000">
                <a:solidFill>
                  <a:srgbClr val="283E96"/>
                </a:solidFill>
                <a:latin typeface="Nunito"/>
                <a:ea typeface="Nunito"/>
                <a:cs typeface="Nunito"/>
                <a:sym typeface="Nunito"/>
              </a:rPr>
              <a:t>WRCCS Resources Available</a:t>
            </a:r>
            <a:endParaRPr sz="4000">
              <a:solidFill>
                <a:srgbClr val="283E96"/>
              </a:solidFill>
              <a:latin typeface="Nunito"/>
              <a:ea typeface="Nunito"/>
              <a:cs typeface="Nunito"/>
              <a:sym typeface="Nunito"/>
            </a:endParaRPr>
          </a:p>
        </p:txBody>
      </p:sp>
      <p:sp>
        <p:nvSpPr>
          <p:cNvPr id="1722" name="Google Shape;1722;g23196b1bd6d_0_2607"/>
          <p:cNvSpPr txBox="1"/>
          <p:nvPr/>
        </p:nvSpPr>
        <p:spPr>
          <a:xfrm>
            <a:off x="2412600" y="1164863"/>
            <a:ext cx="4400700" cy="2030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rgbClr val="595959"/>
              </a:buClr>
              <a:buSzPts val="1800"/>
              <a:buFont typeface="Nunito"/>
              <a:buChar char="●"/>
            </a:pPr>
            <a:r>
              <a:rPr lang="en-US" sz="1800">
                <a:solidFill>
                  <a:srgbClr val="595959"/>
                </a:solidFill>
                <a:latin typeface="Nunito"/>
                <a:ea typeface="Nunito"/>
                <a:cs typeface="Nunito"/>
                <a:sym typeface="Nunito"/>
              </a:rPr>
              <a:t>1:1 trainings throughout the state</a:t>
            </a:r>
            <a:endParaRPr sz="1800">
              <a:solidFill>
                <a:srgbClr val="595959"/>
              </a:solidFill>
              <a:latin typeface="Nunito"/>
              <a:ea typeface="Nunito"/>
              <a:cs typeface="Nunito"/>
              <a:sym typeface="Nunito"/>
            </a:endParaRPr>
          </a:p>
          <a:p>
            <a:pPr indent="-342900" lvl="0" marL="457200" rtl="0" algn="l">
              <a:spcBef>
                <a:spcPts val="0"/>
              </a:spcBef>
              <a:spcAft>
                <a:spcPts val="0"/>
              </a:spcAft>
              <a:buClr>
                <a:srgbClr val="595959"/>
              </a:buClr>
              <a:buSzPts val="1800"/>
              <a:buFont typeface="Nunito"/>
              <a:buChar char="●"/>
            </a:pPr>
            <a:r>
              <a:rPr lang="en-US" sz="1800">
                <a:solidFill>
                  <a:srgbClr val="595959"/>
                </a:solidFill>
                <a:latin typeface="Nunito"/>
                <a:ea typeface="Nunito"/>
                <a:cs typeface="Nunito"/>
                <a:sym typeface="Nunito"/>
              </a:rPr>
              <a:t>personalized support &amp; coaching</a:t>
            </a:r>
            <a:endParaRPr sz="1800">
              <a:solidFill>
                <a:srgbClr val="595959"/>
              </a:solidFill>
              <a:latin typeface="Nunito"/>
              <a:ea typeface="Nunito"/>
              <a:cs typeface="Nunito"/>
              <a:sym typeface="Nunito"/>
            </a:endParaRPr>
          </a:p>
          <a:p>
            <a:pPr indent="-342900" lvl="0" marL="457200" rtl="0" algn="l">
              <a:spcBef>
                <a:spcPts val="0"/>
              </a:spcBef>
              <a:spcAft>
                <a:spcPts val="0"/>
              </a:spcAft>
              <a:buClr>
                <a:srgbClr val="595959"/>
              </a:buClr>
              <a:buSzPts val="1800"/>
              <a:buFont typeface="Nunito"/>
              <a:buChar char="●"/>
            </a:pPr>
            <a:r>
              <a:rPr lang="en-US" sz="1800">
                <a:solidFill>
                  <a:srgbClr val="595959"/>
                </a:solidFill>
                <a:latin typeface="Nunito"/>
                <a:ea typeface="Nunito"/>
                <a:cs typeface="Nunito"/>
                <a:sym typeface="Nunito"/>
              </a:rPr>
              <a:t>online documents, eCourses, videos</a:t>
            </a:r>
            <a:endParaRPr sz="1800">
              <a:solidFill>
                <a:srgbClr val="595959"/>
              </a:solidFill>
              <a:latin typeface="Nunito"/>
              <a:ea typeface="Nunito"/>
              <a:cs typeface="Nunito"/>
              <a:sym typeface="Nunito"/>
            </a:endParaRPr>
          </a:p>
          <a:p>
            <a:pPr indent="-342900" lvl="0" marL="457200" rtl="0" algn="l">
              <a:spcBef>
                <a:spcPts val="0"/>
              </a:spcBef>
              <a:spcAft>
                <a:spcPts val="0"/>
              </a:spcAft>
              <a:buClr>
                <a:srgbClr val="595959"/>
              </a:buClr>
              <a:buSzPts val="1800"/>
              <a:buFont typeface="Nunito"/>
              <a:buChar char="●"/>
            </a:pPr>
            <a:r>
              <a:rPr lang="en-US" sz="1800">
                <a:solidFill>
                  <a:srgbClr val="595959"/>
                </a:solidFill>
                <a:latin typeface="Nunito"/>
                <a:ea typeface="Nunito"/>
                <a:cs typeface="Nunito"/>
                <a:sym typeface="Nunito"/>
              </a:rPr>
              <a:t>annual charter schools conference </a:t>
            </a:r>
            <a:endParaRPr sz="1800">
              <a:solidFill>
                <a:srgbClr val="595959"/>
              </a:solidFill>
              <a:latin typeface="Nunito"/>
              <a:ea typeface="Nunito"/>
              <a:cs typeface="Nunito"/>
              <a:sym typeface="Nunito"/>
            </a:endParaRPr>
          </a:p>
          <a:p>
            <a:pPr indent="-342900" lvl="0" marL="457200" rtl="0" algn="l">
              <a:spcBef>
                <a:spcPts val="0"/>
              </a:spcBef>
              <a:spcAft>
                <a:spcPts val="0"/>
              </a:spcAft>
              <a:buClr>
                <a:srgbClr val="595959"/>
              </a:buClr>
              <a:buSzPts val="1800"/>
              <a:buFont typeface="Nunito"/>
              <a:buChar char="●"/>
            </a:pPr>
            <a:r>
              <a:rPr lang="en-US" sz="1800">
                <a:solidFill>
                  <a:srgbClr val="595959"/>
                </a:solidFill>
                <a:latin typeface="Nunito"/>
                <a:ea typeface="Nunito"/>
                <a:cs typeface="Nunito"/>
                <a:sym typeface="Nunito"/>
              </a:rPr>
              <a:t>workshops and networking communities (online and in person)</a:t>
            </a:r>
            <a:endParaRPr sz="1800">
              <a:solidFill>
                <a:srgbClr val="595959"/>
              </a:solidFill>
              <a:latin typeface="Nunito"/>
              <a:ea typeface="Nunito"/>
              <a:cs typeface="Nunito"/>
              <a:sym typeface="Nunito"/>
            </a:endParaRPr>
          </a:p>
          <a:p>
            <a:pPr indent="0" lvl="0" marL="0" rtl="0" algn="ctr">
              <a:spcBef>
                <a:spcPts val="0"/>
              </a:spcBef>
              <a:spcAft>
                <a:spcPts val="0"/>
              </a:spcAft>
              <a:buClr>
                <a:schemeClr val="dk1"/>
              </a:buClr>
              <a:buSzPts val="1100"/>
              <a:buFont typeface="Arial"/>
              <a:buNone/>
            </a:pPr>
            <a:r>
              <a:t/>
            </a:r>
            <a:endParaRPr sz="2500">
              <a:solidFill>
                <a:srgbClr val="595959"/>
              </a:solidFill>
              <a:latin typeface="Nunito"/>
              <a:ea typeface="Nunito"/>
              <a:cs typeface="Nunito"/>
              <a:sym typeface="Nunito"/>
            </a:endParaRPr>
          </a:p>
          <a:p>
            <a:pPr indent="0" lvl="0" marL="0" rtl="0" algn="ctr">
              <a:spcBef>
                <a:spcPts val="0"/>
              </a:spcBef>
              <a:spcAft>
                <a:spcPts val="0"/>
              </a:spcAft>
              <a:buNone/>
            </a:pPr>
            <a:r>
              <a:t/>
            </a:r>
            <a:endParaRPr sz="2800">
              <a:solidFill>
                <a:srgbClr val="595959"/>
              </a:solidFill>
              <a:latin typeface="Nunito"/>
              <a:ea typeface="Nunito"/>
              <a:cs typeface="Nunito"/>
              <a:sym typeface="Nunito"/>
            </a:endParaRPr>
          </a:p>
        </p:txBody>
      </p:sp>
      <p:sp>
        <p:nvSpPr>
          <p:cNvPr id="1723" name="Google Shape;1723;g23196b1bd6d_0_2607"/>
          <p:cNvSpPr txBox="1"/>
          <p:nvPr/>
        </p:nvSpPr>
        <p:spPr>
          <a:xfrm>
            <a:off x="489361" y="3195574"/>
            <a:ext cx="17934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254096"/>
                </a:solidFill>
                <a:latin typeface="Roboto Serif"/>
                <a:ea typeface="Roboto Serif"/>
                <a:cs typeface="Roboto Serif"/>
                <a:sym typeface="Roboto Serif"/>
              </a:rPr>
              <a:t>Authorizers</a:t>
            </a:r>
            <a:endParaRPr b="1" sz="1800">
              <a:solidFill>
                <a:srgbClr val="254096"/>
              </a:solidFill>
              <a:latin typeface="Roboto Serif"/>
              <a:ea typeface="Roboto Serif"/>
              <a:cs typeface="Roboto Serif"/>
              <a:sym typeface="Roboto Serif"/>
            </a:endParaRPr>
          </a:p>
        </p:txBody>
      </p:sp>
      <p:sp>
        <p:nvSpPr>
          <p:cNvPr id="1724" name="Google Shape;1724;g23196b1bd6d_0_2607"/>
          <p:cNvSpPr txBox="1"/>
          <p:nvPr/>
        </p:nvSpPr>
        <p:spPr>
          <a:xfrm>
            <a:off x="897975" y="3988090"/>
            <a:ext cx="26064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254096"/>
                </a:solidFill>
                <a:latin typeface="Roboto Serif"/>
                <a:ea typeface="Roboto Serif"/>
                <a:cs typeface="Roboto Serif"/>
                <a:sym typeface="Roboto Serif"/>
              </a:rPr>
              <a:t>Governance Boards</a:t>
            </a:r>
            <a:endParaRPr b="1" sz="1800">
              <a:solidFill>
                <a:srgbClr val="254096"/>
              </a:solidFill>
              <a:latin typeface="Roboto Serif"/>
              <a:ea typeface="Roboto Serif"/>
              <a:cs typeface="Roboto Serif"/>
              <a:sym typeface="Roboto Serif"/>
            </a:endParaRPr>
          </a:p>
        </p:txBody>
      </p:sp>
      <p:sp>
        <p:nvSpPr>
          <p:cNvPr id="1725" name="Google Shape;1725;g23196b1bd6d_0_2607"/>
          <p:cNvSpPr txBox="1"/>
          <p:nvPr/>
        </p:nvSpPr>
        <p:spPr>
          <a:xfrm>
            <a:off x="4820486" y="3298811"/>
            <a:ext cx="17934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254096"/>
                </a:solidFill>
                <a:latin typeface="Roboto Serif"/>
                <a:ea typeface="Roboto Serif"/>
                <a:cs typeface="Roboto Serif"/>
                <a:sym typeface="Roboto Serif"/>
              </a:rPr>
              <a:t>Leaders</a:t>
            </a:r>
            <a:endParaRPr b="1" sz="1800">
              <a:solidFill>
                <a:srgbClr val="254096"/>
              </a:solidFill>
              <a:latin typeface="Roboto Serif"/>
              <a:ea typeface="Roboto Serif"/>
              <a:cs typeface="Roboto Serif"/>
              <a:sym typeface="Roboto Serif"/>
            </a:endParaRPr>
          </a:p>
        </p:txBody>
      </p:sp>
      <p:sp>
        <p:nvSpPr>
          <p:cNvPr id="1726" name="Google Shape;1726;g23196b1bd6d_0_2607"/>
          <p:cNvSpPr txBox="1"/>
          <p:nvPr/>
        </p:nvSpPr>
        <p:spPr>
          <a:xfrm>
            <a:off x="6948469" y="3237125"/>
            <a:ext cx="22860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254096"/>
                </a:solidFill>
                <a:latin typeface="Roboto Serif"/>
                <a:ea typeface="Roboto Serif"/>
                <a:cs typeface="Roboto Serif"/>
                <a:sym typeface="Roboto Serif"/>
              </a:rPr>
              <a:t>Classroom Educators</a:t>
            </a:r>
            <a:endParaRPr b="1" sz="1800">
              <a:solidFill>
                <a:srgbClr val="254096"/>
              </a:solidFill>
              <a:latin typeface="Roboto Serif"/>
              <a:ea typeface="Roboto Serif"/>
              <a:cs typeface="Roboto Serif"/>
              <a:sym typeface="Roboto Serif"/>
            </a:endParaRPr>
          </a:p>
        </p:txBody>
      </p:sp>
      <p:sp>
        <p:nvSpPr>
          <p:cNvPr id="1727" name="Google Shape;1727;g23196b1bd6d_0_2607"/>
          <p:cNvSpPr txBox="1"/>
          <p:nvPr/>
        </p:nvSpPr>
        <p:spPr>
          <a:xfrm>
            <a:off x="5293854" y="3858627"/>
            <a:ext cx="27258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254096"/>
                </a:solidFill>
                <a:latin typeface="Roboto Serif"/>
                <a:ea typeface="Roboto Serif"/>
                <a:cs typeface="Roboto Serif"/>
                <a:sym typeface="Roboto Serif"/>
              </a:rPr>
              <a:t>General Information</a:t>
            </a:r>
            <a:endParaRPr b="1" sz="1800">
              <a:solidFill>
                <a:srgbClr val="254096"/>
              </a:solidFill>
              <a:latin typeface="Roboto Serif"/>
              <a:ea typeface="Roboto Serif"/>
              <a:cs typeface="Roboto Serif"/>
              <a:sym typeface="Roboto Serif"/>
            </a:endParaRPr>
          </a:p>
        </p:txBody>
      </p:sp>
      <p:sp>
        <p:nvSpPr>
          <p:cNvPr id="1728" name="Google Shape;1728;g23196b1bd6d_0_2607"/>
          <p:cNvSpPr txBox="1"/>
          <p:nvPr/>
        </p:nvSpPr>
        <p:spPr>
          <a:xfrm>
            <a:off x="2692479" y="3339270"/>
            <a:ext cx="1793400" cy="45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US" sz="1800">
                <a:solidFill>
                  <a:srgbClr val="254096"/>
                </a:solidFill>
                <a:latin typeface="Roboto Serif"/>
                <a:ea typeface="Roboto Serif"/>
                <a:cs typeface="Roboto Serif"/>
                <a:sym typeface="Roboto Serif"/>
              </a:rPr>
              <a:t>Families / Caregivers</a:t>
            </a:r>
            <a:endParaRPr b="1" sz="1800">
              <a:solidFill>
                <a:srgbClr val="254096"/>
              </a:solidFill>
              <a:latin typeface="Roboto Serif"/>
              <a:ea typeface="Roboto Serif"/>
              <a:cs typeface="Roboto Serif"/>
              <a:sym typeface="Roboto Serif"/>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2" name="Shape 1732"/>
        <p:cNvGrpSpPr/>
        <p:nvPr/>
      </p:nvGrpSpPr>
      <p:grpSpPr>
        <a:xfrm>
          <a:off x="0" y="0"/>
          <a:ext cx="0" cy="0"/>
          <a:chOff x="0" y="0"/>
          <a:chExt cx="0" cy="0"/>
        </a:xfrm>
      </p:grpSpPr>
      <p:sp>
        <p:nvSpPr>
          <p:cNvPr id="1733" name="Google Shape;1733;g23196b1bd6d_0_2618"/>
          <p:cNvSpPr txBox="1"/>
          <p:nvPr>
            <p:ph type="title"/>
          </p:nvPr>
        </p:nvSpPr>
        <p:spPr>
          <a:xfrm>
            <a:off x="-75" y="627050"/>
            <a:ext cx="9144000" cy="572700"/>
          </a:xfrm>
          <a:prstGeom prst="rect">
            <a:avLst/>
          </a:prstGeom>
          <a:solidFill>
            <a:srgbClr val="A5D848"/>
          </a:solidFill>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US" sz="2420"/>
              <a:t>Specific Resources for Independent Charter Schools and LEAs</a:t>
            </a:r>
            <a:endParaRPr sz="2420"/>
          </a:p>
        </p:txBody>
      </p:sp>
      <p:sp>
        <p:nvSpPr>
          <p:cNvPr id="1734" name="Google Shape;1734;g23196b1bd6d_0_2618"/>
          <p:cNvSpPr txBox="1"/>
          <p:nvPr>
            <p:ph idx="1" type="body"/>
          </p:nvPr>
        </p:nvSpPr>
        <p:spPr>
          <a:xfrm>
            <a:off x="311700" y="1338000"/>
            <a:ext cx="5686800" cy="3416400"/>
          </a:xfrm>
          <a:prstGeom prst="rect">
            <a:avLst/>
          </a:prstGeom>
        </p:spPr>
        <p:txBody>
          <a:bodyPr anchorCtr="0" anchor="t" bIns="91425" lIns="91425" spcFirstLastPara="1" rIns="91425" wrap="square" tIns="91425">
            <a:noAutofit/>
          </a:bodyPr>
          <a:lstStyle/>
          <a:p>
            <a:pPr indent="-323850" lvl="0" marL="457200" rtl="0" algn="l">
              <a:lnSpc>
                <a:spcPct val="100000"/>
              </a:lnSpc>
              <a:spcBef>
                <a:spcPts val="0"/>
              </a:spcBef>
              <a:spcAft>
                <a:spcPts val="0"/>
              </a:spcAft>
              <a:buClr>
                <a:srgbClr val="006699"/>
              </a:buClr>
              <a:buSzPts val="1500"/>
              <a:buChar char="●"/>
            </a:pPr>
            <a:r>
              <a:rPr b="1" lang="en-US" sz="1500" u="sng">
                <a:solidFill>
                  <a:srgbClr val="006699"/>
                </a:solidFill>
                <a:hlinkClick r:id="rId3">
                  <a:extLst>
                    <a:ext uri="{A12FA001-AC4F-418D-AE19-62706E023703}">
                      <ahyp:hlinkClr val="tx"/>
                    </a:ext>
                  </a:extLst>
                </a:hlinkClick>
              </a:rPr>
              <a:t>5-year budgeting sample</a:t>
            </a:r>
            <a:br>
              <a:rPr b="1" lang="en-US" sz="1500" u="sng">
                <a:solidFill>
                  <a:srgbClr val="006699"/>
                </a:solidFill>
              </a:rPr>
            </a:br>
            <a:endParaRPr b="1" sz="1500" u="sng">
              <a:solidFill>
                <a:srgbClr val="006699"/>
              </a:solidFill>
            </a:endParaRPr>
          </a:p>
          <a:p>
            <a:pPr indent="-323850" lvl="0" marL="457200" rtl="0" algn="l">
              <a:lnSpc>
                <a:spcPct val="100000"/>
              </a:lnSpc>
              <a:spcBef>
                <a:spcPts val="0"/>
              </a:spcBef>
              <a:spcAft>
                <a:spcPts val="0"/>
              </a:spcAft>
              <a:buClr>
                <a:srgbClr val="006699"/>
              </a:buClr>
              <a:buSzPts val="1500"/>
              <a:buChar char="●"/>
            </a:pPr>
            <a:r>
              <a:rPr b="1" lang="en-US" sz="1500" u="sng">
                <a:solidFill>
                  <a:srgbClr val="006699"/>
                </a:solidFill>
                <a:hlinkClick r:id="rId4">
                  <a:extLst>
                    <a:ext uri="{A12FA001-AC4F-418D-AE19-62706E023703}">
                      <ahyp:hlinkClr val="tx"/>
                    </a:ext>
                  </a:extLst>
                </a:hlinkClick>
              </a:rPr>
              <a:t>Life as an LEA guide</a:t>
            </a:r>
            <a:br>
              <a:rPr b="1" lang="en-US" sz="1500" u="sng">
                <a:solidFill>
                  <a:srgbClr val="006699"/>
                </a:solidFill>
              </a:rPr>
            </a:br>
            <a:endParaRPr b="1" sz="1500" u="sng">
              <a:solidFill>
                <a:srgbClr val="006699"/>
              </a:solidFill>
            </a:endParaRPr>
          </a:p>
          <a:p>
            <a:pPr indent="-323850" lvl="0" marL="457200" rtl="0" algn="l">
              <a:lnSpc>
                <a:spcPct val="100000"/>
              </a:lnSpc>
              <a:spcBef>
                <a:spcPts val="0"/>
              </a:spcBef>
              <a:spcAft>
                <a:spcPts val="0"/>
              </a:spcAft>
              <a:buClr>
                <a:srgbClr val="006699"/>
              </a:buClr>
              <a:buSzPts val="1500"/>
              <a:buFont typeface="Arial"/>
              <a:buChar char="●"/>
            </a:pPr>
            <a:r>
              <a:rPr b="1" lang="en-US" sz="1500" u="sng">
                <a:solidFill>
                  <a:srgbClr val="006699"/>
                </a:solidFill>
                <a:highlight>
                  <a:srgbClr val="FFFFFF"/>
                </a:highlight>
                <a:hlinkClick r:id="rId5">
                  <a:extLst>
                    <a:ext uri="{A12FA001-AC4F-418D-AE19-62706E023703}">
                      <ahyp:hlinkClr val="tx"/>
                    </a:ext>
                  </a:extLst>
                </a:hlinkClick>
              </a:rPr>
              <a:t>Charter School Policy Manual</a:t>
            </a:r>
            <a:br>
              <a:rPr b="1" lang="en-US" sz="1500" u="sng">
                <a:solidFill>
                  <a:srgbClr val="006699"/>
                </a:solidFill>
                <a:highlight>
                  <a:srgbClr val="FFFFFF"/>
                </a:highlight>
              </a:rPr>
            </a:br>
            <a:endParaRPr b="1" sz="1500" u="sng">
              <a:solidFill>
                <a:srgbClr val="006699"/>
              </a:solidFill>
              <a:highlight>
                <a:srgbClr val="FFFFFF"/>
              </a:highlight>
            </a:endParaRPr>
          </a:p>
          <a:p>
            <a:pPr indent="-323850" lvl="0" marL="457200" rtl="0" algn="l">
              <a:lnSpc>
                <a:spcPct val="100000"/>
              </a:lnSpc>
              <a:spcBef>
                <a:spcPts val="0"/>
              </a:spcBef>
              <a:spcAft>
                <a:spcPts val="0"/>
              </a:spcAft>
              <a:buClr>
                <a:srgbClr val="006699"/>
              </a:buClr>
              <a:buSzPts val="1500"/>
              <a:buFont typeface="Arial"/>
              <a:buChar char="●"/>
            </a:pPr>
            <a:r>
              <a:rPr b="1" lang="en-US" sz="1500" u="sng">
                <a:solidFill>
                  <a:srgbClr val="006699"/>
                </a:solidFill>
                <a:highlight>
                  <a:srgbClr val="FFFFFF"/>
                </a:highlight>
                <a:hlinkClick r:id="rId6">
                  <a:extLst>
                    <a:ext uri="{A12FA001-AC4F-418D-AE19-62706E023703}">
                      <ahyp:hlinkClr val="tx"/>
                    </a:ext>
                  </a:extLst>
                </a:hlinkClick>
              </a:rPr>
              <a:t>Independent 2r Model Contract</a:t>
            </a:r>
            <a:br>
              <a:rPr b="1" lang="en-US" sz="1500" u="sng">
                <a:solidFill>
                  <a:srgbClr val="006699"/>
                </a:solidFill>
                <a:highlight>
                  <a:srgbClr val="FFFFFF"/>
                </a:highlight>
              </a:rPr>
            </a:br>
            <a:endParaRPr b="1" sz="1500" u="sng">
              <a:solidFill>
                <a:srgbClr val="006699"/>
              </a:solidFill>
              <a:highlight>
                <a:srgbClr val="FFFFFF"/>
              </a:highlight>
            </a:endParaRPr>
          </a:p>
          <a:p>
            <a:pPr indent="-323850" lvl="0" marL="457200" rtl="0" algn="l">
              <a:lnSpc>
                <a:spcPct val="100000"/>
              </a:lnSpc>
              <a:spcBef>
                <a:spcPts val="0"/>
              </a:spcBef>
              <a:spcAft>
                <a:spcPts val="0"/>
              </a:spcAft>
              <a:buClr>
                <a:srgbClr val="006699"/>
              </a:buClr>
              <a:buSzPts val="1500"/>
              <a:buFont typeface="Arial"/>
              <a:buChar char="●"/>
            </a:pPr>
            <a:r>
              <a:rPr b="1" lang="en-US" sz="1500" u="sng">
                <a:solidFill>
                  <a:srgbClr val="006699"/>
                </a:solidFill>
                <a:highlight>
                  <a:srgbClr val="FFFFFF"/>
                </a:highlight>
                <a:hlinkClick r:id="rId7">
                  <a:extLst>
                    <a:ext uri="{A12FA001-AC4F-418D-AE19-62706E023703}">
                      <ahyp:hlinkClr val="tx"/>
                    </a:ext>
                  </a:extLst>
                </a:hlinkClick>
              </a:rPr>
              <a:t>Independent 2r Charter School Contract Benchmarks</a:t>
            </a:r>
            <a:endParaRPr b="1" sz="1200" u="sng">
              <a:highlight>
                <a:srgbClr val="FFFFFF"/>
              </a:highlight>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8" name="Shape 1738"/>
        <p:cNvGrpSpPr/>
        <p:nvPr/>
      </p:nvGrpSpPr>
      <p:grpSpPr>
        <a:xfrm>
          <a:off x="0" y="0"/>
          <a:ext cx="0" cy="0"/>
          <a:chOff x="0" y="0"/>
          <a:chExt cx="0" cy="0"/>
        </a:xfrm>
      </p:grpSpPr>
      <p:sp>
        <p:nvSpPr>
          <p:cNvPr id="1739" name="Google Shape;1739;g23196b1bd6d_0_2623"/>
          <p:cNvSpPr txBox="1"/>
          <p:nvPr>
            <p:ph type="title"/>
          </p:nvPr>
        </p:nvSpPr>
        <p:spPr>
          <a:xfrm>
            <a:off x="2861225" y="76200"/>
            <a:ext cx="4822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a:solidFill>
                  <a:schemeClr val="lt1"/>
                </a:solidFill>
                <a:latin typeface="Nunito"/>
                <a:ea typeface="Nunito"/>
                <a:cs typeface="Nunito"/>
                <a:sym typeface="Nunito"/>
              </a:rPr>
              <a:t>Micro-credential Opportunity</a:t>
            </a:r>
            <a:endParaRPr b="1">
              <a:solidFill>
                <a:schemeClr val="lt1"/>
              </a:solidFill>
              <a:latin typeface="Nunito"/>
              <a:ea typeface="Nunito"/>
              <a:cs typeface="Nunito"/>
              <a:sym typeface="Nunito"/>
            </a:endParaRPr>
          </a:p>
        </p:txBody>
      </p:sp>
      <p:pic>
        <p:nvPicPr>
          <p:cNvPr id="1740" name="Google Shape;1740;g23196b1bd6d_0_2623"/>
          <p:cNvPicPr preferRelativeResize="0"/>
          <p:nvPr/>
        </p:nvPicPr>
        <p:blipFill>
          <a:blip r:embed="rId3">
            <a:alphaModFix/>
          </a:blip>
          <a:stretch>
            <a:fillRect/>
          </a:stretch>
        </p:blipFill>
        <p:spPr>
          <a:xfrm>
            <a:off x="121557" y="668494"/>
            <a:ext cx="1383413" cy="1422562"/>
          </a:xfrm>
          <a:prstGeom prst="rect">
            <a:avLst/>
          </a:prstGeom>
          <a:noFill/>
          <a:ln>
            <a:noFill/>
          </a:ln>
        </p:spPr>
      </p:pic>
      <p:pic>
        <p:nvPicPr>
          <p:cNvPr id="1741" name="Google Shape;1741;g23196b1bd6d_0_2623"/>
          <p:cNvPicPr preferRelativeResize="0"/>
          <p:nvPr/>
        </p:nvPicPr>
        <p:blipFill>
          <a:blip r:embed="rId4">
            <a:alphaModFix/>
          </a:blip>
          <a:stretch>
            <a:fillRect/>
          </a:stretch>
        </p:blipFill>
        <p:spPr>
          <a:xfrm>
            <a:off x="1653921" y="712789"/>
            <a:ext cx="1288997" cy="1333962"/>
          </a:xfrm>
          <a:prstGeom prst="rect">
            <a:avLst/>
          </a:prstGeom>
          <a:noFill/>
          <a:ln>
            <a:noFill/>
          </a:ln>
        </p:spPr>
      </p:pic>
      <p:pic>
        <p:nvPicPr>
          <p:cNvPr id="1742" name="Google Shape;1742;g23196b1bd6d_0_2623"/>
          <p:cNvPicPr preferRelativeResize="0"/>
          <p:nvPr/>
        </p:nvPicPr>
        <p:blipFill>
          <a:blip r:embed="rId5">
            <a:alphaModFix/>
          </a:blip>
          <a:stretch>
            <a:fillRect/>
          </a:stretch>
        </p:blipFill>
        <p:spPr>
          <a:xfrm>
            <a:off x="3076834" y="644981"/>
            <a:ext cx="1436912" cy="1469569"/>
          </a:xfrm>
          <a:prstGeom prst="rect">
            <a:avLst/>
          </a:prstGeom>
          <a:noFill/>
          <a:ln>
            <a:noFill/>
          </a:ln>
        </p:spPr>
      </p:pic>
      <p:pic>
        <p:nvPicPr>
          <p:cNvPr id="1743" name="Google Shape;1743;g23196b1bd6d_0_2623"/>
          <p:cNvPicPr preferRelativeResize="0"/>
          <p:nvPr/>
        </p:nvPicPr>
        <p:blipFill>
          <a:blip r:embed="rId6">
            <a:alphaModFix/>
          </a:blip>
          <a:stretch>
            <a:fillRect/>
          </a:stretch>
        </p:blipFill>
        <p:spPr>
          <a:xfrm>
            <a:off x="4662707" y="695970"/>
            <a:ext cx="1289000" cy="1367598"/>
          </a:xfrm>
          <a:prstGeom prst="rect">
            <a:avLst/>
          </a:prstGeom>
          <a:noFill/>
          <a:ln>
            <a:noFill/>
          </a:ln>
        </p:spPr>
      </p:pic>
      <p:pic>
        <p:nvPicPr>
          <p:cNvPr id="1744" name="Google Shape;1744;g23196b1bd6d_0_2623"/>
          <p:cNvPicPr preferRelativeResize="0"/>
          <p:nvPr/>
        </p:nvPicPr>
        <p:blipFill>
          <a:blip r:embed="rId7">
            <a:alphaModFix/>
          </a:blip>
          <a:stretch>
            <a:fillRect/>
          </a:stretch>
        </p:blipFill>
        <p:spPr>
          <a:xfrm>
            <a:off x="6100644" y="720441"/>
            <a:ext cx="1289025" cy="1318658"/>
          </a:xfrm>
          <a:prstGeom prst="rect">
            <a:avLst/>
          </a:prstGeom>
          <a:noFill/>
          <a:ln>
            <a:noFill/>
          </a:ln>
        </p:spPr>
      </p:pic>
      <p:pic>
        <p:nvPicPr>
          <p:cNvPr id="1745" name="Google Shape;1745;g23196b1bd6d_0_2623"/>
          <p:cNvPicPr preferRelativeResize="0"/>
          <p:nvPr/>
        </p:nvPicPr>
        <p:blipFill>
          <a:blip r:embed="rId8">
            <a:alphaModFix/>
          </a:blip>
          <a:stretch>
            <a:fillRect/>
          </a:stretch>
        </p:blipFill>
        <p:spPr>
          <a:xfrm>
            <a:off x="7538627" y="693414"/>
            <a:ext cx="1289004" cy="1372706"/>
          </a:xfrm>
          <a:prstGeom prst="rect">
            <a:avLst/>
          </a:prstGeom>
          <a:noFill/>
          <a:ln>
            <a:noFill/>
          </a:ln>
        </p:spPr>
      </p:pic>
      <p:sp>
        <p:nvSpPr>
          <p:cNvPr id="1746" name="Google Shape;1746;g23196b1bd6d_0_2623"/>
          <p:cNvSpPr txBox="1"/>
          <p:nvPr/>
        </p:nvSpPr>
        <p:spPr>
          <a:xfrm>
            <a:off x="152400" y="2590800"/>
            <a:ext cx="8832300" cy="207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900">
                <a:solidFill>
                  <a:srgbClr val="8FC640"/>
                </a:solidFill>
                <a:latin typeface="Nunito"/>
                <a:ea typeface="Nunito"/>
                <a:cs typeface="Nunito"/>
                <a:sym typeface="Nunito"/>
              </a:rPr>
              <a:t>Resources:</a:t>
            </a:r>
            <a:endParaRPr b="1" sz="1900">
              <a:solidFill>
                <a:srgbClr val="8FC640"/>
              </a:solidFill>
              <a:latin typeface="Nunito"/>
              <a:ea typeface="Nunito"/>
              <a:cs typeface="Nunito"/>
              <a:sym typeface="Nunito"/>
            </a:endParaRPr>
          </a:p>
          <a:p>
            <a:pPr indent="0" lvl="0" marL="0" rtl="0" algn="l">
              <a:spcBef>
                <a:spcPts val="0"/>
              </a:spcBef>
              <a:spcAft>
                <a:spcPts val="0"/>
              </a:spcAft>
              <a:buNone/>
            </a:pPr>
            <a:r>
              <a:rPr b="1" lang="en-US" sz="2600" u="sng">
                <a:solidFill>
                  <a:schemeClr val="hlink"/>
                </a:solidFill>
                <a:latin typeface="Nunito"/>
                <a:ea typeface="Nunito"/>
                <a:cs typeface="Nunito"/>
                <a:sym typeface="Nunito"/>
                <a:hlinkClick r:id="rId9"/>
              </a:rPr>
              <a:t>WRCCS Micro-credential Guidebook</a:t>
            </a:r>
            <a:endParaRPr b="1" sz="2600">
              <a:solidFill>
                <a:srgbClr val="8FC640"/>
              </a:solidFill>
              <a:latin typeface="Nunito"/>
              <a:ea typeface="Nunito"/>
              <a:cs typeface="Nunito"/>
              <a:sym typeface="Nunito"/>
            </a:endParaRPr>
          </a:p>
          <a:p>
            <a:pPr indent="0" lvl="0" marL="0" rtl="0" algn="l">
              <a:spcBef>
                <a:spcPts val="0"/>
              </a:spcBef>
              <a:spcAft>
                <a:spcPts val="0"/>
              </a:spcAft>
              <a:buNone/>
            </a:pPr>
            <a:r>
              <a:rPr b="1" lang="en-US" sz="2600" u="sng">
                <a:solidFill>
                  <a:schemeClr val="accent5"/>
                </a:solidFill>
                <a:latin typeface="Nunito"/>
                <a:ea typeface="Nunito"/>
                <a:cs typeface="Nunito"/>
                <a:sym typeface="Nunito"/>
                <a:hlinkClick r:id="rId10">
                  <a:extLst>
                    <a:ext uri="{A12FA001-AC4F-418D-AE19-62706E023703}">
                      <ahyp:hlinkClr val="tx"/>
                    </a:ext>
                  </a:extLst>
                </a:hlinkClick>
              </a:rPr>
              <a:t>WRCCS Micro-credential Overview Video</a:t>
            </a:r>
            <a:endParaRPr b="1" sz="2600">
              <a:solidFill>
                <a:srgbClr val="8FC640"/>
              </a:solidFill>
              <a:latin typeface="Nunito"/>
              <a:ea typeface="Nunito"/>
              <a:cs typeface="Nunito"/>
              <a:sym typeface="Nunito"/>
            </a:endParaRPr>
          </a:p>
          <a:p>
            <a:pPr indent="0" lvl="0" marL="0" rtl="0" algn="l">
              <a:spcBef>
                <a:spcPts val="0"/>
              </a:spcBef>
              <a:spcAft>
                <a:spcPts val="0"/>
              </a:spcAft>
              <a:buNone/>
            </a:pPr>
            <a:r>
              <a:rPr b="1" lang="en-US" sz="2600" u="sng">
                <a:solidFill>
                  <a:schemeClr val="hlink"/>
                </a:solidFill>
                <a:latin typeface="Nunito"/>
                <a:ea typeface="Nunito"/>
                <a:cs typeface="Nunito"/>
                <a:sym typeface="Nunito"/>
                <a:hlinkClick r:id="rId11"/>
              </a:rPr>
              <a:t>WRCCS Micro-credential Defense Protocol </a:t>
            </a:r>
            <a:endParaRPr b="1" sz="2600">
              <a:solidFill>
                <a:srgbClr val="8FC640"/>
              </a:solidFill>
              <a:latin typeface="Nunito"/>
              <a:ea typeface="Nunito"/>
              <a:cs typeface="Nunito"/>
              <a:sym typeface="Nunito"/>
            </a:endParaRPr>
          </a:p>
          <a:p>
            <a:pPr indent="0" lvl="0" marL="0" rtl="0" algn="l">
              <a:spcBef>
                <a:spcPts val="0"/>
              </a:spcBef>
              <a:spcAft>
                <a:spcPts val="0"/>
              </a:spcAft>
              <a:buNone/>
            </a:pPr>
            <a:r>
              <a:rPr b="1" lang="en-US" sz="2600" u="sng">
                <a:solidFill>
                  <a:schemeClr val="hlink"/>
                </a:solidFill>
                <a:latin typeface="Nunito"/>
                <a:ea typeface="Nunito"/>
                <a:cs typeface="Nunito"/>
                <a:sym typeface="Nunito"/>
                <a:hlinkClick r:id="rId12"/>
              </a:rPr>
              <a:t>WRCCS Micro-credential Reviewer Rubric</a:t>
            </a:r>
            <a:endParaRPr sz="1200"/>
          </a:p>
        </p:txBody>
      </p:sp>
      <p:sp>
        <p:nvSpPr>
          <p:cNvPr id="1747" name="Google Shape;1747;g23196b1bd6d_0_2623"/>
          <p:cNvSpPr txBox="1"/>
          <p:nvPr/>
        </p:nvSpPr>
        <p:spPr>
          <a:xfrm>
            <a:off x="2472150" y="4682950"/>
            <a:ext cx="41928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00">
                <a:solidFill>
                  <a:schemeClr val="dk1"/>
                </a:solidFill>
                <a:latin typeface="Calibri"/>
                <a:ea typeface="Calibri"/>
                <a:cs typeface="Calibri"/>
                <a:sym typeface="Calibri"/>
              </a:rPr>
              <a:t>If you have questions contact Zaynab - zbaalbaki@wrccs.org</a:t>
            </a:r>
            <a:endParaRPr b="1"/>
          </a:p>
        </p:txBody>
      </p:sp>
      <p:pic>
        <p:nvPicPr>
          <p:cNvPr id="1748" name="Google Shape;1748;g23196b1bd6d_0_2623"/>
          <p:cNvPicPr preferRelativeResize="0"/>
          <p:nvPr/>
        </p:nvPicPr>
        <p:blipFill rotWithShape="1">
          <a:blip r:embed="rId13">
            <a:alphaModFix/>
          </a:blip>
          <a:srcRect b="17616" l="18433" r="17892" t="16749"/>
          <a:stretch/>
        </p:blipFill>
        <p:spPr>
          <a:xfrm rot="-1977425">
            <a:off x="6953349" y="3758652"/>
            <a:ext cx="758427" cy="684720"/>
          </a:xfrm>
          <a:prstGeom prst="rect">
            <a:avLst/>
          </a:prstGeom>
          <a:noFill/>
          <a:ln>
            <a:noFill/>
          </a:ln>
        </p:spPr>
      </p:pic>
      <p:sp>
        <p:nvSpPr>
          <p:cNvPr id="1749" name="Google Shape;1749;g23196b1bd6d_0_2623"/>
          <p:cNvSpPr txBox="1"/>
          <p:nvPr/>
        </p:nvSpPr>
        <p:spPr>
          <a:xfrm rot="-2015656">
            <a:off x="7560217" y="3208469"/>
            <a:ext cx="1393437" cy="429588"/>
          </a:xfrm>
          <a:prstGeom prst="rect">
            <a:avLst/>
          </a:prstGeom>
          <a:solidFill>
            <a:schemeClr val="accent6"/>
          </a:solidFill>
          <a:ln>
            <a:noFill/>
          </a:ln>
        </p:spPr>
        <p:txBody>
          <a:bodyPr anchorCtr="0" anchor="t" bIns="68575" lIns="68575" spcFirstLastPara="1" rIns="68575" wrap="square" tIns="68575">
            <a:spAutoFit/>
          </a:bodyPr>
          <a:lstStyle/>
          <a:p>
            <a:pPr indent="0" lvl="0" marL="0" rtl="0" algn="l">
              <a:lnSpc>
                <a:spcPct val="90000"/>
              </a:lnSpc>
              <a:spcBef>
                <a:spcPts val="800"/>
              </a:spcBef>
              <a:spcAft>
                <a:spcPts val="0"/>
              </a:spcAft>
              <a:buClr>
                <a:schemeClr val="dk1"/>
              </a:buClr>
              <a:buSzPts val="800"/>
              <a:buFont typeface="Arial"/>
              <a:buNone/>
            </a:pPr>
            <a:r>
              <a:rPr b="1" lang="en-US" sz="2100" u="sng">
                <a:solidFill>
                  <a:schemeClr val="hlink"/>
                </a:solidFill>
                <a:latin typeface="Calibri"/>
                <a:ea typeface="Calibri"/>
                <a:cs typeface="Calibri"/>
                <a:sym typeface="Calibri"/>
                <a:hlinkClick r:id="rId14"/>
              </a:rPr>
              <a:t>Apply Here</a:t>
            </a:r>
            <a:endParaRPr sz="1100">
              <a:latin typeface="Calibri"/>
              <a:ea typeface="Calibri"/>
              <a:cs typeface="Calibri"/>
              <a:sym typeface="Calibri"/>
            </a:endParaRPr>
          </a:p>
        </p:txBody>
      </p:sp>
      <p:sp>
        <p:nvSpPr>
          <p:cNvPr id="1750" name="Google Shape;1750;g23196b1bd6d_0_2623"/>
          <p:cNvSpPr txBox="1"/>
          <p:nvPr/>
        </p:nvSpPr>
        <p:spPr>
          <a:xfrm>
            <a:off x="1531050" y="2167550"/>
            <a:ext cx="60819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US" sz="1800">
                <a:latin typeface="Nunito"/>
                <a:ea typeface="Nunito"/>
                <a:cs typeface="Nunito"/>
                <a:sym typeface="Nunito"/>
              </a:rPr>
              <a:t>Get Recognized for the work you are </a:t>
            </a:r>
            <a:r>
              <a:rPr b="1" i="1" lang="en-US" sz="1800" u="sng">
                <a:latin typeface="Nunito"/>
                <a:ea typeface="Nunito"/>
                <a:cs typeface="Nunito"/>
                <a:sym typeface="Nunito"/>
              </a:rPr>
              <a:t>ALREADY</a:t>
            </a:r>
            <a:r>
              <a:rPr b="1" i="1" lang="en-US" sz="1800">
                <a:latin typeface="Nunito"/>
                <a:ea typeface="Nunito"/>
                <a:cs typeface="Nunito"/>
                <a:sym typeface="Nunito"/>
              </a:rPr>
              <a:t> doing!</a:t>
            </a:r>
            <a:endParaRPr b="1" i="1" sz="1800">
              <a:latin typeface="Nunito"/>
              <a:ea typeface="Nunito"/>
              <a:cs typeface="Nunito"/>
              <a:sym typeface="Nunito"/>
            </a:endParaRPr>
          </a:p>
          <a:p>
            <a:pPr indent="0" lvl="0" marL="0" rtl="0" algn="ctr">
              <a:spcBef>
                <a:spcPts val="0"/>
              </a:spcBef>
              <a:spcAft>
                <a:spcPts val="0"/>
              </a:spcAft>
              <a:buNone/>
            </a:pPr>
            <a:r>
              <a:rPr b="1" i="1" lang="en-US" sz="1800">
                <a:latin typeface="Nunito"/>
                <a:ea typeface="Nunito"/>
                <a:cs typeface="Nunito"/>
                <a:sym typeface="Nunito"/>
              </a:rPr>
              <a:t>Defend at the WRCCS conference - July </a:t>
            </a:r>
            <a:endParaRPr b="1" i="1" sz="1800">
              <a:latin typeface="Nunito"/>
              <a:ea typeface="Nunito"/>
              <a:cs typeface="Nunito"/>
              <a:sym typeface="Nunito"/>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4" name="Shape 1754"/>
        <p:cNvGrpSpPr/>
        <p:nvPr/>
      </p:nvGrpSpPr>
      <p:grpSpPr>
        <a:xfrm>
          <a:off x="0" y="0"/>
          <a:ext cx="0" cy="0"/>
          <a:chOff x="0" y="0"/>
          <a:chExt cx="0" cy="0"/>
        </a:xfrm>
      </p:grpSpPr>
      <p:pic>
        <p:nvPicPr>
          <p:cNvPr descr="WGSN.jpg" id="1755" name="Google Shape;1755;g23196b1bd6d_0_2638"/>
          <p:cNvPicPr preferRelativeResize="0"/>
          <p:nvPr/>
        </p:nvPicPr>
        <p:blipFill rotWithShape="1">
          <a:blip r:embed="rId3">
            <a:alphaModFix/>
          </a:blip>
          <a:srcRect b="0" l="0" r="0" t="0"/>
          <a:stretch/>
        </p:blipFill>
        <p:spPr>
          <a:xfrm>
            <a:off x="147583" y="3328544"/>
            <a:ext cx="1028021" cy="1028021"/>
          </a:xfrm>
          <a:prstGeom prst="rect">
            <a:avLst/>
          </a:prstGeom>
          <a:noFill/>
          <a:ln>
            <a:noFill/>
          </a:ln>
        </p:spPr>
      </p:pic>
      <p:pic>
        <p:nvPicPr>
          <p:cNvPr descr="WEN.png" id="1756" name="Google Shape;1756;g23196b1bd6d_0_2638"/>
          <p:cNvPicPr preferRelativeResize="0"/>
          <p:nvPr/>
        </p:nvPicPr>
        <p:blipFill rotWithShape="1">
          <a:blip r:embed="rId4">
            <a:alphaModFix/>
          </a:blip>
          <a:srcRect b="0" l="0" r="0" t="0"/>
          <a:stretch/>
        </p:blipFill>
        <p:spPr>
          <a:xfrm>
            <a:off x="296399" y="1820065"/>
            <a:ext cx="2301768" cy="451436"/>
          </a:xfrm>
          <a:prstGeom prst="rect">
            <a:avLst/>
          </a:prstGeom>
          <a:noFill/>
          <a:ln>
            <a:noFill/>
          </a:ln>
        </p:spPr>
      </p:pic>
      <p:pic>
        <p:nvPicPr>
          <p:cNvPr descr="WDLC.jpg" id="1757" name="Google Shape;1757;g23196b1bd6d_0_2638"/>
          <p:cNvPicPr preferRelativeResize="0"/>
          <p:nvPr/>
        </p:nvPicPr>
        <p:blipFill rotWithShape="1">
          <a:blip r:embed="rId5">
            <a:alphaModFix/>
          </a:blip>
          <a:srcRect b="0" l="0" r="0" t="0"/>
          <a:stretch/>
        </p:blipFill>
        <p:spPr>
          <a:xfrm>
            <a:off x="3144134" y="136103"/>
            <a:ext cx="1413221" cy="723492"/>
          </a:xfrm>
          <a:prstGeom prst="rect">
            <a:avLst/>
          </a:prstGeom>
          <a:noFill/>
          <a:ln>
            <a:noFill/>
          </a:ln>
        </p:spPr>
      </p:pic>
      <p:pic>
        <p:nvPicPr>
          <p:cNvPr descr="WASB.png" id="1758" name="Google Shape;1758;g23196b1bd6d_0_2638"/>
          <p:cNvPicPr preferRelativeResize="0"/>
          <p:nvPr/>
        </p:nvPicPr>
        <p:blipFill rotWithShape="1">
          <a:blip r:embed="rId6">
            <a:alphaModFix/>
          </a:blip>
          <a:srcRect b="0" l="0" r="0" t="0"/>
          <a:stretch/>
        </p:blipFill>
        <p:spPr>
          <a:xfrm>
            <a:off x="5326659" y="3546118"/>
            <a:ext cx="901932" cy="847505"/>
          </a:xfrm>
          <a:prstGeom prst="rect">
            <a:avLst/>
          </a:prstGeom>
          <a:noFill/>
          <a:ln>
            <a:noFill/>
          </a:ln>
        </p:spPr>
      </p:pic>
      <p:pic>
        <p:nvPicPr>
          <p:cNvPr descr="Boardman and Clark.jpg" id="1759" name="Google Shape;1759;g23196b1bd6d_0_2638"/>
          <p:cNvPicPr preferRelativeResize="0"/>
          <p:nvPr/>
        </p:nvPicPr>
        <p:blipFill rotWithShape="1">
          <a:blip r:embed="rId7">
            <a:alphaModFix/>
          </a:blip>
          <a:srcRect b="0" l="0" r="0" t="0"/>
          <a:stretch/>
        </p:blipFill>
        <p:spPr>
          <a:xfrm>
            <a:off x="2728443" y="3549395"/>
            <a:ext cx="1538398" cy="769199"/>
          </a:xfrm>
          <a:prstGeom prst="rect">
            <a:avLst/>
          </a:prstGeom>
          <a:noFill/>
          <a:ln>
            <a:noFill/>
          </a:ln>
        </p:spPr>
      </p:pic>
      <p:pic>
        <p:nvPicPr>
          <p:cNvPr descr="cms4schools.jpeg" id="1760" name="Google Shape;1760;g23196b1bd6d_0_2638"/>
          <p:cNvPicPr preferRelativeResize="0"/>
          <p:nvPr/>
        </p:nvPicPr>
        <p:blipFill rotWithShape="1">
          <a:blip r:embed="rId8">
            <a:alphaModFix/>
          </a:blip>
          <a:srcRect b="0" l="0" r="0" t="0"/>
          <a:stretch/>
        </p:blipFill>
        <p:spPr>
          <a:xfrm>
            <a:off x="1789084" y="1004518"/>
            <a:ext cx="691022" cy="691022"/>
          </a:xfrm>
          <a:prstGeom prst="rect">
            <a:avLst/>
          </a:prstGeom>
          <a:noFill/>
          <a:ln>
            <a:noFill/>
          </a:ln>
        </p:spPr>
      </p:pic>
      <p:sp>
        <p:nvSpPr>
          <p:cNvPr id="1761" name="Google Shape;1761;g23196b1bd6d_0_2638"/>
          <p:cNvSpPr/>
          <p:nvPr/>
        </p:nvSpPr>
        <p:spPr>
          <a:xfrm>
            <a:off x="7558376" y="136088"/>
            <a:ext cx="1496700" cy="10641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pic>
        <p:nvPicPr>
          <p:cNvPr descr="Ready to Blend.png" id="1762" name="Google Shape;1762;g23196b1bd6d_0_2638"/>
          <p:cNvPicPr preferRelativeResize="0"/>
          <p:nvPr/>
        </p:nvPicPr>
        <p:blipFill rotWithShape="1">
          <a:blip r:embed="rId9">
            <a:alphaModFix/>
          </a:blip>
          <a:srcRect b="0" l="0" r="0" t="0"/>
          <a:stretch/>
        </p:blipFill>
        <p:spPr>
          <a:xfrm>
            <a:off x="6005176" y="290226"/>
            <a:ext cx="2301776" cy="443108"/>
          </a:xfrm>
          <a:prstGeom prst="rect">
            <a:avLst/>
          </a:prstGeom>
          <a:noFill/>
          <a:ln>
            <a:noFill/>
          </a:ln>
        </p:spPr>
      </p:pic>
      <p:pic>
        <p:nvPicPr>
          <p:cNvPr id="1763" name="Google Shape;1763;g23196b1bd6d_0_2638"/>
          <p:cNvPicPr preferRelativeResize="0"/>
          <p:nvPr/>
        </p:nvPicPr>
        <p:blipFill>
          <a:blip r:embed="rId10">
            <a:alphaModFix/>
          </a:blip>
          <a:stretch>
            <a:fillRect/>
          </a:stretch>
        </p:blipFill>
        <p:spPr>
          <a:xfrm>
            <a:off x="48216" y="1103200"/>
            <a:ext cx="1712501" cy="451450"/>
          </a:xfrm>
          <a:prstGeom prst="rect">
            <a:avLst/>
          </a:prstGeom>
          <a:noFill/>
          <a:ln>
            <a:noFill/>
          </a:ln>
        </p:spPr>
      </p:pic>
      <p:pic>
        <p:nvPicPr>
          <p:cNvPr id="1764" name="Google Shape;1764;g23196b1bd6d_0_2638"/>
          <p:cNvPicPr preferRelativeResize="0"/>
          <p:nvPr/>
        </p:nvPicPr>
        <p:blipFill>
          <a:blip r:embed="rId11">
            <a:alphaModFix/>
          </a:blip>
          <a:stretch>
            <a:fillRect/>
          </a:stretch>
        </p:blipFill>
        <p:spPr>
          <a:xfrm>
            <a:off x="4808877" y="107000"/>
            <a:ext cx="901951" cy="1080291"/>
          </a:xfrm>
          <a:prstGeom prst="rect">
            <a:avLst/>
          </a:prstGeom>
          <a:noFill/>
          <a:ln>
            <a:noFill/>
          </a:ln>
        </p:spPr>
      </p:pic>
      <p:pic>
        <p:nvPicPr>
          <p:cNvPr id="1765" name="Google Shape;1765;g23196b1bd6d_0_2638"/>
          <p:cNvPicPr preferRelativeResize="0"/>
          <p:nvPr/>
        </p:nvPicPr>
        <p:blipFill>
          <a:blip r:embed="rId12">
            <a:alphaModFix/>
          </a:blip>
          <a:stretch>
            <a:fillRect/>
          </a:stretch>
        </p:blipFill>
        <p:spPr>
          <a:xfrm>
            <a:off x="152400" y="152400"/>
            <a:ext cx="1018368" cy="798400"/>
          </a:xfrm>
          <a:prstGeom prst="rect">
            <a:avLst/>
          </a:prstGeom>
          <a:noFill/>
          <a:ln>
            <a:noFill/>
          </a:ln>
        </p:spPr>
      </p:pic>
      <p:pic>
        <p:nvPicPr>
          <p:cNvPr id="1766" name="Google Shape;1766;g23196b1bd6d_0_2638"/>
          <p:cNvPicPr preferRelativeResize="0"/>
          <p:nvPr/>
        </p:nvPicPr>
        <p:blipFill>
          <a:blip r:embed="rId13">
            <a:alphaModFix/>
          </a:blip>
          <a:stretch>
            <a:fillRect/>
          </a:stretch>
        </p:blipFill>
        <p:spPr>
          <a:xfrm>
            <a:off x="6484295" y="3175974"/>
            <a:ext cx="2052407" cy="484225"/>
          </a:xfrm>
          <a:prstGeom prst="rect">
            <a:avLst/>
          </a:prstGeom>
          <a:noFill/>
          <a:ln>
            <a:noFill/>
          </a:ln>
        </p:spPr>
      </p:pic>
      <p:pic>
        <p:nvPicPr>
          <p:cNvPr id="1767" name="Google Shape;1767;g23196b1bd6d_0_2638"/>
          <p:cNvPicPr preferRelativeResize="0"/>
          <p:nvPr/>
        </p:nvPicPr>
        <p:blipFill>
          <a:blip r:embed="rId14">
            <a:alphaModFix/>
          </a:blip>
          <a:stretch>
            <a:fillRect/>
          </a:stretch>
        </p:blipFill>
        <p:spPr>
          <a:xfrm>
            <a:off x="6936677" y="2431507"/>
            <a:ext cx="2020600" cy="663255"/>
          </a:xfrm>
          <a:prstGeom prst="rect">
            <a:avLst/>
          </a:prstGeom>
          <a:noFill/>
          <a:ln>
            <a:noFill/>
          </a:ln>
        </p:spPr>
      </p:pic>
      <p:pic>
        <p:nvPicPr>
          <p:cNvPr id="1768" name="Google Shape;1768;g23196b1bd6d_0_2638"/>
          <p:cNvPicPr preferRelativeResize="0"/>
          <p:nvPr/>
        </p:nvPicPr>
        <p:blipFill>
          <a:blip r:embed="rId15">
            <a:alphaModFix/>
          </a:blip>
          <a:stretch>
            <a:fillRect/>
          </a:stretch>
        </p:blipFill>
        <p:spPr>
          <a:xfrm>
            <a:off x="1280475" y="107012"/>
            <a:ext cx="1712500" cy="900464"/>
          </a:xfrm>
          <a:prstGeom prst="rect">
            <a:avLst/>
          </a:prstGeom>
          <a:noFill/>
          <a:ln>
            <a:noFill/>
          </a:ln>
        </p:spPr>
      </p:pic>
      <p:pic>
        <p:nvPicPr>
          <p:cNvPr id="1769" name="Google Shape;1769;g23196b1bd6d_0_2638"/>
          <p:cNvPicPr preferRelativeResize="0"/>
          <p:nvPr/>
        </p:nvPicPr>
        <p:blipFill>
          <a:blip r:embed="rId16">
            <a:alphaModFix/>
          </a:blip>
          <a:stretch>
            <a:fillRect/>
          </a:stretch>
        </p:blipFill>
        <p:spPr>
          <a:xfrm>
            <a:off x="6145125" y="839732"/>
            <a:ext cx="1496700" cy="1030393"/>
          </a:xfrm>
          <a:prstGeom prst="rect">
            <a:avLst/>
          </a:prstGeom>
          <a:noFill/>
          <a:ln>
            <a:noFill/>
          </a:ln>
        </p:spPr>
      </p:pic>
      <p:pic>
        <p:nvPicPr>
          <p:cNvPr id="1770" name="Google Shape;1770;g23196b1bd6d_0_2638"/>
          <p:cNvPicPr preferRelativeResize="0"/>
          <p:nvPr/>
        </p:nvPicPr>
        <p:blipFill>
          <a:blip r:embed="rId17">
            <a:alphaModFix/>
          </a:blip>
          <a:stretch>
            <a:fillRect/>
          </a:stretch>
        </p:blipFill>
        <p:spPr>
          <a:xfrm>
            <a:off x="6405575" y="3869215"/>
            <a:ext cx="2743925" cy="346760"/>
          </a:xfrm>
          <a:prstGeom prst="rect">
            <a:avLst/>
          </a:prstGeom>
          <a:noFill/>
          <a:ln>
            <a:noFill/>
          </a:ln>
        </p:spPr>
      </p:pic>
      <p:pic>
        <p:nvPicPr>
          <p:cNvPr id="1771" name="Google Shape;1771;g23196b1bd6d_0_2638"/>
          <p:cNvPicPr preferRelativeResize="0"/>
          <p:nvPr/>
        </p:nvPicPr>
        <p:blipFill>
          <a:blip r:embed="rId18">
            <a:alphaModFix/>
          </a:blip>
          <a:stretch>
            <a:fillRect/>
          </a:stretch>
        </p:blipFill>
        <p:spPr>
          <a:xfrm>
            <a:off x="6228600" y="1866063"/>
            <a:ext cx="2020594" cy="484225"/>
          </a:xfrm>
          <a:prstGeom prst="rect">
            <a:avLst/>
          </a:prstGeom>
          <a:noFill/>
          <a:ln>
            <a:noFill/>
          </a:ln>
        </p:spPr>
      </p:pic>
      <p:pic>
        <p:nvPicPr>
          <p:cNvPr descr="ISN.png" id="1772" name="Google Shape;1772;g23196b1bd6d_0_2638"/>
          <p:cNvPicPr preferRelativeResize="0"/>
          <p:nvPr/>
        </p:nvPicPr>
        <p:blipFill rotWithShape="1">
          <a:blip r:embed="rId19">
            <a:alphaModFix/>
          </a:blip>
          <a:srcRect b="0" l="0" r="0" t="0"/>
          <a:stretch/>
        </p:blipFill>
        <p:spPr>
          <a:xfrm>
            <a:off x="210612" y="2396013"/>
            <a:ext cx="901950" cy="901928"/>
          </a:xfrm>
          <a:prstGeom prst="rect">
            <a:avLst/>
          </a:prstGeom>
          <a:noFill/>
          <a:ln>
            <a:noFill/>
          </a:ln>
        </p:spPr>
      </p:pic>
      <p:pic>
        <p:nvPicPr>
          <p:cNvPr descr="Image result for cesas in wisconsin" id="1773" name="Google Shape;1773;g23196b1bd6d_0_2638"/>
          <p:cNvPicPr preferRelativeResize="0"/>
          <p:nvPr/>
        </p:nvPicPr>
        <p:blipFill>
          <a:blip r:embed="rId20">
            <a:alphaModFix/>
          </a:blip>
          <a:stretch>
            <a:fillRect/>
          </a:stretch>
        </p:blipFill>
        <p:spPr>
          <a:xfrm>
            <a:off x="1512532" y="2724700"/>
            <a:ext cx="1244093" cy="1018350"/>
          </a:xfrm>
          <a:prstGeom prst="rect">
            <a:avLst/>
          </a:prstGeom>
          <a:noFill/>
          <a:ln>
            <a:noFill/>
          </a:ln>
        </p:spPr>
      </p:pic>
      <p:pic>
        <p:nvPicPr>
          <p:cNvPr descr="Cesa9.jpeg" id="1774" name="Google Shape;1774;g23196b1bd6d_0_2638"/>
          <p:cNvPicPr preferRelativeResize="0"/>
          <p:nvPr/>
        </p:nvPicPr>
        <p:blipFill rotWithShape="1">
          <a:blip r:embed="rId21">
            <a:alphaModFix/>
          </a:blip>
          <a:srcRect b="0" l="0" r="0" t="0"/>
          <a:stretch/>
        </p:blipFill>
        <p:spPr>
          <a:xfrm>
            <a:off x="7871085" y="968759"/>
            <a:ext cx="1086189" cy="661896"/>
          </a:xfrm>
          <a:prstGeom prst="rect">
            <a:avLst/>
          </a:prstGeom>
          <a:noFill/>
          <a:ln>
            <a:noFill/>
          </a:ln>
        </p:spPr>
      </p:pic>
      <p:sp>
        <p:nvSpPr>
          <p:cNvPr id="1775" name="Google Shape;1775;g23196b1bd6d_0_2638"/>
          <p:cNvSpPr txBox="1"/>
          <p:nvPr>
            <p:ph idx="4294967295" type="ctrTitle"/>
          </p:nvPr>
        </p:nvSpPr>
        <p:spPr>
          <a:xfrm>
            <a:off x="3093025" y="1581150"/>
            <a:ext cx="2683500" cy="1817400"/>
          </a:xfrm>
          <a:prstGeom prst="rect">
            <a:avLst/>
          </a:prstGeom>
          <a:solidFill>
            <a:srgbClr val="A5D848"/>
          </a:solidFill>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US" sz="1800">
                <a:solidFill>
                  <a:srgbClr val="254096"/>
                </a:solidFill>
                <a:latin typeface="Nunito"/>
                <a:ea typeface="Nunito"/>
                <a:cs typeface="Nunito"/>
                <a:sym typeface="Nunito"/>
              </a:rPr>
              <a:t>WRCCS is supported by the work of: </a:t>
            </a:r>
            <a:endParaRPr sz="1800">
              <a:solidFill>
                <a:srgbClr val="254096"/>
              </a:solidFill>
              <a:latin typeface="Nunito"/>
              <a:ea typeface="Nunito"/>
              <a:cs typeface="Nunito"/>
              <a:sym typeface="Nunito"/>
            </a:endParaRPr>
          </a:p>
          <a:p>
            <a:pPr indent="-325755" lvl="0" marL="457200" rtl="0" algn="l">
              <a:spcBef>
                <a:spcPts val="0"/>
              </a:spcBef>
              <a:spcAft>
                <a:spcPts val="0"/>
              </a:spcAft>
              <a:buClr>
                <a:srgbClr val="254096"/>
              </a:buClr>
              <a:buSzPct val="100000"/>
              <a:buFont typeface="Nunito"/>
              <a:buChar char="●"/>
            </a:pPr>
            <a:r>
              <a:rPr lang="en-US" sz="1700">
                <a:solidFill>
                  <a:srgbClr val="254096"/>
                </a:solidFill>
                <a:latin typeface="Nunito"/>
                <a:ea typeface="Nunito"/>
                <a:cs typeface="Nunito"/>
                <a:sym typeface="Nunito"/>
              </a:rPr>
              <a:t>21 mentoring charter schools in Wisconsin</a:t>
            </a:r>
            <a:endParaRPr sz="1700">
              <a:solidFill>
                <a:srgbClr val="254096"/>
              </a:solidFill>
              <a:latin typeface="Nunito"/>
              <a:ea typeface="Nunito"/>
              <a:cs typeface="Nunito"/>
              <a:sym typeface="Nunito"/>
            </a:endParaRPr>
          </a:p>
          <a:p>
            <a:pPr indent="-325755" lvl="0" marL="457200" rtl="0" algn="l">
              <a:spcBef>
                <a:spcPts val="0"/>
              </a:spcBef>
              <a:spcAft>
                <a:spcPts val="0"/>
              </a:spcAft>
              <a:buClr>
                <a:srgbClr val="254096"/>
              </a:buClr>
              <a:buSzPct val="100000"/>
              <a:buFont typeface="Nunito"/>
              <a:buChar char="●"/>
            </a:pPr>
            <a:r>
              <a:rPr lang="en-US" sz="1700">
                <a:solidFill>
                  <a:srgbClr val="254096"/>
                </a:solidFill>
                <a:latin typeface="Nunito"/>
                <a:ea typeface="Nunito"/>
                <a:cs typeface="Nunito"/>
                <a:sym typeface="Nunito"/>
              </a:rPr>
              <a:t>20+ professional organizations and consultants</a:t>
            </a:r>
            <a:endParaRPr sz="1700">
              <a:solidFill>
                <a:srgbClr val="254096"/>
              </a:solidFill>
              <a:latin typeface="Nunito"/>
              <a:ea typeface="Nunito"/>
              <a:cs typeface="Nunito"/>
              <a:sym typeface="Nunito"/>
            </a:endParaRPr>
          </a:p>
          <a:p>
            <a:pPr indent="0" lvl="0" marL="0" rtl="0" algn="l">
              <a:spcBef>
                <a:spcPts val="0"/>
              </a:spcBef>
              <a:spcAft>
                <a:spcPts val="0"/>
              </a:spcAft>
              <a:buNone/>
            </a:pPr>
            <a:r>
              <a:t/>
            </a:r>
            <a:endParaRPr sz="17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9" name="Shape 1779"/>
        <p:cNvGrpSpPr/>
        <p:nvPr/>
      </p:nvGrpSpPr>
      <p:grpSpPr>
        <a:xfrm>
          <a:off x="0" y="0"/>
          <a:ext cx="0" cy="0"/>
          <a:chOff x="0" y="0"/>
          <a:chExt cx="0" cy="0"/>
        </a:xfrm>
      </p:grpSpPr>
      <p:sp>
        <p:nvSpPr>
          <p:cNvPr id="1780" name="Google Shape;1780;g23196b1bd6d_0_2662"/>
          <p:cNvSpPr/>
          <p:nvPr/>
        </p:nvSpPr>
        <p:spPr>
          <a:xfrm>
            <a:off x="7557638" y="136088"/>
            <a:ext cx="1496700" cy="1064100"/>
          </a:xfrm>
          <a:prstGeom prst="rect">
            <a:avLst/>
          </a:prstGeom>
          <a:solidFill>
            <a:srgbClr val="FFFFF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781" name="Google Shape;1781;g23196b1bd6d_0_2662"/>
          <p:cNvSpPr txBox="1"/>
          <p:nvPr/>
        </p:nvSpPr>
        <p:spPr>
          <a:xfrm>
            <a:off x="1023700" y="212300"/>
            <a:ext cx="6962700" cy="84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b="1" lang="en-US" sz="3000">
                <a:solidFill>
                  <a:srgbClr val="283E96"/>
                </a:solidFill>
                <a:latin typeface="Nunito"/>
                <a:ea typeface="Nunito"/>
                <a:cs typeface="Nunito"/>
                <a:sym typeface="Nunito"/>
              </a:rPr>
              <a:t>Wisconsin Charter Schools Yearbook</a:t>
            </a:r>
            <a:endParaRPr b="1" sz="3000">
              <a:solidFill>
                <a:srgbClr val="283E96"/>
              </a:solidFill>
              <a:latin typeface="Nunito"/>
              <a:ea typeface="Nunito"/>
              <a:cs typeface="Nunito"/>
              <a:sym typeface="Nunito"/>
            </a:endParaRPr>
          </a:p>
          <a:p>
            <a:pPr indent="0" lvl="0" marL="0" rtl="0" algn="ctr">
              <a:spcBef>
                <a:spcPts val="0"/>
              </a:spcBef>
              <a:spcAft>
                <a:spcPts val="0"/>
              </a:spcAft>
              <a:buClr>
                <a:srgbClr val="000000"/>
              </a:buClr>
              <a:buSzPts val="1100"/>
              <a:buFont typeface="Arial"/>
              <a:buNone/>
            </a:pPr>
            <a:r>
              <a:t/>
            </a:r>
            <a:endParaRPr sz="3000"/>
          </a:p>
          <a:p>
            <a:pPr indent="0" lvl="0" marL="0" rtl="0" algn="ctr">
              <a:spcBef>
                <a:spcPts val="0"/>
              </a:spcBef>
              <a:spcAft>
                <a:spcPts val="0"/>
              </a:spcAft>
              <a:buClr>
                <a:srgbClr val="000000"/>
              </a:buClr>
              <a:buSzPts val="1100"/>
              <a:buFont typeface="Arial"/>
              <a:buNone/>
            </a:pPr>
            <a:r>
              <a:t/>
            </a:r>
            <a:endParaRPr sz="3000"/>
          </a:p>
          <a:p>
            <a:pPr indent="0" lvl="0" marL="0" rtl="0" algn="ctr">
              <a:spcBef>
                <a:spcPts val="0"/>
              </a:spcBef>
              <a:spcAft>
                <a:spcPts val="0"/>
              </a:spcAft>
              <a:buClr>
                <a:srgbClr val="000000"/>
              </a:buClr>
              <a:buSzPts val="1100"/>
              <a:buFont typeface="Arial"/>
              <a:buNone/>
            </a:pPr>
            <a:r>
              <a:t/>
            </a:r>
            <a:endParaRPr sz="1800"/>
          </a:p>
          <a:p>
            <a:pPr indent="0" lvl="0" marL="0" rtl="0" algn="l">
              <a:spcBef>
                <a:spcPts val="0"/>
              </a:spcBef>
              <a:spcAft>
                <a:spcPts val="0"/>
              </a:spcAft>
              <a:buNone/>
            </a:pPr>
            <a:r>
              <a:t/>
            </a:r>
            <a:endParaRPr/>
          </a:p>
        </p:txBody>
      </p:sp>
      <p:pic>
        <p:nvPicPr>
          <p:cNvPr id="1782" name="Google Shape;1782;g23196b1bd6d_0_2662"/>
          <p:cNvPicPr preferRelativeResize="0"/>
          <p:nvPr/>
        </p:nvPicPr>
        <p:blipFill rotWithShape="1">
          <a:blip r:embed="rId3">
            <a:alphaModFix/>
          </a:blip>
          <a:srcRect b="0" l="0" r="7587" t="0"/>
          <a:stretch/>
        </p:blipFill>
        <p:spPr>
          <a:xfrm>
            <a:off x="72850" y="1101850"/>
            <a:ext cx="2751949" cy="2939801"/>
          </a:xfrm>
          <a:prstGeom prst="rect">
            <a:avLst/>
          </a:prstGeom>
          <a:noFill/>
          <a:ln cap="flat" cmpd="sng" w="9525">
            <a:solidFill>
              <a:srgbClr val="254096"/>
            </a:solidFill>
            <a:prstDash val="solid"/>
            <a:round/>
            <a:headEnd len="sm" w="sm" type="none"/>
            <a:tailEnd len="sm" w="sm" type="none"/>
          </a:ln>
        </p:spPr>
      </p:pic>
      <p:pic>
        <p:nvPicPr>
          <p:cNvPr id="1783" name="Google Shape;1783;g23196b1bd6d_0_2662"/>
          <p:cNvPicPr preferRelativeResize="0"/>
          <p:nvPr/>
        </p:nvPicPr>
        <p:blipFill>
          <a:blip r:embed="rId4">
            <a:alphaModFix/>
          </a:blip>
          <a:stretch>
            <a:fillRect/>
          </a:stretch>
        </p:blipFill>
        <p:spPr>
          <a:xfrm>
            <a:off x="2824800" y="1101850"/>
            <a:ext cx="6242999" cy="2939800"/>
          </a:xfrm>
          <a:prstGeom prst="rect">
            <a:avLst/>
          </a:prstGeom>
          <a:noFill/>
          <a:ln cap="flat" cmpd="sng" w="9525">
            <a:solidFill>
              <a:srgbClr val="254096"/>
            </a:solidFill>
            <a:prstDash val="solid"/>
            <a:round/>
            <a:headEnd len="sm" w="sm" type="none"/>
            <a:tailEnd len="sm" w="sm" type="none"/>
          </a:ln>
        </p:spPr>
      </p:pic>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pic>
        <p:nvPicPr>
          <p:cNvPr id="1788" name="Google Shape;1788;g23196b1bd6d_0_2669"/>
          <p:cNvPicPr preferRelativeResize="0"/>
          <p:nvPr/>
        </p:nvPicPr>
        <p:blipFill rotWithShape="1">
          <a:blip r:embed="rId3">
            <a:alphaModFix/>
          </a:blip>
          <a:srcRect b="0" l="0" r="0" t="0"/>
          <a:stretch/>
        </p:blipFill>
        <p:spPr>
          <a:xfrm>
            <a:off x="0" y="0"/>
            <a:ext cx="9142524" cy="5143501"/>
          </a:xfrm>
          <a:prstGeom prst="rect">
            <a:avLst/>
          </a:prstGeom>
          <a:noFill/>
          <a:ln>
            <a:noFill/>
          </a:ln>
        </p:spPr>
      </p:pic>
      <p:sp>
        <p:nvSpPr>
          <p:cNvPr id="1789" name="Google Shape;1789;g23196b1bd6d_0_2669"/>
          <p:cNvSpPr txBox="1"/>
          <p:nvPr/>
        </p:nvSpPr>
        <p:spPr>
          <a:xfrm>
            <a:off x="1061063" y="287738"/>
            <a:ext cx="6744300" cy="676500"/>
          </a:xfrm>
          <a:prstGeom prst="rect">
            <a:avLst/>
          </a:prstGeom>
          <a:no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en-US" sz="2700">
                <a:solidFill>
                  <a:schemeClr val="lt1"/>
                </a:solidFill>
                <a:latin typeface="Nunito"/>
                <a:ea typeface="Nunito"/>
                <a:cs typeface="Nunito"/>
                <a:sym typeface="Nunito"/>
              </a:rPr>
              <a:t>Professional Learning Networks</a:t>
            </a:r>
            <a:endParaRPr b="1" sz="2700">
              <a:solidFill>
                <a:schemeClr val="lt1"/>
              </a:solidFill>
              <a:latin typeface="Nunito"/>
              <a:ea typeface="Nunito"/>
              <a:cs typeface="Nunito"/>
              <a:sym typeface="Nunito"/>
            </a:endParaRPr>
          </a:p>
        </p:txBody>
      </p:sp>
      <p:pic>
        <p:nvPicPr>
          <p:cNvPr id="1790" name="Google Shape;1790;g23196b1bd6d_0_2669"/>
          <p:cNvPicPr preferRelativeResize="0"/>
          <p:nvPr/>
        </p:nvPicPr>
        <p:blipFill>
          <a:blip r:embed="rId4">
            <a:alphaModFix/>
          </a:blip>
          <a:stretch>
            <a:fillRect/>
          </a:stretch>
        </p:blipFill>
        <p:spPr>
          <a:xfrm>
            <a:off x="650100" y="1513463"/>
            <a:ext cx="2304375" cy="2304375"/>
          </a:xfrm>
          <a:prstGeom prst="rect">
            <a:avLst/>
          </a:prstGeom>
          <a:noFill/>
          <a:ln>
            <a:noFill/>
          </a:ln>
        </p:spPr>
      </p:pic>
      <p:sp>
        <p:nvSpPr>
          <p:cNvPr id="1791" name="Google Shape;1791;g23196b1bd6d_0_2669"/>
          <p:cNvSpPr txBox="1"/>
          <p:nvPr/>
        </p:nvSpPr>
        <p:spPr>
          <a:xfrm>
            <a:off x="3628676" y="1539750"/>
            <a:ext cx="5313000" cy="2084100"/>
          </a:xfrm>
          <a:prstGeom prst="rect">
            <a:avLst/>
          </a:prstGeom>
          <a:noFill/>
          <a:ln>
            <a:noFill/>
          </a:ln>
        </p:spPr>
        <p:txBody>
          <a:bodyPr anchorCtr="0" anchor="t" bIns="68575" lIns="68575" spcFirstLastPara="1" rIns="68575" wrap="square" tIns="68575">
            <a:spAutoFit/>
          </a:bodyPr>
          <a:lstStyle/>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Project Based Learning </a:t>
            </a:r>
            <a:endParaRPr b="1" sz="1600">
              <a:solidFill>
                <a:schemeClr val="dk1"/>
              </a:solidFill>
              <a:latin typeface="Nunito"/>
              <a:ea typeface="Nunito"/>
              <a:cs typeface="Nunito"/>
              <a:sym typeface="Nunito"/>
            </a:endParaRPr>
          </a:p>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Charter School Governance </a:t>
            </a:r>
            <a:endParaRPr b="1" sz="1600">
              <a:solidFill>
                <a:schemeClr val="dk1"/>
              </a:solidFill>
              <a:latin typeface="Nunito"/>
              <a:ea typeface="Nunito"/>
              <a:cs typeface="Nunito"/>
              <a:sym typeface="Nunito"/>
            </a:endParaRPr>
          </a:p>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Virtual Charter Schools (collaboration with DPI)</a:t>
            </a:r>
            <a:endParaRPr b="1" sz="1600">
              <a:solidFill>
                <a:schemeClr val="dk1"/>
              </a:solidFill>
              <a:latin typeface="Nunito"/>
              <a:ea typeface="Nunito"/>
              <a:cs typeface="Nunito"/>
              <a:sym typeface="Nunito"/>
            </a:endParaRPr>
          </a:p>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Charter School Design Team </a:t>
            </a:r>
            <a:endParaRPr b="1" sz="1600">
              <a:solidFill>
                <a:schemeClr val="dk1"/>
              </a:solidFill>
              <a:latin typeface="Nunito"/>
              <a:ea typeface="Nunito"/>
              <a:cs typeface="Nunito"/>
              <a:sym typeface="Nunito"/>
            </a:endParaRPr>
          </a:p>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District Authorizing</a:t>
            </a:r>
            <a:endParaRPr b="1" sz="1600">
              <a:solidFill>
                <a:schemeClr val="dk1"/>
              </a:solidFill>
              <a:latin typeface="Nunito"/>
              <a:ea typeface="Nunito"/>
              <a:cs typeface="Nunito"/>
              <a:sym typeface="Nunito"/>
            </a:endParaRPr>
          </a:p>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Charter Leadership</a:t>
            </a:r>
            <a:endParaRPr b="1" sz="1600">
              <a:solidFill>
                <a:schemeClr val="dk1"/>
              </a:solidFill>
              <a:latin typeface="Nunito"/>
              <a:ea typeface="Nunito"/>
              <a:cs typeface="Nunito"/>
              <a:sym typeface="Nunito"/>
            </a:endParaRPr>
          </a:p>
          <a:p>
            <a:pPr indent="-266700" lvl="0" marL="342900" rtl="0" algn="l">
              <a:lnSpc>
                <a:spcPct val="115000"/>
              </a:lnSpc>
              <a:spcBef>
                <a:spcPts val="0"/>
              </a:spcBef>
              <a:spcAft>
                <a:spcPts val="0"/>
              </a:spcAft>
              <a:buClr>
                <a:schemeClr val="dk1"/>
              </a:buClr>
              <a:buSzPts val="1600"/>
              <a:buFont typeface="Nunito"/>
              <a:buChar char="●"/>
            </a:pPr>
            <a:r>
              <a:rPr b="1" lang="en-US" sz="1600">
                <a:solidFill>
                  <a:schemeClr val="dk1"/>
                </a:solidFill>
                <a:latin typeface="Nunito"/>
                <a:ea typeface="Nunito"/>
                <a:cs typeface="Nunito"/>
                <a:sym typeface="Nunito"/>
              </a:rPr>
              <a:t>ICSs (collaboration with DPI)</a:t>
            </a:r>
            <a:endParaRPr b="1" sz="1600">
              <a:solidFill>
                <a:schemeClr val="dk1"/>
              </a:solidFill>
              <a:latin typeface="Nunito"/>
              <a:ea typeface="Nunito"/>
              <a:cs typeface="Nunito"/>
              <a:sym typeface="Nunito"/>
            </a:endParaRPr>
          </a:p>
        </p:txBody>
      </p:sp>
      <p:sp>
        <p:nvSpPr>
          <p:cNvPr id="1792" name="Google Shape;1792;g23196b1bd6d_0_2669"/>
          <p:cNvSpPr txBox="1"/>
          <p:nvPr/>
        </p:nvSpPr>
        <p:spPr>
          <a:xfrm>
            <a:off x="3628675" y="4015900"/>
            <a:ext cx="2615400" cy="415500"/>
          </a:xfrm>
          <a:prstGeom prst="rect">
            <a:avLst/>
          </a:prstGeom>
          <a:solidFill>
            <a:srgbClr val="FFF2CC"/>
          </a:solidFill>
          <a:ln>
            <a:noFill/>
          </a:ln>
        </p:spPr>
        <p:txBody>
          <a:bodyPr anchorCtr="0" anchor="t" bIns="68575" lIns="68575" spcFirstLastPara="1" rIns="68575" wrap="square" tIns="68575">
            <a:spAutoFit/>
          </a:bodyPr>
          <a:lstStyle/>
          <a:p>
            <a:pPr indent="0" lvl="0" marL="0" rtl="0" algn="l">
              <a:lnSpc>
                <a:spcPct val="115000"/>
              </a:lnSpc>
              <a:spcBef>
                <a:spcPts val="0"/>
              </a:spcBef>
              <a:spcAft>
                <a:spcPts val="0"/>
              </a:spcAft>
              <a:buNone/>
            </a:pPr>
            <a:r>
              <a:rPr b="1" i="1" lang="en-US" sz="1800" u="sng">
                <a:solidFill>
                  <a:schemeClr val="hlink"/>
                </a:solidFill>
                <a:latin typeface="Nunito"/>
                <a:ea typeface="Nunito"/>
                <a:cs typeface="Nunito"/>
                <a:sym typeface="Nunito"/>
                <a:hlinkClick r:id="rId5"/>
              </a:rPr>
              <a:t>Click here</a:t>
            </a:r>
            <a:r>
              <a:rPr b="1" i="1" lang="en-US" sz="1800">
                <a:solidFill>
                  <a:schemeClr val="dk1"/>
                </a:solidFill>
                <a:latin typeface="Nunito"/>
                <a:ea typeface="Nunito"/>
                <a:cs typeface="Nunito"/>
                <a:sym typeface="Nunito"/>
              </a:rPr>
              <a:t> to register</a:t>
            </a:r>
            <a:endParaRPr b="1" sz="2000">
              <a:latin typeface="Nunito"/>
              <a:ea typeface="Nunito"/>
              <a:cs typeface="Nunito"/>
              <a:sym typeface="Nunito"/>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6" name="Shape 1796"/>
        <p:cNvGrpSpPr/>
        <p:nvPr/>
      </p:nvGrpSpPr>
      <p:grpSpPr>
        <a:xfrm>
          <a:off x="0" y="0"/>
          <a:ext cx="0" cy="0"/>
          <a:chOff x="0" y="0"/>
          <a:chExt cx="0" cy="0"/>
        </a:xfrm>
      </p:grpSpPr>
      <p:sp>
        <p:nvSpPr>
          <p:cNvPr id="1797" name="Google Shape;1797;g23196b1bd6d_0_2677">
            <a:hlinkClick r:id="rId3"/>
          </p:cNvPr>
          <p:cNvSpPr/>
          <p:nvPr/>
        </p:nvSpPr>
        <p:spPr>
          <a:xfrm>
            <a:off x="491275" y="2411150"/>
            <a:ext cx="2513800" cy="695325"/>
          </a:xfrm>
          <a:prstGeom prst="flowChartPunchedTape">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i="1" lang="en-US" u="sng">
                <a:solidFill>
                  <a:srgbClr val="283396"/>
                </a:solidFill>
                <a:latin typeface="Nunito"/>
                <a:ea typeface="Nunito"/>
                <a:cs typeface="Nunito"/>
                <a:sym typeface="Nunito"/>
                <a:hlinkClick r:id="rId4">
                  <a:extLst>
                    <a:ext uri="{A12FA001-AC4F-418D-AE19-62706E023703}">
                      <ahyp:hlinkClr val="tx"/>
                    </a:ext>
                  </a:extLst>
                </a:hlinkClick>
              </a:rPr>
              <a:t>Click to sign up your team!</a:t>
            </a:r>
            <a:endParaRPr b="1" i="1">
              <a:solidFill>
                <a:srgbClr val="283396"/>
              </a:solidFill>
              <a:latin typeface="Nunito"/>
              <a:ea typeface="Nunito"/>
              <a:cs typeface="Nunito"/>
              <a:sym typeface="Nunito"/>
            </a:endParaRPr>
          </a:p>
        </p:txBody>
      </p:sp>
      <p:sp>
        <p:nvSpPr>
          <p:cNvPr id="1798" name="Google Shape;1798;g23196b1bd6d_0_2677"/>
          <p:cNvSpPr txBox="1"/>
          <p:nvPr/>
        </p:nvSpPr>
        <p:spPr>
          <a:xfrm>
            <a:off x="3499900" y="2294700"/>
            <a:ext cx="5220600" cy="2589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US" sz="2350" u="sng">
                <a:solidFill>
                  <a:schemeClr val="lt1"/>
                </a:solidFill>
                <a:latin typeface="Nunito"/>
                <a:ea typeface="Nunito"/>
                <a:cs typeface="Nunito"/>
                <a:sym typeface="Nunito"/>
              </a:rPr>
              <a:t>Agenda Overview</a:t>
            </a:r>
            <a:endParaRPr sz="2350" u="sng">
              <a:solidFill>
                <a:schemeClr val="lt1"/>
              </a:solidFill>
              <a:latin typeface="Nunito"/>
              <a:ea typeface="Nunito"/>
              <a:cs typeface="Nunito"/>
              <a:sym typeface="Nunito"/>
            </a:endParaRPr>
          </a:p>
          <a:p>
            <a:pPr indent="0" lvl="0" marL="0" rtl="0" algn="l">
              <a:lnSpc>
                <a:spcPct val="120000"/>
              </a:lnSpc>
              <a:spcBef>
                <a:spcPts val="0"/>
              </a:spcBef>
              <a:spcAft>
                <a:spcPts val="0"/>
              </a:spcAft>
              <a:buNone/>
            </a:pPr>
            <a:r>
              <a:t/>
            </a:r>
            <a:endParaRPr b="1" i="1" sz="1700">
              <a:solidFill>
                <a:schemeClr val="lt1"/>
              </a:solidFill>
              <a:latin typeface="Nunito"/>
              <a:ea typeface="Nunito"/>
              <a:cs typeface="Nunito"/>
              <a:sym typeface="Nunito"/>
            </a:endParaRPr>
          </a:p>
          <a:p>
            <a:pPr indent="0" lvl="0" marL="0" rtl="0" algn="l">
              <a:lnSpc>
                <a:spcPct val="120000"/>
              </a:lnSpc>
              <a:spcBef>
                <a:spcPts val="0"/>
              </a:spcBef>
              <a:spcAft>
                <a:spcPts val="0"/>
              </a:spcAft>
              <a:buNone/>
            </a:pPr>
            <a:r>
              <a:rPr b="1" i="1" lang="en-US" sz="1700">
                <a:solidFill>
                  <a:schemeClr val="lt1"/>
                </a:solidFill>
                <a:latin typeface="Nunito"/>
                <a:ea typeface="Nunito"/>
                <a:cs typeface="Nunito"/>
                <a:sym typeface="Nunito"/>
              </a:rPr>
              <a:t>Tuesday, July 25, 2023 </a:t>
            </a:r>
            <a:br>
              <a:rPr b="1" i="1" lang="en-US" sz="1700">
                <a:solidFill>
                  <a:schemeClr val="lt1"/>
                </a:solidFill>
                <a:latin typeface="Nunito"/>
                <a:ea typeface="Nunito"/>
                <a:cs typeface="Nunito"/>
                <a:sym typeface="Nunito"/>
              </a:rPr>
            </a:br>
            <a:r>
              <a:rPr b="1" i="1" lang="en-US" sz="1700">
                <a:solidFill>
                  <a:schemeClr val="lt1"/>
                </a:solidFill>
                <a:latin typeface="Nunito"/>
                <a:ea typeface="Nunito"/>
                <a:cs typeface="Nunito"/>
                <a:sym typeface="Nunito"/>
              </a:rPr>
              <a:t>	Charter Governance and Authorizer Day</a:t>
            </a:r>
            <a:br>
              <a:rPr b="1" i="1" lang="en-US" sz="1700">
                <a:solidFill>
                  <a:schemeClr val="lt1"/>
                </a:solidFill>
                <a:latin typeface="Nunito"/>
                <a:ea typeface="Nunito"/>
                <a:cs typeface="Nunito"/>
                <a:sym typeface="Nunito"/>
              </a:rPr>
            </a:br>
            <a:endParaRPr sz="1000">
              <a:solidFill>
                <a:schemeClr val="lt1"/>
              </a:solidFill>
              <a:latin typeface="Nunito"/>
              <a:ea typeface="Nunito"/>
              <a:cs typeface="Nunito"/>
              <a:sym typeface="Nunito"/>
            </a:endParaRPr>
          </a:p>
          <a:p>
            <a:pPr indent="0" lvl="0" marL="0" rtl="0" algn="l">
              <a:lnSpc>
                <a:spcPct val="120000"/>
              </a:lnSpc>
              <a:spcBef>
                <a:spcPts val="0"/>
              </a:spcBef>
              <a:spcAft>
                <a:spcPts val="0"/>
              </a:spcAft>
              <a:buNone/>
            </a:pPr>
            <a:r>
              <a:rPr b="1" i="1" lang="en-US" sz="1700">
                <a:solidFill>
                  <a:schemeClr val="lt1"/>
                </a:solidFill>
                <a:latin typeface="Nunito"/>
                <a:ea typeface="Nunito"/>
                <a:cs typeface="Nunito"/>
                <a:sym typeface="Nunito"/>
              </a:rPr>
              <a:t>Wednesday, July 26, 2023</a:t>
            </a:r>
            <a:endParaRPr b="1" i="1" sz="1700">
              <a:solidFill>
                <a:schemeClr val="lt1"/>
              </a:solidFill>
              <a:latin typeface="Nunito"/>
              <a:ea typeface="Nunito"/>
              <a:cs typeface="Nunito"/>
              <a:sym typeface="Nunito"/>
            </a:endParaRPr>
          </a:p>
          <a:p>
            <a:pPr indent="457200" lvl="0" marL="0" rtl="0" algn="l">
              <a:lnSpc>
                <a:spcPct val="120000"/>
              </a:lnSpc>
              <a:spcBef>
                <a:spcPts val="0"/>
              </a:spcBef>
              <a:spcAft>
                <a:spcPts val="0"/>
              </a:spcAft>
              <a:buNone/>
            </a:pPr>
            <a:r>
              <a:rPr b="1" i="1" lang="en-US" sz="1700">
                <a:solidFill>
                  <a:schemeClr val="lt1"/>
                </a:solidFill>
                <a:latin typeface="Nunito"/>
                <a:ea typeface="Nunito"/>
                <a:cs typeface="Nunito"/>
                <a:sym typeface="Nunito"/>
              </a:rPr>
              <a:t>Charter Leadership and Classroom Day</a:t>
            </a:r>
            <a:endParaRPr sz="1000">
              <a:solidFill>
                <a:schemeClr val="lt1"/>
              </a:solidFill>
              <a:latin typeface="Nunito"/>
              <a:ea typeface="Nunito"/>
              <a:cs typeface="Nunito"/>
              <a:sym typeface="Nunito"/>
            </a:endParaRPr>
          </a:p>
          <a:p>
            <a:pPr indent="0" lvl="0" marL="0" rtl="0" algn="l">
              <a:spcBef>
                <a:spcPts val="0"/>
              </a:spcBef>
              <a:spcAft>
                <a:spcPts val="0"/>
              </a:spcAft>
              <a:buNone/>
            </a:pPr>
            <a:r>
              <a:t/>
            </a:r>
            <a:endParaRPr>
              <a:solidFill>
                <a:schemeClr val="lt1"/>
              </a:solidFill>
              <a:latin typeface="Calibri"/>
              <a:ea typeface="Calibri"/>
              <a:cs typeface="Calibri"/>
              <a:sym typeface="Calibri"/>
            </a:endParaRPr>
          </a:p>
        </p:txBody>
      </p:sp>
      <p:pic>
        <p:nvPicPr>
          <p:cNvPr id="1799" name="Google Shape;1799;g23196b1bd6d_0_2677"/>
          <p:cNvPicPr preferRelativeResize="0"/>
          <p:nvPr/>
        </p:nvPicPr>
        <p:blipFill>
          <a:blip r:embed="rId5">
            <a:alphaModFix/>
          </a:blip>
          <a:stretch>
            <a:fillRect/>
          </a:stretch>
        </p:blipFill>
        <p:spPr>
          <a:xfrm>
            <a:off x="860050" y="76201"/>
            <a:ext cx="7617828" cy="1956525"/>
          </a:xfrm>
          <a:prstGeom prst="rect">
            <a:avLst/>
          </a:prstGeom>
          <a:noFill/>
          <a:ln cap="flat" cmpd="sng" w="28575">
            <a:solidFill>
              <a:schemeClr val="lt1"/>
            </a:solidFill>
            <a:prstDash val="solid"/>
            <a:round/>
            <a:headEnd len="sm" w="sm" type="none"/>
            <a:tailEnd len="sm" w="sm" type="none"/>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3" name="Shape 1803"/>
        <p:cNvGrpSpPr/>
        <p:nvPr/>
      </p:nvGrpSpPr>
      <p:grpSpPr>
        <a:xfrm>
          <a:off x="0" y="0"/>
          <a:ext cx="0" cy="0"/>
          <a:chOff x="0" y="0"/>
          <a:chExt cx="0" cy="0"/>
        </a:xfrm>
      </p:grpSpPr>
      <p:sp>
        <p:nvSpPr>
          <p:cNvPr id="1804" name="Google Shape;1804;g23196b1bd6d_0_2683"/>
          <p:cNvSpPr txBox="1"/>
          <p:nvPr/>
        </p:nvSpPr>
        <p:spPr>
          <a:xfrm>
            <a:off x="1161150" y="0"/>
            <a:ext cx="70158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300">
                <a:solidFill>
                  <a:schemeClr val="lt1"/>
                </a:solidFill>
                <a:latin typeface="Nunito"/>
                <a:ea typeface="Nunito"/>
                <a:cs typeface="Nunito"/>
                <a:sym typeface="Nunito"/>
              </a:rPr>
              <a:t>Where can we go from here?? </a:t>
            </a:r>
            <a:endParaRPr b="1" sz="3300">
              <a:solidFill>
                <a:schemeClr val="lt1"/>
              </a:solidFill>
              <a:latin typeface="Nunito"/>
              <a:ea typeface="Nunito"/>
              <a:cs typeface="Nunito"/>
              <a:sym typeface="Nunito"/>
            </a:endParaRPr>
          </a:p>
        </p:txBody>
      </p:sp>
      <p:sp>
        <p:nvSpPr>
          <p:cNvPr id="1805" name="Google Shape;1805;g23196b1bd6d_0_2683"/>
          <p:cNvSpPr txBox="1"/>
          <p:nvPr/>
        </p:nvSpPr>
        <p:spPr>
          <a:xfrm>
            <a:off x="100" y="3195125"/>
            <a:ext cx="9144000" cy="1877700"/>
          </a:xfrm>
          <a:prstGeom prst="rect">
            <a:avLst/>
          </a:prstGeom>
          <a:solidFill>
            <a:srgbClr val="D0E0E3"/>
          </a:solid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Nunito"/>
              <a:buAutoNum type="arabicPeriod"/>
            </a:pPr>
            <a:r>
              <a:rPr b="1" lang="en-US" sz="1700">
                <a:latin typeface="Nunito"/>
                <a:ea typeface="Nunito"/>
                <a:cs typeface="Nunito"/>
                <a:sym typeface="Nunito"/>
              </a:rPr>
              <a:t>Sign up for the </a:t>
            </a:r>
            <a:r>
              <a:rPr b="1" lang="en-US" sz="1700" u="sng">
                <a:solidFill>
                  <a:schemeClr val="hlink"/>
                </a:solidFill>
                <a:latin typeface="Nunito"/>
                <a:ea typeface="Nunito"/>
                <a:cs typeface="Nunito"/>
                <a:sym typeface="Nunito"/>
                <a:hlinkClick r:id="rId3"/>
              </a:rPr>
              <a:t>23-24 WRCCS PLNs</a:t>
            </a:r>
            <a:r>
              <a:rPr b="1" lang="en-US" sz="1700">
                <a:latin typeface="Nunito"/>
                <a:ea typeface="Nunito"/>
                <a:cs typeface="Nunito"/>
                <a:sym typeface="Nunito"/>
              </a:rPr>
              <a:t> (more coming soon!)</a:t>
            </a:r>
            <a:endParaRPr b="1" sz="1700">
              <a:latin typeface="Nunito"/>
              <a:ea typeface="Nunito"/>
              <a:cs typeface="Nunito"/>
              <a:sym typeface="Nunito"/>
            </a:endParaRPr>
          </a:p>
          <a:p>
            <a:pPr indent="-336550" lvl="0" marL="457200" rtl="0" algn="l">
              <a:spcBef>
                <a:spcPts val="1000"/>
              </a:spcBef>
              <a:spcAft>
                <a:spcPts val="0"/>
              </a:spcAft>
              <a:buSzPts val="1700"/>
              <a:buFont typeface="Nunito"/>
              <a:buAutoNum type="arabicPeriod"/>
            </a:pPr>
            <a:r>
              <a:rPr b="1" lang="en-US" sz="1700">
                <a:latin typeface="Nunito"/>
                <a:ea typeface="Nunito"/>
                <a:cs typeface="Nunito"/>
                <a:sym typeface="Nunito"/>
              </a:rPr>
              <a:t>Sign up for the </a:t>
            </a:r>
            <a:r>
              <a:rPr b="1" lang="en-US" sz="1700" u="sng">
                <a:solidFill>
                  <a:schemeClr val="hlink"/>
                </a:solidFill>
                <a:latin typeface="Nunito"/>
                <a:ea typeface="Nunito"/>
                <a:cs typeface="Nunito"/>
                <a:sym typeface="Nunito"/>
                <a:hlinkClick r:id="rId4"/>
              </a:rPr>
              <a:t>WRCCS newsletter and/or the WRCCS google groups</a:t>
            </a:r>
            <a:endParaRPr b="1" sz="1700">
              <a:latin typeface="Nunito"/>
              <a:ea typeface="Nunito"/>
              <a:cs typeface="Nunito"/>
              <a:sym typeface="Nunito"/>
            </a:endParaRPr>
          </a:p>
          <a:p>
            <a:pPr indent="-336550" lvl="0" marL="457200" rtl="0" algn="l">
              <a:spcBef>
                <a:spcPts val="1000"/>
              </a:spcBef>
              <a:spcAft>
                <a:spcPts val="0"/>
              </a:spcAft>
              <a:buSzPts val="1700"/>
              <a:buFont typeface="Nunito"/>
              <a:buAutoNum type="arabicPeriod"/>
            </a:pPr>
            <a:r>
              <a:rPr b="1" lang="en-US" sz="1700">
                <a:latin typeface="Nunito"/>
                <a:ea typeface="Nunito"/>
                <a:cs typeface="Nunito"/>
                <a:sym typeface="Nunito"/>
              </a:rPr>
              <a:t>Join us in January at the </a:t>
            </a:r>
            <a:r>
              <a:rPr b="1" lang="en-US" sz="1700" u="sng">
                <a:solidFill>
                  <a:schemeClr val="hlink"/>
                </a:solidFill>
                <a:latin typeface="Nunito"/>
                <a:ea typeface="Nunito"/>
                <a:cs typeface="Nunito"/>
                <a:sym typeface="Nunito"/>
                <a:hlinkClick r:id="rId5"/>
              </a:rPr>
              <a:t>WASB conference</a:t>
            </a:r>
            <a:r>
              <a:rPr b="1" lang="en-US" sz="1700">
                <a:latin typeface="Nunito"/>
                <a:ea typeface="Nunito"/>
                <a:cs typeface="Nunito"/>
                <a:sym typeface="Nunito"/>
              </a:rPr>
              <a:t> or April at the </a:t>
            </a:r>
            <a:r>
              <a:rPr b="1" lang="en-US" sz="1700" u="sng">
                <a:solidFill>
                  <a:schemeClr val="hlink"/>
                </a:solidFill>
                <a:latin typeface="Nunito"/>
                <a:ea typeface="Nunito"/>
                <a:cs typeface="Nunito"/>
                <a:sym typeface="Nunito"/>
                <a:hlinkClick r:id="rId6"/>
              </a:rPr>
              <a:t>ISN conference</a:t>
            </a:r>
            <a:endParaRPr b="1" sz="1700">
              <a:latin typeface="Nunito"/>
              <a:ea typeface="Nunito"/>
              <a:cs typeface="Nunito"/>
              <a:sym typeface="Nunito"/>
            </a:endParaRPr>
          </a:p>
          <a:p>
            <a:pPr indent="-336550" lvl="0" marL="457200" rtl="0" algn="l">
              <a:spcBef>
                <a:spcPts val="1000"/>
              </a:spcBef>
              <a:spcAft>
                <a:spcPts val="1000"/>
              </a:spcAft>
              <a:buSzPts val="1700"/>
              <a:buFont typeface="Nunito"/>
              <a:buAutoNum type="arabicPeriod"/>
            </a:pPr>
            <a:r>
              <a:rPr b="1" lang="en-US" sz="1700" u="sng">
                <a:solidFill>
                  <a:schemeClr val="hlink"/>
                </a:solidFill>
                <a:latin typeface="Nunito"/>
                <a:ea typeface="Nunito"/>
                <a:cs typeface="Nunito"/>
                <a:sym typeface="Nunito"/>
                <a:hlinkClick r:id="rId7"/>
              </a:rPr>
              <a:t>Reach out</a:t>
            </a:r>
            <a:r>
              <a:rPr b="1" lang="en-US" sz="1700">
                <a:latin typeface="Nunito"/>
                <a:ea typeface="Nunito"/>
                <a:cs typeface="Nunito"/>
                <a:sym typeface="Nunito"/>
              </a:rPr>
              <a:t> to schedule school visits, access personalized support, discuss engaging in PD from WRCCS and our partners, or give us ideas for how we can support you!</a:t>
            </a:r>
            <a:endParaRPr b="1" sz="1700">
              <a:latin typeface="Nunito"/>
              <a:ea typeface="Nunito"/>
              <a:cs typeface="Nunito"/>
              <a:sym typeface="Nunito"/>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3" name="Shape 1813"/>
        <p:cNvGrpSpPr/>
        <p:nvPr/>
      </p:nvGrpSpPr>
      <p:grpSpPr>
        <a:xfrm>
          <a:off x="0" y="0"/>
          <a:ext cx="0" cy="0"/>
          <a:chOff x="0" y="0"/>
          <a:chExt cx="0" cy="0"/>
        </a:xfrm>
      </p:grpSpPr>
      <p:pic>
        <p:nvPicPr>
          <p:cNvPr id="1814" name="Google Shape;1814;g23196b1bd6d_0_2970"/>
          <p:cNvPicPr preferRelativeResize="0"/>
          <p:nvPr/>
        </p:nvPicPr>
        <p:blipFill rotWithShape="1">
          <a:blip r:embed="rId3">
            <a:alphaModFix/>
          </a:blip>
          <a:srcRect b="3729" l="0" r="0" t="3720"/>
          <a:stretch/>
        </p:blipFill>
        <p:spPr>
          <a:xfrm>
            <a:off x="0" y="3276700"/>
            <a:ext cx="9144000" cy="1866800"/>
          </a:xfrm>
          <a:prstGeom prst="rect">
            <a:avLst/>
          </a:prstGeom>
          <a:noFill/>
          <a:ln>
            <a:noFill/>
          </a:ln>
        </p:spPr>
      </p:pic>
      <p:sp>
        <p:nvSpPr>
          <p:cNvPr id="1815" name="Google Shape;1815;g23196b1bd6d_0_2970"/>
          <p:cNvSpPr txBox="1"/>
          <p:nvPr/>
        </p:nvSpPr>
        <p:spPr>
          <a:xfrm>
            <a:off x="4910098" y="3135086"/>
            <a:ext cx="4018800" cy="6696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1" lang="en-US" sz="1300" u="none" cap="none" strike="noStrike">
                <a:solidFill>
                  <a:srgbClr val="1E4E79"/>
                </a:solidFill>
                <a:latin typeface="Lato"/>
                <a:ea typeface="Lato"/>
                <a:cs typeface="Lato"/>
                <a:sym typeface="Lato"/>
              </a:rPr>
              <a:t>Facilitated by</a:t>
            </a:r>
            <a:endParaRPr sz="1100"/>
          </a:p>
          <a:p>
            <a:pPr indent="0" lvl="0" marL="0" marR="0" rtl="0" algn="r">
              <a:spcBef>
                <a:spcPts val="0"/>
              </a:spcBef>
              <a:spcAft>
                <a:spcPts val="0"/>
              </a:spcAft>
              <a:buNone/>
            </a:pPr>
            <a:r>
              <a:rPr b="0" i="0" lang="en-US" sz="1300" u="none" cap="none" strike="noStrike">
                <a:solidFill>
                  <a:srgbClr val="002060"/>
                </a:solidFill>
                <a:latin typeface="Lato"/>
                <a:ea typeface="Lato"/>
                <a:cs typeface="Lato"/>
                <a:sym typeface="Lato"/>
              </a:rPr>
              <a:t>Alexander Burke Roberson</a:t>
            </a:r>
            <a:br>
              <a:rPr b="0" i="0" lang="en-US" sz="1300" u="none" cap="none" strike="noStrike">
                <a:solidFill>
                  <a:srgbClr val="002060"/>
                </a:solidFill>
                <a:latin typeface="Lato"/>
                <a:ea typeface="Lato"/>
                <a:cs typeface="Lato"/>
                <a:sym typeface="Lato"/>
              </a:rPr>
            </a:br>
            <a:r>
              <a:rPr b="0" i="0" lang="en-US" sz="1300" u="none" cap="none" strike="noStrike">
                <a:solidFill>
                  <a:srgbClr val="002060"/>
                </a:solidFill>
                <a:latin typeface="Lato"/>
                <a:ea typeface="Lato"/>
                <a:cs typeface="Lato"/>
                <a:sym typeface="Lato"/>
              </a:rPr>
              <a:t>July 2023</a:t>
            </a:r>
            <a:endParaRPr sz="1100"/>
          </a:p>
        </p:txBody>
      </p:sp>
      <p:sp>
        <p:nvSpPr>
          <p:cNvPr id="1816" name="Google Shape;1816;g23196b1bd6d_0_2970"/>
          <p:cNvSpPr txBox="1"/>
          <p:nvPr/>
        </p:nvSpPr>
        <p:spPr>
          <a:xfrm>
            <a:off x="785813" y="757476"/>
            <a:ext cx="7572300" cy="19164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i="0" lang="en-US" sz="6000" u="none" cap="none" strike="noStrike">
                <a:solidFill>
                  <a:srgbClr val="1F3864"/>
                </a:solidFill>
                <a:latin typeface="Lato"/>
                <a:ea typeface="Lato"/>
                <a:cs typeface="Lato"/>
                <a:sym typeface="Lato"/>
              </a:rPr>
              <a:t>Independent Charter School Basics</a:t>
            </a:r>
            <a:endParaRPr sz="11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g237a0c12ba3_2_6"/>
          <p:cNvSpPr txBox="1"/>
          <p:nvPr>
            <p:ph type="title"/>
          </p:nvPr>
        </p:nvSpPr>
        <p:spPr>
          <a:xfrm>
            <a:off x="0" y="0"/>
            <a:ext cx="9144000" cy="919200"/>
          </a:xfrm>
          <a:prstGeom prst="rect">
            <a:avLst/>
          </a:prstGeom>
          <a:noFill/>
          <a:ln>
            <a:noFill/>
          </a:ln>
        </p:spPr>
        <p:txBody>
          <a:bodyPr anchorCtr="0" anchor="ctr" bIns="33475" lIns="66975" spcFirstLastPara="1" rIns="66975" wrap="square" tIns="33475">
            <a:normAutofit/>
          </a:bodyPr>
          <a:lstStyle/>
          <a:p>
            <a:pPr indent="0" lvl="0" marL="0" rtl="0" algn="ctr">
              <a:lnSpc>
                <a:spcPct val="90000"/>
              </a:lnSpc>
              <a:spcBef>
                <a:spcPts val="0"/>
              </a:spcBef>
              <a:spcAft>
                <a:spcPts val="0"/>
              </a:spcAft>
              <a:buClr>
                <a:schemeClr val="lt1"/>
              </a:buClr>
              <a:buSzPts val="3500"/>
              <a:buFont typeface="Lato Black"/>
              <a:buNone/>
            </a:pPr>
            <a:r>
              <a:rPr lang="en-US"/>
              <a:t>What is WISEdata Finance?</a:t>
            </a:r>
            <a:endParaRPr/>
          </a:p>
        </p:txBody>
      </p:sp>
      <p:sp>
        <p:nvSpPr>
          <p:cNvPr id="691" name="Google Shape;691;g237a0c12ba3_2_6"/>
          <p:cNvSpPr txBox="1"/>
          <p:nvPr>
            <p:ph idx="1" type="body"/>
          </p:nvPr>
        </p:nvSpPr>
        <p:spPr>
          <a:xfrm>
            <a:off x="95133" y="1063235"/>
            <a:ext cx="8879700" cy="3905100"/>
          </a:xfrm>
          <a:prstGeom prst="rect">
            <a:avLst/>
          </a:prstGeom>
          <a:noFill/>
          <a:ln>
            <a:noFill/>
          </a:ln>
        </p:spPr>
        <p:txBody>
          <a:bodyPr anchorCtr="0" anchor="t" bIns="33475" lIns="66975" spcFirstLastPara="1" rIns="66975" wrap="square" tIns="33475">
            <a:normAutofit/>
          </a:bodyPr>
          <a:lstStyle/>
          <a:p>
            <a:pPr indent="-330200" lvl="0" marL="330200" marR="0" rtl="0" algn="l">
              <a:lnSpc>
                <a:spcPct val="100000"/>
              </a:lnSpc>
              <a:spcBef>
                <a:spcPts val="700"/>
              </a:spcBef>
              <a:spcAft>
                <a:spcPts val="0"/>
              </a:spcAft>
              <a:buClr>
                <a:srgbClr val="000000"/>
              </a:buClr>
              <a:buSzPts val="2600"/>
              <a:buChar char="•"/>
            </a:pPr>
            <a:r>
              <a:rPr lang="en-US" sz="2600">
                <a:solidFill>
                  <a:srgbClr val="000000"/>
                </a:solidFill>
              </a:rPr>
              <a:t>DPI’s new secure application to accept the submission of financial data from LEAs’ financial systems</a:t>
            </a:r>
            <a:endParaRPr sz="2600">
              <a:solidFill>
                <a:srgbClr val="000000"/>
              </a:solidFill>
            </a:endParaRPr>
          </a:p>
          <a:p>
            <a:pPr indent="-330200" lvl="0" marL="330200" rtl="0" algn="l">
              <a:lnSpc>
                <a:spcPct val="100000"/>
              </a:lnSpc>
              <a:spcBef>
                <a:spcPts val="2600"/>
              </a:spcBef>
              <a:spcAft>
                <a:spcPts val="0"/>
              </a:spcAft>
              <a:buSzPts val="2600"/>
              <a:buChar char="•"/>
            </a:pPr>
            <a:r>
              <a:rPr lang="en-US" sz="2600"/>
              <a:t>Data is sent directly to WISEdata Finance (WDF) via the Ed-Fi API from the LEA’s system, just as student data is sent directly from the LEA’s Student Information System (SIS)</a:t>
            </a:r>
            <a:endParaRPr sz="2600"/>
          </a:p>
          <a:p>
            <a:pPr indent="-330200" lvl="0" marL="330200" rtl="0" algn="l">
              <a:lnSpc>
                <a:spcPct val="100000"/>
              </a:lnSpc>
              <a:spcBef>
                <a:spcPts val="2600"/>
              </a:spcBef>
              <a:spcAft>
                <a:spcPts val="2600"/>
              </a:spcAft>
              <a:buSzPts val="2600"/>
              <a:buChar char="•"/>
            </a:pPr>
            <a:r>
              <a:rPr lang="en-US" sz="2600"/>
              <a:t>Financial data is collected to meet reporting requirements and calculate state aid payments.</a:t>
            </a:r>
            <a:endParaRPr sz="2600"/>
          </a:p>
        </p:txBody>
      </p:sp>
    </p:spTree>
  </p:cSld>
  <p:clrMapOvr>
    <a:masterClrMapping/>
  </p:clrMapOvr>
  <p:transition spd="slow">
    <p:fade thruBlk="1"/>
  </p:transition>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g23196b1bd6d_0_2976"/>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Independent Charter School Basics</a:t>
            </a:r>
            <a:endParaRPr/>
          </a:p>
        </p:txBody>
      </p:sp>
      <p:sp>
        <p:nvSpPr>
          <p:cNvPr id="1822" name="Google Shape;1822;g23196b1bd6d_0_2976"/>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1800">
                <a:latin typeface="Lato"/>
                <a:ea typeface="Lato"/>
                <a:cs typeface="Lato"/>
                <a:sym typeface="Lato"/>
              </a:rPr>
              <a:t>Per </a:t>
            </a:r>
            <a:r>
              <a:rPr b="0" lang="en-US" sz="1800" u="sng">
                <a:solidFill>
                  <a:srgbClr val="1F3864"/>
                </a:solidFill>
                <a:latin typeface="Lato"/>
                <a:ea typeface="Lato"/>
                <a:cs typeface="Lato"/>
                <a:sym typeface="Lato"/>
                <a:hlinkClick r:id="rId3">
                  <a:extLst>
                    <a:ext uri="{A12FA001-AC4F-418D-AE19-62706E023703}">
                      <ahyp:hlinkClr val="tx"/>
                    </a:ext>
                  </a:extLst>
                </a:hlinkClick>
              </a:rPr>
              <a:t>Wis. Stat. 118.40(7)(b)</a:t>
            </a:r>
            <a:r>
              <a:rPr b="0" lang="en-US" sz="1800">
                <a:latin typeface="Lato"/>
                <a:ea typeface="Lato"/>
                <a:cs typeface="Lato"/>
                <a:sym typeface="Lato"/>
              </a:rPr>
              <a:t>, chapters 115 to 121 of state law do not apply to charters “except as explicitly provided.”</a:t>
            </a:r>
            <a:endParaRPr/>
          </a:p>
          <a:p>
            <a:pPr indent="0" lvl="0" marL="0" rtl="0" algn="l">
              <a:lnSpc>
                <a:spcPct val="100000"/>
              </a:lnSpc>
              <a:spcBef>
                <a:spcPts val="0"/>
              </a:spcBef>
              <a:spcAft>
                <a:spcPts val="0"/>
              </a:spcAft>
              <a:buSzPts val="1600"/>
              <a:buNone/>
            </a:pPr>
            <a:r>
              <a:t/>
            </a:r>
            <a:endParaRPr b="0" sz="1800">
              <a:solidFill>
                <a:schemeClr val="dk1"/>
              </a:solidFill>
              <a:latin typeface="Lato"/>
              <a:ea typeface="Lato"/>
              <a:cs typeface="Lato"/>
              <a:sym typeface="Lato"/>
            </a:endParaRPr>
          </a:p>
          <a:p>
            <a:pPr indent="0" lvl="0" marL="0" rtl="0" algn="l">
              <a:lnSpc>
                <a:spcPct val="100000"/>
              </a:lnSpc>
              <a:spcBef>
                <a:spcPts val="0"/>
              </a:spcBef>
              <a:spcAft>
                <a:spcPts val="0"/>
              </a:spcAft>
              <a:buSzPts val="1600"/>
              <a:buNone/>
            </a:pPr>
            <a:r>
              <a:rPr b="0" lang="en-US" sz="1800">
                <a:latin typeface="Lato"/>
                <a:ea typeface="Lato"/>
                <a:cs typeface="Lato"/>
                <a:sym typeface="Lato"/>
              </a:rPr>
              <a:t>Per </a:t>
            </a:r>
            <a:r>
              <a:rPr b="0" lang="en-US" sz="1800" u="sng">
                <a:solidFill>
                  <a:schemeClr val="hlink"/>
                </a:solidFill>
                <a:latin typeface="Lato"/>
                <a:ea typeface="Lato"/>
                <a:cs typeface="Lato"/>
                <a:sym typeface="Lato"/>
                <a:hlinkClick r:id="rId4"/>
              </a:rPr>
              <a:t>Wis. Stat. 115.775</a:t>
            </a:r>
            <a:r>
              <a:rPr b="0" lang="en-US" sz="1800">
                <a:latin typeface="Lato"/>
                <a:ea typeface="Lato"/>
                <a:cs typeface="Lato"/>
                <a:sym typeface="Lato"/>
              </a:rPr>
              <a:t>, a</a:t>
            </a:r>
            <a:r>
              <a:rPr b="0" lang="en-US" sz="1800">
                <a:solidFill>
                  <a:schemeClr val="dk1"/>
                </a:solidFill>
                <a:latin typeface="Lato"/>
                <a:ea typeface="Lato"/>
                <a:cs typeface="Lato"/>
                <a:sym typeface="Lato"/>
              </a:rPr>
              <a:t>n Independent Charter School (ICS) becomes its own LEA.</a:t>
            </a:r>
            <a:endParaRPr/>
          </a:p>
          <a:p>
            <a:pPr indent="0" lvl="0" marL="0" rtl="0" algn="l">
              <a:lnSpc>
                <a:spcPct val="100000"/>
              </a:lnSpc>
              <a:spcBef>
                <a:spcPts val="0"/>
              </a:spcBef>
              <a:spcAft>
                <a:spcPts val="0"/>
              </a:spcAft>
              <a:buSzPts val="1600"/>
              <a:buNone/>
            </a:pPr>
            <a:r>
              <a:t/>
            </a:r>
            <a:endParaRPr b="0" sz="1800">
              <a:latin typeface="Lato"/>
              <a:ea typeface="Lato"/>
              <a:cs typeface="Lato"/>
              <a:sym typeface="Lato"/>
            </a:endParaRPr>
          </a:p>
          <a:p>
            <a:pPr indent="0" lvl="0" marL="0" rtl="0" algn="l">
              <a:lnSpc>
                <a:spcPct val="100000"/>
              </a:lnSpc>
              <a:spcBef>
                <a:spcPts val="0"/>
              </a:spcBef>
              <a:spcAft>
                <a:spcPts val="0"/>
              </a:spcAft>
              <a:buSzPts val="1600"/>
              <a:buNone/>
            </a:pPr>
            <a:r>
              <a:rPr b="0" lang="en-US" sz="1800">
                <a:solidFill>
                  <a:schemeClr val="dk1"/>
                </a:solidFill>
                <a:latin typeface="Lato"/>
                <a:ea typeface="Lato"/>
                <a:cs typeface="Lato"/>
                <a:sym typeface="Lato"/>
              </a:rPr>
              <a:t>There are is a distinction between independent charter schools, based on the authorizer, that impact </a:t>
            </a:r>
            <a:r>
              <a:rPr b="0" i="1" lang="en-US" sz="1800">
                <a:latin typeface="Lato"/>
                <a:ea typeface="Lato"/>
                <a:cs typeface="Lato"/>
                <a:sym typeface="Lato"/>
              </a:rPr>
              <a:t>the source and method of per pupil aid payment</a:t>
            </a:r>
            <a:r>
              <a:rPr b="0" lang="en-US" sz="1800">
                <a:latin typeface="Lato"/>
                <a:ea typeface="Lato"/>
                <a:cs typeface="Lato"/>
                <a:sym typeface="Lato"/>
              </a:rPr>
              <a:t>.</a:t>
            </a:r>
            <a:endParaRPr/>
          </a:p>
          <a:p>
            <a:pPr indent="0" lvl="0" marL="0" rtl="0" algn="l">
              <a:lnSpc>
                <a:spcPct val="100000"/>
              </a:lnSpc>
              <a:spcBef>
                <a:spcPts val="0"/>
              </a:spcBef>
              <a:spcAft>
                <a:spcPts val="0"/>
              </a:spcAft>
              <a:buSzPts val="1600"/>
              <a:buNone/>
            </a:pPr>
            <a:r>
              <a:t/>
            </a:r>
            <a:endParaRPr b="0" sz="1800">
              <a:solidFill>
                <a:schemeClr val="dk1"/>
              </a:solidFill>
              <a:latin typeface="Lato"/>
              <a:ea typeface="Lato"/>
              <a:cs typeface="Lato"/>
              <a:sym typeface="Lato"/>
            </a:endParaRPr>
          </a:p>
          <a:p>
            <a:pPr indent="0" lvl="0" marL="0" rtl="0" algn="l">
              <a:lnSpc>
                <a:spcPct val="100000"/>
              </a:lnSpc>
              <a:spcBef>
                <a:spcPts val="0"/>
              </a:spcBef>
              <a:spcAft>
                <a:spcPts val="0"/>
              </a:spcAft>
              <a:buSzPts val="1600"/>
              <a:buNone/>
            </a:pPr>
            <a:r>
              <a:rPr b="0" lang="en-US" sz="1800">
                <a:latin typeface="Lato"/>
                <a:ea typeface="Lato"/>
                <a:cs typeface="Lato"/>
                <a:sym typeface="Lato"/>
              </a:rPr>
              <a:t>There is no difference between 2r and 2x or Legacy and New ICS that impact </a:t>
            </a:r>
            <a:r>
              <a:rPr b="0" i="1" lang="en-US" sz="1800">
                <a:latin typeface="Lato"/>
                <a:ea typeface="Lato"/>
                <a:cs typeface="Lato"/>
                <a:sym typeface="Lato"/>
              </a:rPr>
              <a:t>the amount of per pupil aid payment </a:t>
            </a:r>
            <a:r>
              <a:rPr b="0" lang="en-US" sz="1800">
                <a:latin typeface="Lato"/>
                <a:ea typeface="Lato"/>
                <a:cs typeface="Lato"/>
                <a:sym typeface="Lato"/>
              </a:rPr>
              <a:t>or </a:t>
            </a:r>
            <a:r>
              <a:rPr b="0" i="1" lang="en-US" sz="1800">
                <a:latin typeface="Lato"/>
                <a:ea typeface="Lato"/>
                <a:cs typeface="Lato"/>
                <a:sym typeface="Lato"/>
              </a:rPr>
              <a:t>eligibility for categorical aids</a:t>
            </a:r>
            <a:endParaRPr b="0" sz="1800">
              <a:solidFill>
                <a:schemeClr val="dk1"/>
              </a:solidFill>
              <a:latin typeface="Lato"/>
              <a:ea typeface="Lato"/>
              <a:cs typeface="Lato"/>
              <a:sym typeface="Lato"/>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6" name="Shape 1826"/>
        <p:cNvGrpSpPr/>
        <p:nvPr/>
      </p:nvGrpSpPr>
      <p:grpSpPr>
        <a:xfrm>
          <a:off x="0" y="0"/>
          <a:ext cx="0" cy="0"/>
          <a:chOff x="0" y="0"/>
          <a:chExt cx="0" cy="0"/>
        </a:xfrm>
      </p:grpSpPr>
      <p:sp>
        <p:nvSpPr>
          <p:cNvPr id="1827" name="Google Shape;1827;g23196b1bd6d_0_2981"/>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What does it mean to be an ICS?</a:t>
            </a:r>
            <a:endParaRPr/>
          </a:p>
        </p:txBody>
      </p:sp>
      <p:sp>
        <p:nvSpPr>
          <p:cNvPr id="1828" name="Google Shape;1828;g23196b1bd6d_0_2981"/>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2000">
                <a:latin typeface="Lato"/>
                <a:ea typeface="Lato"/>
                <a:cs typeface="Lato"/>
                <a:sym typeface="Lato"/>
              </a:rPr>
              <a:t>State-wide enrollment, without the need for students to open enroll.</a:t>
            </a:r>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a:p>
            <a:pPr indent="0" lvl="0" marL="0" rtl="0" algn="l">
              <a:lnSpc>
                <a:spcPct val="100000"/>
              </a:lnSpc>
              <a:spcBef>
                <a:spcPts val="0"/>
              </a:spcBef>
              <a:spcAft>
                <a:spcPts val="0"/>
              </a:spcAft>
              <a:buSzPts val="1600"/>
              <a:buNone/>
            </a:pPr>
            <a:r>
              <a:rPr b="0" lang="en-US" sz="2000">
                <a:latin typeface="Lato"/>
                <a:ea typeface="Lato"/>
                <a:cs typeface="Lato"/>
                <a:sym typeface="Lato"/>
              </a:rPr>
              <a:t>Cannot be a virtual school. </a:t>
            </a:r>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a:p>
            <a:pPr indent="0" lvl="0" marL="0" rtl="0" algn="l">
              <a:lnSpc>
                <a:spcPct val="100000"/>
              </a:lnSpc>
              <a:spcBef>
                <a:spcPts val="0"/>
              </a:spcBef>
              <a:spcAft>
                <a:spcPts val="0"/>
              </a:spcAft>
              <a:buSzPts val="1600"/>
              <a:buNone/>
            </a:pPr>
            <a:r>
              <a:rPr b="0" lang="en-US" sz="2000">
                <a:latin typeface="Lato"/>
                <a:ea typeface="Lato"/>
                <a:cs typeface="Lato"/>
                <a:sym typeface="Lato"/>
              </a:rPr>
              <a:t>Not authorized by a district, so ICS operate without district supports.</a:t>
            </a:r>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a:p>
            <a:pPr indent="0" lvl="0" marL="0" rtl="0" algn="l">
              <a:lnSpc>
                <a:spcPct val="100000"/>
              </a:lnSpc>
              <a:spcBef>
                <a:spcPts val="0"/>
              </a:spcBef>
              <a:spcAft>
                <a:spcPts val="0"/>
              </a:spcAft>
              <a:buSzPts val="1600"/>
              <a:buNone/>
            </a:pPr>
            <a:r>
              <a:rPr b="0" lang="en-US" sz="2000">
                <a:latin typeface="Lato"/>
                <a:ea typeface="Lato"/>
                <a:cs typeface="Lato"/>
                <a:sym typeface="Lato"/>
              </a:rPr>
              <a:t>The LEA reporting obligations and civil rights responsibilities fall on the school.</a:t>
            </a:r>
            <a:endParaRPr/>
          </a:p>
          <a:p>
            <a:pPr indent="0" lvl="0" marL="0" rtl="0" algn="l">
              <a:lnSpc>
                <a:spcPct val="100000"/>
              </a:lnSpc>
              <a:spcBef>
                <a:spcPts val="0"/>
              </a:spcBef>
              <a:spcAft>
                <a:spcPts val="0"/>
              </a:spcAft>
              <a:buSzPts val="1600"/>
              <a:buNone/>
            </a:pPr>
            <a:r>
              <a:t/>
            </a:r>
            <a:endParaRPr b="0" sz="1800">
              <a:latin typeface="Lato"/>
              <a:ea typeface="Lato"/>
              <a:cs typeface="Lato"/>
              <a:sym typeface="Lato"/>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2" name="Shape 1832"/>
        <p:cNvGrpSpPr/>
        <p:nvPr/>
      </p:nvGrpSpPr>
      <p:grpSpPr>
        <a:xfrm>
          <a:off x="0" y="0"/>
          <a:ext cx="0" cy="0"/>
          <a:chOff x="0" y="0"/>
          <a:chExt cx="0" cy="0"/>
        </a:xfrm>
      </p:grpSpPr>
      <p:sp>
        <p:nvSpPr>
          <p:cNvPr id="1833" name="Google Shape;1833;g23196b1bd6d_0_2986"/>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What do we get paid - Per Pupil?</a:t>
            </a:r>
            <a:endParaRPr/>
          </a:p>
        </p:txBody>
      </p:sp>
      <p:sp>
        <p:nvSpPr>
          <p:cNvPr id="1834" name="Google Shape;1834;g23196b1bd6d_0_2986"/>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1700">
                <a:latin typeface="Lato"/>
                <a:ea typeface="Lato"/>
                <a:cs typeface="Lato"/>
                <a:sym typeface="Lato"/>
              </a:rPr>
              <a:t>The independent charter school per pupil aid payment amount for both (2r) and (2x) charters schools is based on a formula found in </a:t>
            </a:r>
            <a:r>
              <a:rPr b="0" lang="en-US" sz="1700" u="sng">
                <a:solidFill>
                  <a:schemeClr val="hlink"/>
                </a:solidFill>
                <a:latin typeface="Lato"/>
                <a:ea typeface="Lato"/>
                <a:cs typeface="Lato"/>
                <a:sym typeface="Lato"/>
                <a:hlinkClick r:id="rId3"/>
              </a:rPr>
              <a:t>118.40(2r)e</a:t>
            </a:r>
            <a:r>
              <a:rPr b="0" lang="en-US" sz="1700">
                <a:latin typeface="Lato"/>
                <a:ea typeface="Lato"/>
                <a:cs typeface="Lato"/>
                <a:sym typeface="Lato"/>
              </a:rPr>
              <a:t>. </a:t>
            </a:r>
            <a:endParaRPr/>
          </a:p>
          <a:p>
            <a:pPr indent="0" lvl="0" marL="0" rtl="0" algn="l">
              <a:lnSpc>
                <a:spcPct val="100000"/>
              </a:lnSpc>
              <a:spcBef>
                <a:spcPts val="0"/>
              </a:spcBef>
              <a:spcAft>
                <a:spcPts val="0"/>
              </a:spcAft>
              <a:buSzPts val="1600"/>
              <a:buNone/>
            </a:pPr>
            <a:r>
              <a:rPr b="0" lang="en-US" sz="1700">
                <a:latin typeface="Lato"/>
                <a:ea typeface="Lato"/>
                <a:cs typeface="Lato"/>
                <a:sym typeface="Lato"/>
              </a:rPr>
              <a:t>(</a:t>
            </a:r>
            <a:r>
              <a:rPr b="0" i="1" lang="en-US" sz="1700">
                <a:latin typeface="Lato"/>
                <a:ea typeface="Lato"/>
                <a:cs typeface="Lato"/>
                <a:sym typeface="Lato"/>
              </a:rPr>
              <a:t>see also</a:t>
            </a:r>
            <a:r>
              <a:rPr b="0" lang="en-US" sz="1700">
                <a:latin typeface="Lato"/>
                <a:ea typeface="Lato"/>
                <a:cs typeface="Lato"/>
                <a:sym typeface="Lato"/>
              </a:rPr>
              <a:t>,</a:t>
            </a:r>
            <a:r>
              <a:rPr b="0" i="1" lang="en-US" sz="1700">
                <a:latin typeface="Lato"/>
                <a:ea typeface="Lato"/>
                <a:cs typeface="Lato"/>
                <a:sym typeface="Lato"/>
              </a:rPr>
              <a:t> </a:t>
            </a:r>
            <a:r>
              <a:rPr b="0" lang="en-US" sz="1700" u="sng">
                <a:solidFill>
                  <a:schemeClr val="hlink"/>
                </a:solidFill>
                <a:latin typeface="Lato"/>
                <a:ea typeface="Lato"/>
                <a:cs typeface="Lato"/>
                <a:sym typeface="Lato"/>
                <a:hlinkClick r:id="rId4"/>
              </a:rPr>
              <a:t>(2x)(e)1m</a:t>
            </a:r>
            <a:r>
              <a:rPr b="0" lang="en-US" sz="1700">
                <a:latin typeface="Lato"/>
                <a:ea typeface="Lato"/>
                <a:cs typeface="Lato"/>
                <a:sym typeface="Lato"/>
              </a:rPr>
              <a:t>)</a:t>
            </a:r>
            <a:endParaRPr/>
          </a:p>
          <a:p>
            <a:pPr indent="0" lvl="0" marL="0" rtl="0" algn="l">
              <a:lnSpc>
                <a:spcPct val="100000"/>
              </a:lnSpc>
              <a:spcBef>
                <a:spcPts val="0"/>
              </a:spcBef>
              <a:spcAft>
                <a:spcPts val="0"/>
              </a:spcAft>
              <a:buSzPts val="1600"/>
              <a:buNone/>
            </a:pPr>
            <a:r>
              <a:t/>
            </a:r>
            <a:endParaRPr b="0" sz="1700">
              <a:latin typeface="Lato"/>
              <a:ea typeface="Lato"/>
              <a:cs typeface="Lato"/>
              <a:sym typeface="Lato"/>
            </a:endParaRPr>
          </a:p>
          <a:p>
            <a:pPr indent="0" lvl="0" marL="0" rtl="0" algn="l">
              <a:lnSpc>
                <a:spcPct val="100000"/>
              </a:lnSpc>
              <a:spcBef>
                <a:spcPts val="0"/>
              </a:spcBef>
              <a:spcAft>
                <a:spcPts val="0"/>
              </a:spcAft>
              <a:buSzPts val="1600"/>
              <a:buNone/>
            </a:pPr>
            <a:r>
              <a:rPr b="0" lang="en-US" sz="1700">
                <a:latin typeface="Lato"/>
                <a:ea typeface="Lato"/>
                <a:cs typeface="Lato"/>
                <a:sym typeface="Lato"/>
              </a:rPr>
              <a:t>The dollar amount is determined by adding:</a:t>
            </a:r>
            <a:endParaRPr/>
          </a:p>
          <a:p>
            <a:pPr indent="0" lvl="0" marL="0" rtl="0" algn="l">
              <a:lnSpc>
                <a:spcPct val="100000"/>
              </a:lnSpc>
              <a:spcBef>
                <a:spcPts val="0"/>
              </a:spcBef>
              <a:spcAft>
                <a:spcPts val="0"/>
              </a:spcAft>
              <a:buSzPts val="1600"/>
              <a:buNone/>
            </a:pPr>
            <a:r>
              <a:rPr b="0" i="1" lang="en-US" sz="1700">
                <a:latin typeface="Lato"/>
                <a:ea typeface="Lato"/>
                <a:cs typeface="Lato"/>
                <a:sym typeface="Lato"/>
              </a:rPr>
              <a:t>	1) the adjustment to the revenue limit, if positive;</a:t>
            </a:r>
            <a:endParaRPr/>
          </a:p>
          <a:p>
            <a:pPr indent="0" lvl="0" marL="457200" rtl="0" algn="l">
              <a:lnSpc>
                <a:spcPct val="100000"/>
              </a:lnSpc>
              <a:spcBef>
                <a:spcPts val="0"/>
              </a:spcBef>
              <a:spcAft>
                <a:spcPts val="0"/>
              </a:spcAft>
              <a:buSzPts val="1600"/>
              <a:buNone/>
            </a:pPr>
            <a:r>
              <a:rPr b="0" i="1" lang="en-US" sz="1700">
                <a:latin typeface="Lato"/>
                <a:ea typeface="Lato"/>
                <a:cs typeface="Lato"/>
                <a:sym typeface="Lato"/>
              </a:rPr>
              <a:t>2) the sum of a calculation that determines the change in the amount of certain statewide categorical aids per pupil between the previous school year and the current school year, if positive, and;</a:t>
            </a:r>
            <a:endParaRPr/>
          </a:p>
          <a:p>
            <a:pPr indent="0" lvl="0" marL="0" rtl="0" algn="l">
              <a:lnSpc>
                <a:spcPct val="100000"/>
              </a:lnSpc>
              <a:spcBef>
                <a:spcPts val="0"/>
              </a:spcBef>
              <a:spcAft>
                <a:spcPts val="0"/>
              </a:spcAft>
              <a:buSzPts val="1600"/>
              <a:buNone/>
            </a:pPr>
            <a:r>
              <a:rPr b="0" i="1" lang="en-US" sz="1700">
                <a:latin typeface="Lato"/>
                <a:ea typeface="Lato"/>
                <a:cs typeface="Lato"/>
                <a:sym typeface="Lato"/>
              </a:rPr>
              <a:t>	3) the sum of the amount paid the year prior. </a:t>
            </a:r>
            <a:endParaRPr/>
          </a:p>
          <a:p>
            <a:pPr indent="0" lvl="0" marL="0" rtl="0" algn="l">
              <a:lnSpc>
                <a:spcPct val="100000"/>
              </a:lnSpc>
              <a:spcBef>
                <a:spcPts val="0"/>
              </a:spcBef>
              <a:spcAft>
                <a:spcPts val="0"/>
              </a:spcAft>
              <a:buSzPts val="1600"/>
              <a:buNone/>
            </a:pPr>
            <a:r>
              <a:t/>
            </a:r>
            <a:endParaRPr b="0" i="1" sz="1700">
              <a:latin typeface="Lato"/>
              <a:ea typeface="Lato"/>
              <a:cs typeface="Lato"/>
              <a:sym typeface="Lato"/>
            </a:endParaRPr>
          </a:p>
          <a:p>
            <a:pPr indent="0" lvl="0" marL="0" rtl="0" algn="l">
              <a:lnSpc>
                <a:spcPct val="100000"/>
              </a:lnSpc>
              <a:spcBef>
                <a:spcPts val="0"/>
              </a:spcBef>
              <a:spcAft>
                <a:spcPts val="0"/>
              </a:spcAft>
              <a:buSzPts val="1600"/>
              <a:buNone/>
            </a:pPr>
            <a:r>
              <a:rPr b="0" lang="en-US" sz="1700">
                <a:latin typeface="Lato"/>
                <a:ea typeface="Lato"/>
                <a:cs typeface="Lato"/>
                <a:sym typeface="Lato"/>
              </a:rPr>
              <a:t>In 2023-24, the ICS Per Pupil Aid Payment is $11,385</a:t>
            </a:r>
            <a:endParaRPr/>
          </a:p>
          <a:p>
            <a:pPr indent="0" lvl="0" marL="0" rtl="0" algn="l">
              <a:lnSpc>
                <a:spcPct val="100000"/>
              </a:lnSpc>
              <a:spcBef>
                <a:spcPts val="0"/>
              </a:spcBef>
              <a:spcAft>
                <a:spcPts val="0"/>
              </a:spcAft>
              <a:buSzPts val="1600"/>
              <a:buNone/>
            </a:pPr>
            <a:r>
              <a:t/>
            </a:r>
            <a:endParaRPr b="0" sz="1800">
              <a:latin typeface="Lato"/>
              <a:ea typeface="Lato"/>
              <a:cs typeface="Lato"/>
              <a:sym typeface="Lato"/>
            </a:endParaRPr>
          </a:p>
          <a:p>
            <a:pPr indent="0" lvl="0" marL="0" rtl="0" algn="l">
              <a:lnSpc>
                <a:spcPct val="100000"/>
              </a:lnSpc>
              <a:spcBef>
                <a:spcPts val="0"/>
              </a:spcBef>
              <a:spcAft>
                <a:spcPts val="0"/>
              </a:spcAft>
              <a:buSzPts val="1600"/>
              <a:buNone/>
            </a:pPr>
            <a:r>
              <a:t/>
            </a:r>
            <a:endParaRPr b="0" sz="1800">
              <a:latin typeface="Lato"/>
              <a:ea typeface="Lato"/>
              <a:cs typeface="Lato"/>
              <a:sym typeface="Lato"/>
            </a:endParaRPr>
          </a:p>
          <a:p>
            <a:pPr indent="0" lvl="0" marL="0" rtl="0" algn="l">
              <a:lnSpc>
                <a:spcPct val="100000"/>
              </a:lnSpc>
              <a:spcBef>
                <a:spcPts val="0"/>
              </a:spcBef>
              <a:spcAft>
                <a:spcPts val="0"/>
              </a:spcAft>
              <a:buSzPts val="1600"/>
              <a:buNone/>
            </a:pPr>
            <a:r>
              <a:t/>
            </a:r>
            <a:endParaRPr b="0" i="1" sz="1800">
              <a:latin typeface="Lato"/>
              <a:ea typeface="Lato"/>
              <a:cs typeface="Lato"/>
              <a:sym typeface="Lato"/>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g23196b1bd6d_0_2991"/>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What do we get paid - Categorical Aid?</a:t>
            </a:r>
            <a:endParaRPr/>
          </a:p>
        </p:txBody>
      </p:sp>
      <p:sp>
        <p:nvSpPr>
          <p:cNvPr id="1840" name="Google Shape;1840;g23196b1bd6d_0_2991"/>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2000">
                <a:latin typeface="Lato"/>
                <a:ea typeface="Lato"/>
                <a:cs typeface="Lato"/>
                <a:sym typeface="Lato"/>
              </a:rPr>
              <a:t>Independent charter schools are eligible for some (e.g, special education) but not all (e.g., per pupil) state categorical aid.</a:t>
            </a:r>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a:p>
            <a:pPr indent="0" lvl="0" marL="0" rtl="0" algn="l">
              <a:lnSpc>
                <a:spcPct val="100000"/>
              </a:lnSpc>
              <a:spcBef>
                <a:spcPts val="0"/>
              </a:spcBef>
              <a:spcAft>
                <a:spcPts val="0"/>
              </a:spcAft>
              <a:buSzPts val="1600"/>
              <a:buNone/>
            </a:pPr>
            <a:r>
              <a:rPr b="0" lang="en-US" sz="2000">
                <a:latin typeface="Lato"/>
                <a:ea typeface="Lato"/>
                <a:cs typeface="Lato"/>
                <a:sym typeface="Lato"/>
              </a:rPr>
              <a:t>All independent charter schools are eligible for the same categorical aids.</a:t>
            </a:r>
            <a:endParaRPr/>
          </a:p>
          <a:p>
            <a:pPr indent="0" lvl="0" marL="0" rtl="0" algn="l">
              <a:lnSpc>
                <a:spcPct val="100000"/>
              </a:lnSpc>
              <a:spcBef>
                <a:spcPts val="0"/>
              </a:spcBef>
              <a:spcAft>
                <a:spcPts val="0"/>
              </a:spcAft>
              <a:buSzPts val="1600"/>
              <a:buNone/>
            </a:pPr>
            <a:r>
              <a:t/>
            </a:r>
            <a:endParaRPr b="0" i="1" sz="1800">
              <a:latin typeface="Lato"/>
              <a:ea typeface="Lato"/>
              <a:cs typeface="Lato"/>
              <a:sym typeface="Lato"/>
            </a:endParaRPr>
          </a:p>
          <a:p>
            <a:pPr indent="0" lvl="0" marL="0" rtl="0" algn="l">
              <a:lnSpc>
                <a:spcPct val="100000"/>
              </a:lnSpc>
              <a:spcBef>
                <a:spcPts val="0"/>
              </a:spcBef>
              <a:spcAft>
                <a:spcPts val="0"/>
              </a:spcAft>
              <a:buSzPts val="1600"/>
              <a:buNone/>
            </a:pPr>
            <a:r>
              <a:rPr b="0" lang="en-US" sz="1800">
                <a:latin typeface="Lato"/>
                <a:ea typeface="Lato"/>
                <a:cs typeface="Lato"/>
                <a:sym typeface="Lato"/>
              </a:rPr>
              <a:t>All independent charter schools are eligible for Title, IDEA funding, Special Education aid, food service aid, transportation aid, and various grants.</a:t>
            </a:r>
            <a:endParaRPr/>
          </a:p>
          <a:p>
            <a:pPr indent="0" lvl="0" marL="0" rtl="0" algn="l">
              <a:lnSpc>
                <a:spcPct val="100000"/>
              </a:lnSpc>
              <a:spcBef>
                <a:spcPts val="0"/>
              </a:spcBef>
              <a:spcAft>
                <a:spcPts val="0"/>
              </a:spcAft>
              <a:buSzPts val="1600"/>
              <a:buNone/>
            </a:pPr>
            <a:r>
              <a:t/>
            </a:r>
            <a:endParaRPr b="0" sz="1800">
              <a:latin typeface="Lato"/>
              <a:ea typeface="Lato"/>
              <a:cs typeface="Lato"/>
              <a:sym typeface="Lato"/>
            </a:endParaRPr>
          </a:p>
          <a:p>
            <a:pPr indent="0" lvl="0" marL="0" rtl="0" algn="l">
              <a:lnSpc>
                <a:spcPct val="100000"/>
              </a:lnSpc>
              <a:spcBef>
                <a:spcPts val="0"/>
              </a:spcBef>
              <a:spcAft>
                <a:spcPts val="0"/>
              </a:spcAft>
              <a:buSzPts val="1600"/>
              <a:buNone/>
            </a:pPr>
            <a:r>
              <a:rPr b="0" i="1" lang="en-US" sz="1800">
                <a:latin typeface="Lato"/>
                <a:ea typeface="Lato"/>
                <a:cs typeface="Lato"/>
                <a:sym typeface="Lato"/>
              </a:rPr>
              <a:t>https://dpi.wi.gov/sfs/aid/categorical/overview</a:t>
            </a:r>
            <a:endParaRPr b="0" i="1" sz="1800">
              <a:latin typeface="Lato"/>
              <a:ea typeface="Lato"/>
              <a:cs typeface="Lato"/>
              <a:sym typeface="Lato"/>
            </a:endParaRPr>
          </a:p>
          <a:p>
            <a:pPr indent="0" lvl="0" marL="0" rtl="0" algn="l">
              <a:lnSpc>
                <a:spcPct val="100000"/>
              </a:lnSpc>
              <a:spcBef>
                <a:spcPts val="0"/>
              </a:spcBef>
              <a:spcAft>
                <a:spcPts val="0"/>
              </a:spcAft>
              <a:buSzPts val="1600"/>
              <a:buNone/>
            </a:pPr>
            <a:r>
              <a:t/>
            </a:r>
            <a:endParaRPr b="0" i="1" sz="1800">
              <a:latin typeface="Lato"/>
              <a:ea typeface="Lato"/>
              <a:cs typeface="Lato"/>
              <a:sym typeface="Lato"/>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a:p>
            <a:pPr indent="0" lvl="0" marL="0" rtl="0" algn="l">
              <a:lnSpc>
                <a:spcPct val="100000"/>
              </a:lnSpc>
              <a:spcBef>
                <a:spcPts val="0"/>
              </a:spcBef>
              <a:spcAft>
                <a:spcPts val="0"/>
              </a:spcAft>
              <a:buSzPts val="1600"/>
              <a:buNone/>
            </a:pPr>
            <a:r>
              <a:t/>
            </a:r>
            <a:endParaRPr b="0" sz="2000">
              <a:latin typeface="Lato"/>
              <a:ea typeface="Lato"/>
              <a:cs typeface="Lato"/>
              <a:sym typeface="Lato"/>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4" name="Shape 1844"/>
        <p:cNvGrpSpPr/>
        <p:nvPr/>
      </p:nvGrpSpPr>
      <p:grpSpPr>
        <a:xfrm>
          <a:off x="0" y="0"/>
          <a:ext cx="0" cy="0"/>
          <a:chOff x="0" y="0"/>
          <a:chExt cx="0" cy="0"/>
        </a:xfrm>
      </p:grpSpPr>
      <p:sp>
        <p:nvSpPr>
          <p:cNvPr id="1845" name="Google Shape;1845;g23196b1bd6d_0_2996"/>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How do we get paid?</a:t>
            </a:r>
            <a:endParaRPr/>
          </a:p>
        </p:txBody>
      </p:sp>
      <p:sp>
        <p:nvSpPr>
          <p:cNvPr id="1846" name="Google Shape;1846;g23196b1bd6d_0_2996"/>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2100">
                <a:latin typeface="Lato"/>
                <a:ea typeface="Lato"/>
                <a:cs typeface="Lato"/>
                <a:sym typeface="Lato"/>
              </a:rPr>
              <a:t>For per pupil, schools submit a preliminary membership count report; a Third Friday in September count report; a Second Friday in January count report; and a membership audit</a:t>
            </a:r>
            <a:endParaRPr/>
          </a:p>
          <a:p>
            <a:pPr indent="0" lvl="0" marL="0" rtl="0" algn="l">
              <a:lnSpc>
                <a:spcPct val="100000"/>
              </a:lnSpc>
              <a:spcBef>
                <a:spcPts val="0"/>
              </a:spcBef>
              <a:spcAft>
                <a:spcPts val="0"/>
              </a:spcAft>
              <a:buSzPts val="1600"/>
              <a:buNone/>
            </a:pPr>
            <a:r>
              <a:t/>
            </a:r>
            <a:endParaRPr b="0" sz="2100">
              <a:latin typeface="Lato"/>
              <a:ea typeface="Lato"/>
              <a:cs typeface="Lato"/>
              <a:sym typeface="Lato"/>
            </a:endParaRPr>
          </a:p>
          <a:p>
            <a:pPr indent="0" lvl="0" marL="0" rtl="0" algn="l">
              <a:lnSpc>
                <a:spcPct val="100000"/>
              </a:lnSpc>
              <a:spcBef>
                <a:spcPts val="0"/>
              </a:spcBef>
              <a:spcAft>
                <a:spcPts val="0"/>
              </a:spcAft>
              <a:buSzPts val="1600"/>
              <a:buNone/>
            </a:pPr>
            <a:r>
              <a:rPr b="0" lang="en-US" sz="2100">
                <a:latin typeface="Lato"/>
                <a:ea typeface="Lato"/>
                <a:cs typeface="Lato"/>
                <a:sym typeface="Lato"/>
              </a:rPr>
              <a:t>A lot of important data we use are in the hidden columns.</a:t>
            </a:r>
            <a:endParaRPr/>
          </a:p>
          <a:p>
            <a:pPr indent="0" lvl="0" marL="0" rtl="0" algn="l">
              <a:lnSpc>
                <a:spcPct val="100000"/>
              </a:lnSpc>
              <a:spcBef>
                <a:spcPts val="0"/>
              </a:spcBef>
              <a:spcAft>
                <a:spcPts val="0"/>
              </a:spcAft>
              <a:buSzPts val="1600"/>
              <a:buNone/>
            </a:pPr>
            <a:r>
              <a:t/>
            </a:r>
            <a:endParaRPr b="0" sz="2100">
              <a:latin typeface="Lato"/>
              <a:ea typeface="Lato"/>
              <a:cs typeface="Lato"/>
              <a:sym typeface="Lato"/>
            </a:endParaRPr>
          </a:p>
          <a:p>
            <a:pPr indent="0" lvl="0" marL="0" rtl="0" algn="l">
              <a:lnSpc>
                <a:spcPct val="100000"/>
              </a:lnSpc>
              <a:spcBef>
                <a:spcPts val="0"/>
              </a:spcBef>
              <a:spcAft>
                <a:spcPts val="0"/>
              </a:spcAft>
              <a:buSzPts val="1600"/>
              <a:buNone/>
            </a:pPr>
            <a:r>
              <a:rPr b="0" lang="en-US" sz="2100">
                <a:latin typeface="Lato"/>
                <a:ea typeface="Lato"/>
                <a:cs typeface="Lato"/>
                <a:sym typeface="Lato"/>
              </a:rPr>
              <a:t>Payments in September, December, February, and June</a:t>
            </a:r>
            <a:endParaRPr/>
          </a:p>
          <a:p>
            <a:pPr indent="0" lvl="0" marL="0" rtl="0" algn="l">
              <a:lnSpc>
                <a:spcPct val="100000"/>
              </a:lnSpc>
              <a:spcBef>
                <a:spcPts val="0"/>
              </a:spcBef>
              <a:spcAft>
                <a:spcPts val="0"/>
              </a:spcAft>
              <a:buSzPts val="1600"/>
              <a:buNone/>
            </a:pPr>
            <a:r>
              <a:t/>
            </a:r>
            <a:endParaRPr b="0" sz="2100">
              <a:latin typeface="Lato"/>
              <a:ea typeface="Lato"/>
              <a:cs typeface="Lato"/>
              <a:sym typeface="Lato"/>
            </a:endParaRPr>
          </a:p>
          <a:p>
            <a:pPr indent="0" lvl="0" marL="0" rtl="0" algn="l">
              <a:lnSpc>
                <a:spcPct val="100000"/>
              </a:lnSpc>
              <a:spcBef>
                <a:spcPts val="0"/>
              </a:spcBef>
              <a:spcAft>
                <a:spcPts val="0"/>
              </a:spcAft>
              <a:buSzPts val="1600"/>
              <a:buNone/>
            </a:pPr>
            <a:r>
              <a:rPr b="0" lang="en-US" sz="2100">
                <a:latin typeface="Lato"/>
                <a:ea typeface="Lato"/>
                <a:cs typeface="Lato"/>
                <a:sym typeface="Lato"/>
              </a:rPr>
              <a:t>See Program Calendar or Payment Letter for specific dates</a:t>
            </a:r>
            <a:endParaRPr/>
          </a:p>
          <a:p>
            <a:pPr indent="0" lvl="0" marL="0" rtl="0" algn="l">
              <a:lnSpc>
                <a:spcPct val="100000"/>
              </a:lnSpc>
              <a:spcBef>
                <a:spcPts val="0"/>
              </a:spcBef>
              <a:spcAft>
                <a:spcPts val="0"/>
              </a:spcAft>
              <a:buSzPts val="1600"/>
              <a:buNone/>
            </a:pPr>
            <a:r>
              <a:t/>
            </a:r>
            <a:endParaRPr b="0" sz="2100">
              <a:latin typeface="Lato"/>
              <a:ea typeface="Lato"/>
              <a:cs typeface="Lato"/>
              <a:sym typeface="Lato"/>
            </a:endParaRPr>
          </a:p>
          <a:p>
            <a:pPr indent="0" lvl="0" marL="0" rtl="0" algn="l">
              <a:lnSpc>
                <a:spcPct val="100000"/>
              </a:lnSpc>
              <a:spcBef>
                <a:spcPts val="0"/>
              </a:spcBef>
              <a:spcAft>
                <a:spcPts val="0"/>
              </a:spcAft>
              <a:buSzPts val="1600"/>
              <a:buNone/>
            </a:pPr>
            <a:r>
              <a:rPr b="0" lang="en-US" sz="2100">
                <a:latin typeface="Lato"/>
                <a:ea typeface="Lato"/>
                <a:cs typeface="Lato"/>
                <a:sym typeface="Lato"/>
              </a:rPr>
              <a:t>Other payments are based off data in the WISE Systems</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0" name="Shape 1850"/>
        <p:cNvGrpSpPr/>
        <p:nvPr/>
      </p:nvGrpSpPr>
      <p:grpSpPr>
        <a:xfrm>
          <a:off x="0" y="0"/>
          <a:ext cx="0" cy="0"/>
          <a:chOff x="0" y="0"/>
          <a:chExt cx="0" cy="0"/>
        </a:xfrm>
      </p:grpSpPr>
      <p:sp>
        <p:nvSpPr>
          <p:cNvPr id="1851" name="Google Shape;1851;g23196b1bd6d_0_3001"/>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How do we get paid?</a:t>
            </a:r>
            <a:endParaRPr/>
          </a:p>
        </p:txBody>
      </p:sp>
      <p:sp>
        <p:nvSpPr>
          <p:cNvPr id="1852" name="Google Shape;1852;g23196b1bd6d_0_3001"/>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3000"/>
              <a:t>Submit the Pupil Count Report</a:t>
            </a:r>
            <a:endParaRPr/>
          </a:p>
          <a:p>
            <a:pPr indent="0" lvl="0" marL="0" rtl="0" algn="l">
              <a:lnSpc>
                <a:spcPct val="100000"/>
              </a:lnSpc>
              <a:spcBef>
                <a:spcPts val="0"/>
              </a:spcBef>
              <a:spcAft>
                <a:spcPts val="0"/>
              </a:spcAft>
              <a:buSzPts val="1600"/>
              <a:buNone/>
            </a:pPr>
            <a:r>
              <a:rPr b="0" lang="en-US" sz="3000"/>
              <a:t>	Located on the ICS webpage</a:t>
            </a:r>
            <a:endParaRPr/>
          </a:p>
          <a:p>
            <a:pPr indent="0" lvl="0" marL="0" rtl="0" algn="l">
              <a:lnSpc>
                <a:spcPct val="100000"/>
              </a:lnSpc>
              <a:spcBef>
                <a:spcPts val="0"/>
              </a:spcBef>
              <a:spcAft>
                <a:spcPts val="0"/>
              </a:spcAft>
              <a:buSzPts val="1600"/>
              <a:buNone/>
            </a:pPr>
            <a:r>
              <a:rPr b="0" lang="en-US" sz="3000"/>
              <a:t>	Instructions on the ICS webpage as well</a:t>
            </a:r>
            <a:endParaRPr/>
          </a:p>
          <a:p>
            <a:pPr indent="0" lvl="0" marL="0" rtl="0" algn="l">
              <a:lnSpc>
                <a:spcPct val="100000"/>
              </a:lnSpc>
              <a:spcBef>
                <a:spcPts val="0"/>
              </a:spcBef>
              <a:spcAft>
                <a:spcPts val="0"/>
              </a:spcAft>
              <a:buSzPts val="1600"/>
              <a:buNone/>
            </a:pPr>
            <a:r>
              <a:t/>
            </a:r>
            <a:endParaRPr b="0" sz="3000"/>
          </a:p>
          <a:p>
            <a:pPr indent="0" lvl="0" marL="0" rtl="0" algn="l">
              <a:lnSpc>
                <a:spcPct val="100000"/>
              </a:lnSpc>
              <a:spcBef>
                <a:spcPts val="0"/>
              </a:spcBef>
              <a:spcAft>
                <a:spcPts val="0"/>
              </a:spcAft>
              <a:buSzPts val="1600"/>
              <a:buNone/>
            </a:pPr>
            <a:r>
              <a:rPr b="0" lang="en-US" sz="3000"/>
              <a:t>Be sure to identify the correct resident district</a:t>
            </a:r>
            <a:endParaRPr/>
          </a:p>
          <a:p>
            <a:pPr indent="0" lvl="0" marL="0" rtl="0" algn="l">
              <a:lnSpc>
                <a:spcPct val="100000"/>
              </a:lnSpc>
              <a:spcBef>
                <a:spcPts val="0"/>
              </a:spcBef>
              <a:spcAft>
                <a:spcPts val="0"/>
              </a:spcAft>
              <a:buSzPts val="1600"/>
              <a:buNone/>
            </a:pPr>
            <a:r>
              <a:t/>
            </a:r>
            <a:endParaRPr b="0" sz="3000"/>
          </a:p>
          <a:p>
            <a:pPr indent="0" lvl="0" marL="0" rtl="0" algn="l">
              <a:lnSpc>
                <a:spcPct val="100000"/>
              </a:lnSpc>
              <a:spcBef>
                <a:spcPts val="0"/>
              </a:spcBef>
              <a:spcAft>
                <a:spcPts val="0"/>
              </a:spcAft>
              <a:buSzPts val="1600"/>
              <a:buNone/>
            </a:pPr>
            <a:r>
              <a:rPr b="0" lang="en-US" sz="3000"/>
              <a:t>Submit via Kiteworks on time</a:t>
            </a:r>
            <a:endParaRPr/>
          </a:p>
          <a:p>
            <a:pPr indent="0" lvl="0" marL="0" rtl="0" algn="l">
              <a:lnSpc>
                <a:spcPct val="100000"/>
              </a:lnSpc>
              <a:spcBef>
                <a:spcPts val="0"/>
              </a:spcBef>
              <a:spcAft>
                <a:spcPts val="0"/>
              </a:spcAft>
              <a:buSzPts val="1600"/>
              <a:buNone/>
            </a:pPr>
            <a:r>
              <a:t/>
            </a:r>
            <a:endParaRPr b="0" sz="30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g23196b1bd6d_0_3006"/>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Who are our points of contact?</a:t>
            </a:r>
            <a:endParaRPr/>
          </a:p>
        </p:txBody>
      </p:sp>
      <p:sp>
        <p:nvSpPr>
          <p:cNvPr id="1858" name="Google Shape;1858;g23196b1bd6d_0_3006"/>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1600"/>
              <a:buChar char="•"/>
            </a:pPr>
            <a:r>
              <a:rPr b="0" lang="en-US" sz="2000"/>
              <a:t>Everyone at DPI is student-driven and committed to helping you navigate and meet bureaucratic burdens so you can educate kids</a:t>
            </a:r>
            <a:endParaRPr/>
          </a:p>
          <a:p>
            <a:pPr indent="-241300" lvl="0" marL="342900" rtl="0" algn="l">
              <a:lnSpc>
                <a:spcPct val="100000"/>
              </a:lnSpc>
              <a:spcBef>
                <a:spcPts val="0"/>
              </a:spcBef>
              <a:spcAft>
                <a:spcPts val="0"/>
              </a:spcAft>
              <a:buSzPts val="1600"/>
              <a:buNone/>
            </a:pPr>
            <a:r>
              <a:t/>
            </a:r>
            <a:endParaRPr b="0" sz="2000"/>
          </a:p>
          <a:p>
            <a:pPr indent="-342900" lvl="0" marL="342900" rtl="0" algn="l">
              <a:lnSpc>
                <a:spcPct val="100000"/>
              </a:lnSpc>
              <a:spcBef>
                <a:spcPts val="0"/>
              </a:spcBef>
              <a:spcAft>
                <a:spcPts val="0"/>
              </a:spcAft>
              <a:buSzPts val="1600"/>
              <a:buChar char="•"/>
            </a:pPr>
            <a:r>
              <a:rPr b="0" lang="en-US" sz="2000"/>
              <a:t>Unless you have a designated point of contact on another team (e.g., Program Calendar) contact Alexander B. Roberson first.</a:t>
            </a:r>
            <a:endParaRPr/>
          </a:p>
          <a:p>
            <a:pPr indent="-241300" lvl="0" marL="342900" rtl="0" algn="l">
              <a:lnSpc>
                <a:spcPct val="100000"/>
              </a:lnSpc>
              <a:spcBef>
                <a:spcPts val="0"/>
              </a:spcBef>
              <a:spcAft>
                <a:spcPts val="0"/>
              </a:spcAft>
              <a:buSzPts val="1600"/>
              <a:buNone/>
            </a:pPr>
            <a:r>
              <a:t/>
            </a:r>
            <a:endParaRPr b="0" sz="2000"/>
          </a:p>
          <a:p>
            <a:pPr indent="-342900" lvl="0" marL="342900" rtl="0" algn="l">
              <a:lnSpc>
                <a:spcPct val="100000"/>
              </a:lnSpc>
              <a:spcBef>
                <a:spcPts val="0"/>
              </a:spcBef>
              <a:spcAft>
                <a:spcPts val="0"/>
              </a:spcAft>
              <a:buSzPts val="1600"/>
              <a:buChar char="•"/>
            </a:pPr>
            <a:r>
              <a:rPr b="0" lang="en-US" sz="2000"/>
              <a:t>You should contact your board attorney, too.</a:t>
            </a:r>
            <a:endParaRPr b="0" sz="700"/>
          </a:p>
          <a:p>
            <a:pPr indent="0" lvl="0" marL="0" rtl="0" algn="l">
              <a:lnSpc>
                <a:spcPct val="100000"/>
              </a:lnSpc>
              <a:spcBef>
                <a:spcPts val="0"/>
              </a:spcBef>
              <a:spcAft>
                <a:spcPts val="0"/>
              </a:spcAft>
              <a:buSzPts val="1600"/>
              <a:buNone/>
            </a:pPr>
            <a:r>
              <a:t/>
            </a:r>
            <a:endParaRPr b="0" sz="2000"/>
          </a:p>
          <a:p>
            <a:pPr indent="-342900" lvl="0" marL="342900" rtl="0" algn="l">
              <a:lnSpc>
                <a:spcPct val="100000"/>
              </a:lnSpc>
              <a:spcBef>
                <a:spcPts val="0"/>
              </a:spcBef>
              <a:spcAft>
                <a:spcPts val="0"/>
              </a:spcAft>
              <a:buSzPts val="1600"/>
              <a:buChar char="•"/>
            </a:pPr>
            <a:r>
              <a:rPr b="0" lang="en-US" sz="2000"/>
              <a:t>You should always keep your authorizer informed.</a:t>
            </a:r>
            <a:endParaRPr/>
          </a:p>
          <a:p>
            <a:pPr indent="0" lvl="0" marL="0" rtl="0" algn="l">
              <a:lnSpc>
                <a:spcPct val="100000"/>
              </a:lnSpc>
              <a:spcBef>
                <a:spcPts val="0"/>
              </a:spcBef>
              <a:spcAft>
                <a:spcPts val="0"/>
              </a:spcAft>
              <a:buSzPts val="1600"/>
              <a:buNone/>
            </a:pPr>
            <a:r>
              <a:t/>
            </a:r>
            <a:endParaRPr b="0" sz="3000"/>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2" name="Shape 1862"/>
        <p:cNvGrpSpPr/>
        <p:nvPr/>
      </p:nvGrpSpPr>
      <p:grpSpPr>
        <a:xfrm>
          <a:off x="0" y="0"/>
          <a:ext cx="0" cy="0"/>
          <a:chOff x="0" y="0"/>
          <a:chExt cx="0" cy="0"/>
        </a:xfrm>
      </p:grpSpPr>
      <p:sp>
        <p:nvSpPr>
          <p:cNvPr id="1863" name="Google Shape;1863;g23196b1bd6d_0_3011"/>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How will we know what to do?</a:t>
            </a:r>
            <a:endParaRPr/>
          </a:p>
        </p:txBody>
      </p:sp>
      <p:sp>
        <p:nvSpPr>
          <p:cNvPr id="1864" name="Google Shape;1864;g23196b1bd6d_0_3011"/>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2000"/>
              <a:t>Independent Charter Schools Program Calendar</a:t>
            </a:r>
            <a:endParaRPr/>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rPr b="0" lang="en-US" sz="2000"/>
              <a:t>Emails from DPI</a:t>
            </a:r>
            <a:endParaRPr/>
          </a:p>
          <a:p>
            <a:pPr indent="0" lvl="0" marL="0" rtl="0" algn="l">
              <a:lnSpc>
                <a:spcPct val="100000"/>
              </a:lnSpc>
              <a:spcBef>
                <a:spcPts val="0"/>
              </a:spcBef>
              <a:spcAft>
                <a:spcPts val="0"/>
              </a:spcAft>
              <a:buSzPts val="1600"/>
              <a:buNone/>
            </a:pPr>
            <a:r>
              <a:rPr b="0" lang="en-US" sz="2000"/>
              <a:t>	Some from PEO, some from other teams</a:t>
            </a:r>
            <a:endParaRPr/>
          </a:p>
          <a:p>
            <a:pPr indent="0" lvl="0" marL="0" rtl="0" algn="l">
              <a:lnSpc>
                <a:spcPct val="100000"/>
              </a:lnSpc>
              <a:spcBef>
                <a:spcPts val="0"/>
              </a:spcBef>
              <a:spcAft>
                <a:spcPts val="0"/>
              </a:spcAft>
              <a:buSzPts val="1600"/>
              <a:buNone/>
            </a:pPr>
            <a:r>
              <a:rPr b="0" lang="en-US" sz="2000"/>
              <a:t>	Some emails will go only to the email on the school directory</a:t>
            </a:r>
            <a:endParaRPr/>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rPr b="0" lang="en-US" sz="2000"/>
              <a:t>Payment Letters, Instructions on the website</a:t>
            </a:r>
            <a:endParaRPr/>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rPr b="0" lang="en-US" sz="2000"/>
              <a:t>Visit the ICS webpage first</a:t>
            </a:r>
            <a:endParaRPr/>
          </a:p>
          <a:p>
            <a:pPr indent="0" lvl="0" marL="0" rtl="0" algn="l">
              <a:lnSpc>
                <a:spcPct val="100000"/>
              </a:lnSpc>
              <a:spcBef>
                <a:spcPts val="0"/>
              </a:spcBef>
              <a:spcAft>
                <a:spcPts val="0"/>
              </a:spcAft>
              <a:buSzPts val="1600"/>
              <a:buNone/>
            </a:pPr>
            <a:r>
              <a:rPr b="0" lang="en-US" sz="2000"/>
              <a:t>	Sometimes other webpages don’t apply to ICS</a:t>
            </a:r>
            <a:endParaRPr/>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3000"/>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8" name="Shape 1868"/>
        <p:cNvGrpSpPr/>
        <p:nvPr/>
      </p:nvGrpSpPr>
      <p:grpSpPr>
        <a:xfrm>
          <a:off x="0" y="0"/>
          <a:ext cx="0" cy="0"/>
          <a:chOff x="0" y="0"/>
          <a:chExt cx="0" cy="0"/>
        </a:xfrm>
      </p:grpSpPr>
      <p:sp>
        <p:nvSpPr>
          <p:cNvPr id="1869" name="Google Shape;1869;g23196b1bd6d_0_3016"/>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2700"/>
              <a:buNone/>
            </a:pPr>
            <a:r>
              <a:rPr lang="en-US"/>
              <a:t>Final Thoughts</a:t>
            </a:r>
            <a:endParaRPr/>
          </a:p>
        </p:txBody>
      </p:sp>
      <p:sp>
        <p:nvSpPr>
          <p:cNvPr id="1870" name="Google Shape;1870;g23196b1bd6d_0_3016"/>
          <p:cNvSpPr txBox="1"/>
          <p:nvPr>
            <p:ph idx="2" type="body"/>
          </p:nvPr>
        </p:nvSpPr>
        <p:spPr>
          <a:xfrm>
            <a:off x="690281" y="1048872"/>
            <a:ext cx="7727700" cy="3576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600"/>
              <a:buNone/>
            </a:pPr>
            <a:r>
              <a:rPr b="0" lang="en-US" sz="2300"/>
              <a:t>Not trying to play “gotchya!”</a:t>
            </a:r>
            <a:endParaRPr sz="2700"/>
          </a:p>
          <a:p>
            <a:pPr indent="0" lvl="0" marL="0" rtl="0" algn="l">
              <a:lnSpc>
                <a:spcPct val="100000"/>
              </a:lnSpc>
              <a:spcBef>
                <a:spcPts val="0"/>
              </a:spcBef>
              <a:spcAft>
                <a:spcPts val="0"/>
              </a:spcAft>
              <a:buSzPts val="1600"/>
              <a:buNone/>
            </a:pPr>
            <a:r>
              <a:t/>
            </a:r>
            <a:endParaRPr b="0" sz="2300"/>
          </a:p>
          <a:p>
            <a:pPr indent="0" lvl="0" marL="0" rtl="0" algn="l">
              <a:lnSpc>
                <a:spcPct val="100000"/>
              </a:lnSpc>
              <a:spcBef>
                <a:spcPts val="0"/>
              </a:spcBef>
              <a:spcAft>
                <a:spcPts val="0"/>
              </a:spcAft>
              <a:buSzPts val="1600"/>
              <a:buNone/>
            </a:pPr>
            <a:r>
              <a:rPr b="0" lang="en-US" sz="2300"/>
              <a:t>Surprises v Bad News</a:t>
            </a:r>
            <a:endParaRPr sz="2700"/>
          </a:p>
          <a:p>
            <a:pPr indent="0" lvl="0" marL="0" rtl="0" algn="l">
              <a:lnSpc>
                <a:spcPct val="100000"/>
              </a:lnSpc>
              <a:spcBef>
                <a:spcPts val="0"/>
              </a:spcBef>
              <a:spcAft>
                <a:spcPts val="0"/>
              </a:spcAft>
              <a:buSzPts val="1600"/>
              <a:buNone/>
            </a:pPr>
            <a:r>
              <a:t/>
            </a:r>
            <a:endParaRPr b="0" sz="2300"/>
          </a:p>
          <a:p>
            <a:pPr indent="0" lvl="0" marL="0" rtl="0" algn="l">
              <a:lnSpc>
                <a:spcPct val="100000"/>
              </a:lnSpc>
              <a:spcBef>
                <a:spcPts val="0"/>
              </a:spcBef>
              <a:spcAft>
                <a:spcPts val="0"/>
              </a:spcAft>
              <a:buSzPts val="1600"/>
              <a:buNone/>
            </a:pPr>
            <a:r>
              <a:rPr b="0" lang="en-US" sz="2300"/>
              <a:t>Please keep me informed</a:t>
            </a:r>
            <a:endParaRPr sz="2700"/>
          </a:p>
          <a:p>
            <a:pPr indent="0" lvl="0" marL="0" rtl="0" algn="l">
              <a:lnSpc>
                <a:spcPct val="100000"/>
              </a:lnSpc>
              <a:spcBef>
                <a:spcPts val="0"/>
              </a:spcBef>
              <a:spcAft>
                <a:spcPts val="0"/>
              </a:spcAft>
              <a:buSzPts val="1600"/>
              <a:buNone/>
            </a:pPr>
            <a:r>
              <a:t/>
            </a:r>
            <a:endParaRPr b="0" sz="2300"/>
          </a:p>
          <a:p>
            <a:pPr indent="0" lvl="0" marL="0" rtl="0" algn="l">
              <a:lnSpc>
                <a:spcPct val="100000"/>
              </a:lnSpc>
              <a:spcBef>
                <a:spcPts val="0"/>
              </a:spcBef>
              <a:spcAft>
                <a:spcPts val="0"/>
              </a:spcAft>
              <a:buClr>
                <a:schemeClr val="dk1"/>
              </a:buClr>
              <a:buSzPts val="1600"/>
              <a:buFont typeface="Arial"/>
              <a:buNone/>
            </a:pPr>
            <a:r>
              <a:rPr b="0" lang="en-US" sz="2300"/>
              <a:t>DPI wants to support in navigating your bureaucratic burdens so you can focus on educating Wisconsin students.</a:t>
            </a:r>
            <a:endParaRPr b="0" sz="23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2000"/>
          </a:p>
          <a:p>
            <a:pPr indent="0" lvl="0" marL="0" rtl="0" algn="l">
              <a:lnSpc>
                <a:spcPct val="100000"/>
              </a:lnSpc>
              <a:spcBef>
                <a:spcPts val="0"/>
              </a:spcBef>
              <a:spcAft>
                <a:spcPts val="0"/>
              </a:spcAft>
              <a:buSzPts val="1600"/>
              <a:buNone/>
            </a:pPr>
            <a:r>
              <a:t/>
            </a:r>
            <a:endParaRPr b="0" sz="3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g237a0c12ba3_2_12"/>
          <p:cNvSpPr txBox="1"/>
          <p:nvPr>
            <p:ph type="title"/>
          </p:nvPr>
        </p:nvSpPr>
        <p:spPr>
          <a:xfrm>
            <a:off x="0" y="205978"/>
            <a:ext cx="9144000" cy="857400"/>
          </a:xfrm>
          <a:prstGeom prst="rect">
            <a:avLst/>
          </a:prstGeom>
          <a:noFill/>
          <a:ln>
            <a:noFill/>
          </a:ln>
        </p:spPr>
        <p:txBody>
          <a:bodyPr anchorCtr="0" anchor="t" bIns="33475" lIns="66975" spcFirstLastPara="1" rIns="66975" wrap="square" tIns="33475">
            <a:normAutofit fontScale="90000"/>
          </a:bodyPr>
          <a:lstStyle/>
          <a:p>
            <a:pPr indent="0" lvl="0" marL="0" rtl="0" algn="ctr">
              <a:lnSpc>
                <a:spcPct val="90000"/>
              </a:lnSpc>
              <a:spcBef>
                <a:spcPts val="0"/>
              </a:spcBef>
              <a:spcAft>
                <a:spcPts val="0"/>
              </a:spcAft>
              <a:buClr>
                <a:schemeClr val="lt1"/>
              </a:buClr>
              <a:buSzPct val="100000"/>
              <a:buFont typeface="Lato Black"/>
              <a:buNone/>
            </a:pPr>
            <a:r>
              <a:rPr lang="en-US"/>
              <a:t>What is WISEdata Finance?</a:t>
            </a:r>
            <a:br>
              <a:rPr lang="en-US"/>
            </a:br>
            <a:endParaRPr/>
          </a:p>
        </p:txBody>
      </p:sp>
      <p:sp>
        <p:nvSpPr>
          <p:cNvPr id="698" name="Google Shape;698;g237a0c12ba3_2_12"/>
          <p:cNvSpPr txBox="1"/>
          <p:nvPr>
            <p:ph idx="1" type="body"/>
          </p:nvPr>
        </p:nvSpPr>
        <p:spPr>
          <a:xfrm>
            <a:off x="364689" y="1117467"/>
            <a:ext cx="8372100" cy="3590100"/>
          </a:xfrm>
          <a:prstGeom prst="rect">
            <a:avLst/>
          </a:prstGeom>
          <a:noFill/>
          <a:ln>
            <a:noFill/>
          </a:ln>
        </p:spPr>
        <p:txBody>
          <a:bodyPr anchorCtr="0" anchor="t" bIns="33475" lIns="66975" spcFirstLastPara="1" rIns="66975" wrap="square" tIns="33475">
            <a:normAutofit fontScale="77500" lnSpcReduction="10000"/>
          </a:bodyPr>
          <a:lstStyle/>
          <a:p>
            <a:pPr indent="-312737" lvl="0" marL="330200" rtl="0" algn="l">
              <a:lnSpc>
                <a:spcPct val="100000"/>
              </a:lnSpc>
              <a:spcBef>
                <a:spcPts val="700"/>
              </a:spcBef>
              <a:spcAft>
                <a:spcPts val="0"/>
              </a:spcAft>
              <a:buSzPct val="100000"/>
              <a:buChar char="•"/>
            </a:pPr>
            <a:r>
              <a:rPr lang="en-US" sz="3000"/>
              <a:t>LEAs use finance vendors pull the current Wisconsin Uniform Financial Accounting Requirements (WUFAR) Chart of Accounts (COA) from DPI</a:t>
            </a:r>
            <a:endParaRPr sz="3000"/>
          </a:p>
          <a:p>
            <a:pPr indent="-312737" lvl="0" marL="330200" rtl="0" algn="l">
              <a:lnSpc>
                <a:spcPct val="100000"/>
              </a:lnSpc>
              <a:spcBef>
                <a:spcPts val="2300"/>
              </a:spcBef>
              <a:spcAft>
                <a:spcPts val="0"/>
              </a:spcAft>
              <a:buSzPct val="100000"/>
              <a:buChar char="•"/>
            </a:pPr>
            <a:r>
              <a:rPr lang="en-US" sz="3000"/>
              <a:t>District crosswalks ledger to a Local COA in WUFAR and pushes data to WDF</a:t>
            </a:r>
            <a:endParaRPr sz="3000"/>
          </a:p>
          <a:p>
            <a:pPr indent="-312737" lvl="0" marL="330200" rtl="0" algn="l">
              <a:lnSpc>
                <a:spcPct val="100000"/>
              </a:lnSpc>
              <a:spcBef>
                <a:spcPts val="2300"/>
              </a:spcBef>
              <a:spcAft>
                <a:spcPts val="0"/>
              </a:spcAft>
              <a:buSzPct val="100000"/>
              <a:buChar char="•"/>
            </a:pPr>
            <a:r>
              <a:rPr lang="en-US" sz="3000"/>
              <a:t>The Local detail COA rolls up to the required DPI COA level</a:t>
            </a:r>
            <a:endParaRPr sz="3000"/>
          </a:p>
          <a:p>
            <a:pPr indent="-312737" lvl="0" marL="330200" rtl="0" algn="l">
              <a:lnSpc>
                <a:spcPct val="100000"/>
              </a:lnSpc>
              <a:spcBef>
                <a:spcPts val="2300"/>
              </a:spcBef>
              <a:spcAft>
                <a:spcPts val="2300"/>
              </a:spcAft>
              <a:buSzPct val="100000"/>
              <a:buChar char="•"/>
            </a:pPr>
            <a:r>
              <a:rPr lang="en-US" sz="3000"/>
              <a:t>District pushes financial data as three sets of data: Local Accounts, Budget Amounts and Actual Amounts</a:t>
            </a:r>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g237a0c12ba3_2_18"/>
          <p:cNvSpPr txBox="1"/>
          <p:nvPr>
            <p:ph type="title"/>
          </p:nvPr>
        </p:nvSpPr>
        <p:spPr>
          <a:xfrm>
            <a:off x="0" y="205978"/>
            <a:ext cx="9144000" cy="857400"/>
          </a:xfrm>
          <a:prstGeom prst="rect">
            <a:avLst/>
          </a:prstGeom>
          <a:noFill/>
          <a:ln>
            <a:noFill/>
          </a:ln>
        </p:spPr>
        <p:txBody>
          <a:bodyPr anchorCtr="0" anchor="t" bIns="33475" lIns="66975" spcFirstLastPara="1" rIns="66975" wrap="square" tIns="33475">
            <a:normAutofit fontScale="90000"/>
          </a:bodyPr>
          <a:lstStyle/>
          <a:p>
            <a:pPr indent="0" lvl="0" marL="0" rtl="0" algn="ctr">
              <a:lnSpc>
                <a:spcPct val="90000"/>
              </a:lnSpc>
              <a:spcBef>
                <a:spcPts val="0"/>
              </a:spcBef>
              <a:spcAft>
                <a:spcPts val="0"/>
              </a:spcAft>
              <a:buClr>
                <a:schemeClr val="lt1"/>
              </a:buClr>
              <a:buSzPct val="100000"/>
              <a:buFont typeface="Lato Black"/>
              <a:buNone/>
            </a:pPr>
            <a:r>
              <a:rPr lang="en-US"/>
              <a:t>What Does This Mean For LEAs?</a:t>
            </a:r>
            <a:br>
              <a:rPr lang="en-US"/>
            </a:br>
            <a:br>
              <a:rPr lang="en-US"/>
            </a:br>
            <a:endParaRPr/>
          </a:p>
        </p:txBody>
      </p:sp>
      <p:sp>
        <p:nvSpPr>
          <p:cNvPr id="705" name="Google Shape;705;g237a0c12ba3_2_18"/>
          <p:cNvSpPr txBox="1"/>
          <p:nvPr>
            <p:ph idx="1" type="body"/>
          </p:nvPr>
        </p:nvSpPr>
        <p:spPr>
          <a:xfrm>
            <a:off x="245782" y="1101611"/>
            <a:ext cx="8639700" cy="3574500"/>
          </a:xfrm>
          <a:prstGeom prst="rect">
            <a:avLst/>
          </a:prstGeom>
          <a:noFill/>
          <a:ln>
            <a:noFill/>
          </a:ln>
        </p:spPr>
        <p:txBody>
          <a:bodyPr anchorCtr="0" anchor="t" bIns="33475" lIns="66975" spcFirstLastPara="1" rIns="66975" wrap="square" tIns="33475">
            <a:noAutofit/>
          </a:bodyPr>
          <a:lstStyle/>
          <a:p>
            <a:pPr indent="-215900" lvl="0" marL="203200" marR="0" rtl="0" algn="l">
              <a:lnSpc>
                <a:spcPct val="100000"/>
              </a:lnSpc>
              <a:spcBef>
                <a:spcPts val="700"/>
              </a:spcBef>
              <a:spcAft>
                <a:spcPts val="0"/>
              </a:spcAft>
              <a:buClr>
                <a:srgbClr val="000000"/>
              </a:buClr>
              <a:buSzPts val="2600"/>
              <a:buChar char="•"/>
            </a:pPr>
            <a:r>
              <a:rPr b="0" i="0" lang="en-US" sz="2600" u="none" cap="none" strike="noStrike">
                <a:solidFill>
                  <a:srgbClr val="000000"/>
                </a:solidFill>
              </a:rPr>
              <a:t>LEA’s financial ledger (the local “books”) pus</a:t>
            </a:r>
            <a:r>
              <a:rPr b="0" lang="en-US" sz="2600">
                <a:solidFill>
                  <a:srgbClr val="000000"/>
                </a:solidFill>
              </a:rPr>
              <a:t>hed to WDF </a:t>
            </a:r>
            <a:r>
              <a:rPr b="0" i="0" lang="en-US" sz="2600" u="none" cap="none" strike="noStrike">
                <a:solidFill>
                  <a:srgbClr val="000000"/>
                </a:solidFill>
              </a:rPr>
              <a:t>must be consistent with WUFAR accounting and the DPI </a:t>
            </a:r>
            <a:r>
              <a:rPr b="0" lang="en-US" sz="2600">
                <a:solidFill>
                  <a:srgbClr val="000000"/>
                </a:solidFill>
              </a:rPr>
              <a:t>Chart of Accounts</a:t>
            </a:r>
            <a:r>
              <a:rPr b="0" i="0" lang="en-US" sz="2600" u="none" cap="none" strike="noStrike">
                <a:solidFill>
                  <a:srgbClr val="000000"/>
                </a:solidFill>
              </a:rPr>
              <a:t> to avoid WISEdata Finance reporting quality issues</a:t>
            </a:r>
            <a:endParaRPr b="0" sz="2600"/>
          </a:p>
          <a:p>
            <a:pPr indent="-215900" lvl="0" marL="203200" marR="0" rtl="0" algn="l">
              <a:lnSpc>
                <a:spcPct val="100000"/>
              </a:lnSpc>
              <a:spcBef>
                <a:spcPts val="2300"/>
              </a:spcBef>
              <a:spcAft>
                <a:spcPts val="0"/>
              </a:spcAft>
              <a:buClr>
                <a:srgbClr val="000000"/>
              </a:buClr>
              <a:buSzPts val="2600"/>
              <a:buChar char="•"/>
            </a:pPr>
            <a:r>
              <a:rPr b="0" lang="en-US" sz="2600">
                <a:solidFill>
                  <a:srgbClr val="000000"/>
                </a:solidFill>
              </a:rPr>
              <a:t>Validations are triggered within  WISEdata Finance</a:t>
            </a:r>
            <a:endParaRPr b="0" sz="2600"/>
          </a:p>
          <a:p>
            <a:pPr indent="-215900" lvl="0" marL="203200" marR="0" rtl="0" algn="l">
              <a:lnSpc>
                <a:spcPct val="100000"/>
              </a:lnSpc>
              <a:spcBef>
                <a:spcPts val="2300"/>
              </a:spcBef>
              <a:spcAft>
                <a:spcPts val="2300"/>
              </a:spcAft>
              <a:buClr>
                <a:srgbClr val="000000"/>
              </a:buClr>
              <a:buSzPts val="2600"/>
              <a:buChar char="•"/>
            </a:pPr>
            <a:r>
              <a:rPr b="0" i="0" lang="en-US" sz="2600" u="none" cap="none" strike="noStrike">
                <a:solidFill>
                  <a:srgbClr val="000000"/>
                </a:solidFill>
              </a:rPr>
              <a:t>WiSFiP will be developed to collect additional information to supplement WISEdata Finance data </a:t>
            </a:r>
            <a:r>
              <a:rPr b="0" lang="en-US" sz="2600">
                <a:solidFill>
                  <a:srgbClr val="000000"/>
                </a:solidFill>
              </a:rPr>
              <a:t>in order to complete reporting requirements.</a:t>
            </a:r>
            <a:endParaRPr b="0" sz="2600"/>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237a0c12ba3_2_24"/>
          <p:cNvSpPr txBox="1"/>
          <p:nvPr>
            <p:ph idx="1" type="body"/>
          </p:nvPr>
        </p:nvSpPr>
        <p:spPr>
          <a:xfrm>
            <a:off x="0" y="0"/>
            <a:ext cx="9144000" cy="9216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600"/>
              <a:buFont typeface="Arial"/>
              <a:buNone/>
            </a:pPr>
            <a:r>
              <a:rPr lang="en-US"/>
              <a:t>Mindset Shift: WISEdata Finance</a:t>
            </a:r>
            <a:endParaRPr/>
          </a:p>
        </p:txBody>
      </p:sp>
      <p:sp>
        <p:nvSpPr>
          <p:cNvPr id="711" name="Google Shape;711;g237a0c12ba3_2_24"/>
          <p:cNvSpPr txBox="1"/>
          <p:nvPr/>
        </p:nvSpPr>
        <p:spPr>
          <a:xfrm>
            <a:off x="161800" y="994675"/>
            <a:ext cx="8982300" cy="71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1600">
                <a:solidFill>
                  <a:srgbClr val="292F33"/>
                </a:solidFill>
                <a:latin typeface="Roboto"/>
                <a:ea typeface="Roboto"/>
                <a:cs typeface="Roboto"/>
                <a:sym typeface="Roboto"/>
              </a:rPr>
              <a:t>Data submissions in WISEdata Finance are point-in-time looks, and it helps to think about data validations more as bringing issues to your attention than giving you a list of errors to clear</a:t>
            </a:r>
            <a:endParaRPr sz="3000">
              <a:latin typeface="Lato"/>
              <a:ea typeface="Lato"/>
              <a:cs typeface="Lato"/>
              <a:sym typeface="Lato"/>
            </a:endParaRPr>
          </a:p>
        </p:txBody>
      </p:sp>
      <p:sp>
        <p:nvSpPr>
          <p:cNvPr id="712" name="Google Shape;712;g237a0c12ba3_2_24"/>
          <p:cNvSpPr txBox="1"/>
          <p:nvPr/>
        </p:nvSpPr>
        <p:spPr>
          <a:xfrm>
            <a:off x="314700" y="1977950"/>
            <a:ext cx="2866200" cy="3115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US" sz="2400">
                <a:solidFill>
                  <a:schemeClr val="dk1"/>
                </a:solidFill>
                <a:latin typeface="Lato"/>
                <a:ea typeface="Lato"/>
                <a:cs typeface="Lato"/>
                <a:sym typeface="Lato"/>
              </a:rPr>
              <a:t>“Doing the report”</a:t>
            </a:r>
            <a:br>
              <a:rPr b="1" lang="en-US" sz="2400">
                <a:solidFill>
                  <a:schemeClr val="dk1"/>
                </a:solidFill>
                <a:latin typeface="Lato"/>
                <a:ea typeface="Lato"/>
                <a:cs typeface="Lato"/>
                <a:sym typeface="Lato"/>
              </a:rPr>
            </a:br>
            <a:r>
              <a:rPr b="1" lang="en-US" sz="2400">
                <a:solidFill>
                  <a:schemeClr val="dk1"/>
                </a:solidFill>
                <a:latin typeface="Lato"/>
                <a:ea typeface="Lato"/>
                <a:cs typeface="Lato"/>
                <a:sym typeface="Lato"/>
              </a:rPr>
              <a:t>will mean pushing clean data</a:t>
            </a:r>
            <a:endParaRPr b="1" sz="2400">
              <a:solidFill>
                <a:schemeClr val="dk1"/>
              </a:solidFill>
              <a:latin typeface="Lato"/>
              <a:ea typeface="Lato"/>
              <a:cs typeface="Lato"/>
              <a:sym typeface="Lato"/>
            </a:endParaRPr>
          </a:p>
          <a:p>
            <a:pPr indent="0" lvl="0" marL="0" rtl="0" algn="l">
              <a:lnSpc>
                <a:spcPct val="115000"/>
              </a:lnSpc>
              <a:spcBef>
                <a:spcPts val="0"/>
              </a:spcBef>
              <a:spcAft>
                <a:spcPts val="0"/>
              </a:spcAft>
              <a:buNone/>
            </a:pPr>
            <a:r>
              <a:t/>
            </a:r>
            <a:endParaRPr b="1" sz="2400">
              <a:solidFill>
                <a:schemeClr val="dk1"/>
              </a:solidFill>
              <a:latin typeface="Lato"/>
              <a:ea typeface="Lato"/>
              <a:cs typeface="Lato"/>
              <a:sym typeface="Lato"/>
            </a:endParaRPr>
          </a:p>
          <a:p>
            <a:pPr indent="0" lvl="0" marL="0" rtl="0" algn="ctr">
              <a:spcBef>
                <a:spcPts val="0"/>
              </a:spcBef>
              <a:spcAft>
                <a:spcPts val="0"/>
              </a:spcAft>
              <a:buNone/>
            </a:pPr>
            <a:r>
              <a:rPr lang="en-US" sz="2000">
                <a:solidFill>
                  <a:schemeClr val="dk1"/>
                </a:solidFill>
                <a:latin typeface="Lato"/>
                <a:ea typeface="Lato"/>
                <a:cs typeface="Lato"/>
                <a:sym typeface="Lato"/>
              </a:rPr>
              <a:t>Fixing your books and pushing that data to WDF is how you fix your reporting</a:t>
            </a:r>
            <a:endParaRPr sz="1400"/>
          </a:p>
        </p:txBody>
      </p:sp>
      <p:pic>
        <p:nvPicPr>
          <p:cNvPr id="713" name="Google Shape;713;g237a0c12ba3_2_24"/>
          <p:cNvPicPr preferRelativeResize="0"/>
          <p:nvPr/>
        </p:nvPicPr>
        <p:blipFill rotWithShape="1">
          <a:blip r:embed="rId3">
            <a:alphaModFix/>
          </a:blip>
          <a:srcRect b="0" l="0" r="0" t="0"/>
          <a:stretch/>
        </p:blipFill>
        <p:spPr>
          <a:xfrm>
            <a:off x="3496075" y="1806500"/>
            <a:ext cx="5645851" cy="333577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237a0c12ba3_2_31"/>
          <p:cNvSpPr txBox="1"/>
          <p:nvPr>
            <p:ph idx="1" type="body"/>
          </p:nvPr>
        </p:nvSpPr>
        <p:spPr>
          <a:xfrm>
            <a:off x="110" y="0"/>
            <a:ext cx="9144000" cy="8901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lang="en-US"/>
              <a:t>Alternative Reporting Mechanism (ARM)</a:t>
            </a:r>
            <a:endParaRPr/>
          </a:p>
        </p:txBody>
      </p:sp>
      <p:sp>
        <p:nvSpPr>
          <p:cNvPr id="719" name="Google Shape;719;g237a0c12ba3_2_31"/>
          <p:cNvSpPr txBox="1"/>
          <p:nvPr/>
        </p:nvSpPr>
        <p:spPr>
          <a:xfrm>
            <a:off x="261625" y="1098443"/>
            <a:ext cx="8633700" cy="3757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400"/>
              </a:spcBef>
              <a:spcAft>
                <a:spcPts val="0"/>
              </a:spcAft>
              <a:buNone/>
            </a:pPr>
            <a:r>
              <a:rPr lang="en-US" sz="2600">
                <a:latin typeface="Lato"/>
                <a:ea typeface="Lato"/>
                <a:cs typeface="Lato"/>
                <a:sym typeface="Lato"/>
              </a:rPr>
              <a:t>WISEdata Finance includes an upload-based alternative reporting mechanism (ARM) available to LEAs for submitting financial data to DPI without the use of an Ed-Fi certified financial software vendor.</a:t>
            </a:r>
            <a:endParaRPr sz="2600">
              <a:latin typeface="Lato"/>
              <a:ea typeface="Lato"/>
              <a:cs typeface="Lato"/>
              <a:sym typeface="Lato"/>
            </a:endParaRPr>
          </a:p>
          <a:p>
            <a:pPr indent="0" lvl="0" marL="0" rtl="0" algn="l">
              <a:lnSpc>
                <a:spcPct val="100000"/>
              </a:lnSpc>
              <a:spcBef>
                <a:spcPts val="400"/>
              </a:spcBef>
              <a:spcAft>
                <a:spcPts val="0"/>
              </a:spcAft>
              <a:buNone/>
            </a:pPr>
            <a:r>
              <a:t/>
            </a:r>
            <a:endParaRPr sz="2600">
              <a:latin typeface="Lato"/>
              <a:ea typeface="Lato"/>
              <a:cs typeface="Lato"/>
              <a:sym typeface="Lato"/>
            </a:endParaRPr>
          </a:p>
          <a:p>
            <a:pPr indent="0" lvl="0" marL="0" rtl="0" algn="l">
              <a:lnSpc>
                <a:spcPct val="100000"/>
              </a:lnSpc>
              <a:spcBef>
                <a:spcPts val="400"/>
              </a:spcBef>
              <a:spcAft>
                <a:spcPts val="0"/>
              </a:spcAft>
              <a:buNone/>
            </a:pPr>
            <a:r>
              <a:rPr lang="en-US" sz="2600">
                <a:latin typeface="Lato"/>
                <a:ea typeface="Lato"/>
                <a:cs typeface="Lato"/>
                <a:sym typeface="Lato"/>
              </a:rPr>
              <a:t>Primarily designed as an option for Independent Charter Schools to address concerns around the cost of school financial software and differences in accounting requirements for ICS versus school districts.</a:t>
            </a:r>
            <a:endParaRPr sz="2600">
              <a:latin typeface="Lato"/>
              <a:ea typeface="Lato"/>
              <a:cs typeface="Lato"/>
              <a:sym typeface="Lato"/>
            </a:endParaRPr>
          </a:p>
          <a:p>
            <a:pPr indent="0" lvl="0" marL="0" rtl="0" algn="l">
              <a:lnSpc>
                <a:spcPct val="115000"/>
              </a:lnSpc>
              <a:spcBef>
                <a:spcPts val="400"/>
              </a:spcBef>
              <a:spcAft>
                <a:spcPts val="0"/>
              </a:spcAft>
              <a:buNone/>
            </a:pPr>
            <a:r>
              <a:t/>
            </a:r>
            <a:endParaRPr sz="2000">
              <a:latin typeface="Lato"/>
              <a:ea typeface="Lato"/>
              <a:cs typeface="Lato"/>
              <a:sym typeface="Lato"/>
            </a:endParaRPr>
          </a:p>
          <a:p>
            <a:pPr indent="0" lvl="0" marL="914400" rtl="0" algn="l">
              <a:lnSpc>
                <a:spcPct val="115000"/>
              </a:lnSpc>
              <a:spcBef>
                <a:spcPts val="800"/>
              </a:spcBef>
              <a:spcAft>
                <a:spcPts val="0"/>
              </a:spcAft>
              <a:buNone/>
            </a:pPr>
            <a:r>
              <a:t/>
            </a:r>
            <a:endParaRPr sz="2000">
              <a:solidFill>
                <a:srgbClr val="000000"/>
              </a:solidFill>
              <a:latin typeface="Lato"/>
              <a:ea typeface="Lato"/>
              <a:cs typeface="Lato"/>
              <a:sym typeface="Lato"/>
            </a:endParaRPr>
          </a:p>
          <a:p>
            <a:pPr indent="0" lvl="0" marL="0" rtl="0" algn="l">
              <a:lnSpc>
                <a:spcPct val="150000"/>
              </a:lnSpc>
              <a:spcBef>
                <a:spcPts val="800"/>
              </a:spcBef>
              <a:spcAft>
                <a:spcPts val="400"/>
              </a:spcAft>
              <a:buNone/>
            </a:pPr>
            <a:r>
              <a:t/>
            </a:r>
            <a:endParaRPr b="1" sz="240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g237a0c12ba3_2_36"/>
          <p:cNvSpPr txBox="1"/>
          <p:nvPr>
            <p:ph idx="1" type="body"/>
          </p:nvPr>
        </p:nvSpPr>
        <p:spPr>
          <a:xfrm>
            <a:off x="0" y="0"/>
            <a:ext cx="9144000" cy="9120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US"/>
              <a:t>Validations - Tools to Confirm Data</a:t>
            </a:r>
            <a:endParaRPr/>
          </a:p>
        </p:txBody>
      </p:sp>
      <p:sp>
        <p:nvSpPr>
          <p:cNvPr id="725" name="Google Shape;725;g237a0c12ba3_2_36"/>
          <p:cNvSpPr txBox="1"/>
          <p:nvPr>
            <p:ph idx="2" type="body"/>
          </p:nvPr>
        </p:nvSpPr>
        <p:spPr>
          <a:xfrm>
            <a:off x="192116" y="1231204"/>
            <a:ext cx="8750100" cy="37305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US"/>
              <a:t>Two levels of validation rules at work:</a:t>
            </a:r>
            <a:endParaRPr/>
          </a:p>
          <a:p>
            <a:pPr indent="-368300" lvl="0" marL="457200" rtl="0" algn="l">
              <a:lnSpc>
                <a:spcPct val="100000"/>
              </a:lnSpc>
              <a:spcBef>
                <a:spcPts val="0"/>
              </a:spcBef>
              <a:spcAft>
                <a:spcPts val="0"/>
              </a:spcAft>
              <a:buSzPts val="2200"/>
              <a:buChar char="•"/>
            </a:pPr>
            <a:r>
              <a:rPr b="0" lang="en-US" sz="2600"/>
              <a:t>Level 1</a:t>
            </a:r>
            <a:r>
              <a:rPr b="0" lang="en-US" sz="2200"/>
              <a:t> (L1) validations reject’s LEA data before it can be stored in our data warehouse.  Validation message are triggered when data is pushed to DPI. </a:t>
            </a:r>
            <a:endParaRPr b="0" sz="2200"/>
          </a:p>
          <a:p>
            <a:pPr indent="-368300" lvl="0" marL="457200" rtl="0" algn="l">
              <a:lnSpc>
                <a:spcPct val="100000"/>
              </a:lnSpc>
              <a:spcBef>
                <a:spcPts val="1000"/>
              </a:spcBef>
              <a:spcAft>
                <a:spcPts val="0"/>
              </a:spcAft>
              <a:buSzPts val="2200"/>
              <a:buChar char="•"/>
            </a:pPr>
            <a:r>
              <a:rPr b="0" lang="en-US" sz="2600"/>
              <a:t>Level 2</a:t>
            </a:r>
            <a:r>
              <a:rPr b="0" lang="en-US" sz="2200"/>
              <a:t> (L2) validations are run on data saved into the data warehouse (have passed L1 validations). These validations trigger based on data format issues or for specific fiscal criteria.</a:t>
            </a:r>
            <a:endParaRPr b="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2"/>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Autofit/>
          </a:bodyPr>
          <a:lstStyle/>
          <a:p>
            <a:pPr indent="-228600" lvl="0" marL="457200" rtl="0" algn="ctr">
              <a:lnSpc>
                <a:spcPct val="100000"/>
              </a:lnSpc>
              <a:spcBef>
                <a:spcPts val="0"/>
              </a:spcBef>
              <a:spcAft>
                <a:spcPts val="0"/>
              </a:spcAft>
              <a:buClr>
                <a:schemeClr val="lt1"/>
              </a:buClr>
              <a:buSzPts val="3600"/>
              <a:buNone/>
            </a:pPr>
            <a:r>
              <a:rPr lang="en-US"/>
              <a:t>Agenda</a:t>
            </a:r>
            <a:endParaRPr/>
          </a:p>
        </p:txBody>
      </p:sp>
      <p:sp>
        <p:nvSpPr>
          <p:cNvPr id="611" name="Google Shape;611;p2"/>
          <p:cNvSpPr txBox="1"/>
          <p:nvPr/>
        </p:nvSpPr>
        <p:spPr>
          <a:xfrm>
            <a:off x="0" y="975400"/>
            <a:ext cx="7753200" cy="395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lang="en-US" sz="1500">
                <a:solidFill>
                  <a:srgbClr val="1F3864"/>
                </a:solidFill>
                <a:latin typeface="Lato"/>
                <a:ea typeface="Lato"/>
                <a:cs typeface="Lato"/>
                <a:sym typeface="Lato"/>
              </a:rPr>
              <a:t>9:00 –9:15: Welcome and Introductions</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9:15 – 9:30: Office of Educational Accountability, Patrick Chambers</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9:30 – 10:00: Financial Reporting &amp; WUFAR, Matt Baier</a:t>
            </a:r>
            <a:endParaRPr b="1" sz="1500">
              <a:solidFill>
                <a:srgbClr val="1F3864"/>
              </a:solidFill>
              <a:latin typeface="Lato"/>
              <a:ea typeface="Lato"/>
              <a:cs typeface="Lato"/>
              <a:sym typeface="Lato"/>
            </a:endParaRPr>
          </a:p>
          <a:p>
            <a:pPr indent="0" lvl="0" marL="0" rtl="0" algn="l">
              <a:lnSpc>
                <a:spcPct val="115000"/>
              </a:lnSpc>
              <a:spcBef>
                <a:spcPts val="1200"/>
              </a:spcBef>
              <a:spcAft>
                <a:spcPts val="0"/>
              </a:spcAft>
              <a:buNone/>
            </a:pPr>
            <a:r>
              <a:rPr b="1" lang="en-US" sz="1500">
                <a:solidFill>
                  <a:srgbClr val="1F3864"/>
                </a:solidFill>
                <a:latin typeface="Lato"/>
                <a:ea typeface="Lato"/>
                <a:cs typeface="Lato"/>
                <a:sym typeface="Lato"/>
              </a:rPr>
              <a:t>10:00 – 10:15: </a:t>
            </a:r>
            <a:r>
              <a:rPr b="1" i="1" lang="en-US" sz="1500">
                <a:solidFill>
                  <a:srgbClr val="1F3864"/>
                </a:solidFill>
                <a:latin typeface="Lato"/>
                <a:ea typeface="Lato"/>
                <a:cs typeface="Lato"/>
                <a:sym typeface="Lato"/>
              </a:rPr>
              <a:t>Break</a:t>
            </a:r>
            <a:endParaRPr b="1" i="1" sz="1500">
              <a:solidFill>
                <a:srgbClr val="1F3864"/>
              </a:solidFill>
              <a:latin typeface="Lato"/>
              <a:ea typeface="Lato"/>
              <a:cs typeface="Lato"/>
              <a:sym typeface="Lato"/>
            </a:endParaRPr>
          </a:p>
          <a:p>
            <a:pPr indent="0" lvl="0" marL="0" rtl="0" algn="l">
              <a:lnSpc>
                <a:spcPct val="115000"/>
              </a:lnSpc>
              <a:spcBef>
                <a:spcPts val="1200"/>
              </a:spcBef>
              <a:spcAft>
                <a:spcPts val="0"/>
              </a:spcAft>
              <a:buNone/>
            </a:pPr>
            <a:r>
              <a:rPr b="1" lang="en-US" sz="1500">
                <a:solidFill>
                  <a:srgbClr val="1F3864"/>
                </a:solidFill>
                <a:latin typeface="Lato"/>
                <a:ea typeface="Lato"/>
                <a:cs typeface="Lato"/>
                <a:sym typeface="Lato"/>
              </a:rPr>
              <a:t>10:15 – 10:45: Title Funding, Brielle Glatzel</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10:45 – 11:15: Special Education Data and Annual Identification, Courtney Reed Jenkins</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11:15 – 11:45: Special Education Obligations, Patti Williams</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11:45– 12:15: WISEData Review, Britt Mueller</a:t>
            </a:r>
            <a:endParaRPr b="1" sz="1500">
              <a:solidFill>
                <a:srgbClr val="1F3864"/>
              </a:solidFill>
              <a:latin typeface="Lato"/>
              <a:ea typeface="Lato"/>
              <a:cs typeface="Lato"/>
              <a:sym typeface="Lato"/>
            </a:endParaRPr>
          </a:p>
          <a:p>
            <a:pPr indent="0" lvl="0" marL="0" rtl="0" algn="l">
              <a:lnSpc>
                <a:spcPct val="115000"/>
              </a:lnSpc>
              <a:spcBef>
                <a:spcPts val="1200"/>
              </a:spcBef>
              <a:spcAft>
                <a:spcPts val="0"/>
              </a:spcAft>
              <a:buNone/>
            </a:pPr>
            <a:r>
              <a:rPr b="1" lang="en-US" sz="1500">
                <a:solidFill>
                  <a:srgbClr val="1F3864"/>
                </a:solidFill>
                <a:latin typeface="Lato"/>
                <a:ea typeface="Lato"/>
                <a:cs typeface="Lato"/>
                <a:sym typeface="Lato"/>
              </a:rPr>
              <a:t>12:15 – 1:15: </a:t>
            </a:r>
            <a:r>
              <a:rPr b="1" i="1" lang="en-US" sz="1500">
                <a:solidFill>
                  <a:srgbClr val="1F3864"/>
                </a:solidFill>
                <a:latin typeface="Lato"/>
                <a:ea typeface="Lato"/>
                <a:cs typeface="Lato"/>
                <a:sym typeface="Lato"/>
              </a:rPr>
              <a:t>Lunch</a:t>
            </a:r>
            <a:endParaRPr b="1" i="1" sz="1500">
              <a:solidFill>
                <a:srgbClr val="1F3864"/>
              </a:solidFill>
              <a:latin typeface="Lato"/>
              <a:ea typeface="Lato"/>
              <a:cs typeface="Lato"/>
              <a:sym typeface="Lato"/>
            </a:endParaRPr>
          </a:p>
          <a:p>
            <a:pPr indent="0" lvl="0" marL="0" rtl="0" algn="l">
              <a:lnSpc>
                <a:spcPct val="115000"/>
              </a:lnSpc>
              <a:spcBef>
                <a:spcPts val="1200"/>
              </a:spcBef>
              <a:spcAft>
                <a:spcPts val="1200"/>
              </a:spcAft>
              <a:buNone/>
            </a:pPr>
            <a:r>
              <a:rPr b="1" lang="en-US" sz="1500">
                <a:solidFill>
                  <a:srgbClr val="1F3864"/>
                </a:solidFill>
                <a:latin typeface="Lato"/>
                <a:ea typeface="Lato"/>
                <a:cs typeface="Lato"/>
                <a:sym typeface="Lato"/>
              </a:rPr>
              <a:t>1:15 – 1:45: ELL/Multilingual Learners, Tanya Morin &amp; Amy Maciolek</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1:45 – 2:15: The Wonderful World of WRCCS, Dr. Sarah Hackett</a:t>
            </a:r>
            <a:br>
              <a:rPr b="1" lang="en-US" sz="1500">
                <a:solidFill>
                  <a:srgbClr val="1F3864"/>
                </a:solidFill>
                <a:latin typeface="Lato"/>
                <a:ea typeface="Lato"/>
                <a:cs typeface="Lato"/>
                <a:sym typeface="Lato"/>
              </a:rPr>
            </a:br>
            <a:r>
              <a:rPr b="1" lang="en-US" sz="1500">
                <a:solidFill>
                  <a:srgbClr val="1F3864"/>
                </a:solidFill>
                <a:latin typeface="Lato"/>
                <a:ea typeface="Lato"/>
                <a:cs typeface="Lato"/>
                <a:sym typeface="Lato"/>
              </a:rPr>
              <a:t>2:15 – 2:30: ICS Basics, Alexander Burke Roberson</a:t>
            </a:r>
            <a:endParaRPr b="1" sz="2100">
              <a:solidFill>
                <a:srgbClr val="1F3864"/>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237a0c12ba3_2_41"/>
          <p:cNvSpPr txBox="1"/>
          <p:nvPr>
            <p:ph idx="1" type="body"/>
          </p:nvPr>
        </p:nvSpPr>
        <p:spPr>
          <a:xfrm>
            <a:off x="0" y="1"/>
            <a:ext cx="9144000" cy="921600"/>
          </a:xfrm>
          <a:prstGeom prst="rect">
            <a:avLst/>
          </a:prstGeom>
        </p:spPr>
        <p:txBody>
          <a:bodyPr anchorCtr="0" anchor="ctr" bIns="33475" lIns="66975" spcFirstLastPara="1" rIns="66975" wrap="square" tIns="33475">
            <a:normAutofit/>
          </a:bodyPr>
          <a:lstStyle/>
          <a:p>
            <a:pPr indent="0" lvl="0" marL="0" rtl="0" algn="ctr">
              <a:spcBef>
                <a:spcPts val="0"/>
              </a:spcBef>
              <a:spcAft>
                <a:spcPts val="0"/>
              </a:spcAft>
              <a:buNone/>
            </a:pPr>
            <a:r>
              <a:rPr lang="en-US"/>
              <a:t>Addenda</a:t>
            </a:r>
            <a:endParaRPr/>
          </a:p>
        </p:txBody>
      </p:sp>
      <p:sp>
        <p:nvSpPr>
          <p:cNvPr id="732" name="Google Shape;732;g237a0c12ba3_2_41"/>
          <p:cNvSpPr txBox="1"/>
          <p:nvPr>
            <p:ph idx="2" type="body"/>
          </p:nvPr>
        </p:nvSpPr>
        <p:spPr>
          <a:xfrm>
            <a:off x="249555" y="1317294"/>
            <a:ext cx="8786100" cy="3599100"/>
          </a:xfrm>
          <a:prstGeom prst="rect">
            <a:avLst/>
          </a:prstGeom>
        </p:spPr>
        <p:txBody>
          <a:bodyPr anchorCtr="0" anchor="t" bIns="33475" lIns="66975" spcFirstLastPara="1" rIns="66975" wrap="square" tIns="33475">
            <a:normAutofit/>
          </a:bodyPr>
          <a:lstStyle/>
          <a:p>
            <a:pPr indent="-292100" lvl="0" marL="330200" rtl="0" algn="l">
              <a:lnSpc>
                <a:spcPct val="115000"/>
              </a:lnSpc>
              <a:spcBef>
                <a:spcPts val="0"/>
              </a:spcBef>
              <a:spcAft>
                <a:spcPts val="0"/>
              </a:spcAft>
              <a:buSzPts val="2000"/>
              <a:buChar char="•"/>
            </a:pPr>
            <a:r>
              <a:rPr b="0" lang="en-US" sz="2600"/>
              <a:t>Reduced the number of Addenda for LEAs to complete</a:t>
            </a:r>
            <a:endParaRPr b="0" sz="2600"/>
          </a:p>
          <a:p>
            <a:pPr indent="-292100" lvl="0" marL="330200" rtl="0" algn="l">
              <a:lnSpc>
                <a:spcPct val="115000"/>
              </a:lnSpc>
              <a:spcBef>
                <a:spcPts val="700"/>
              </a:spcBef>
              <a:spcAft>
                <a:spcPts val="0"/>
              </a:spcAft>
              <a:buSzPts val="2000"/>
              <a:buChar char="•"/>
            </a:pPr>
            <a:r>
              <a:rPr b="0" lang="en-US" sz="2600"/>
              <a:t>Addenda triggered by specific fiscal criteria to collect additional required information </a:t>
            </a:r>
            <a:endParaRPr b="0" sz="2600"/>
          </a:p>
          <a:p>
            <a:pPr indent="-292100" lvl="0" marL="330200" rtl="0" algn="l">
              <a:lnSpc>
                <a:spcPct val="115000"/>
              </a:lnSpc>
              <a:spcBef>
                <a:spcPts val="700"/>
              </a:spcBef>
              <a:spcAft>
                <a:spcPts val="700"/>
              </a:spcAft>
              <a:buSzPts val="2000"/>
              <a:buChar char="•"/>
            </a:pPr>
            <a:r>
              <a:rPr b="0" lang="en-US" sz="2600"/>
              <a:t>Completed through either WDF or within the Budget or Annual Report in WiSFiP</a:t>
            </a:r>
            <a:endParaRPr b="0" sz="26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g237a0c12ba3_2_47"/>
          <p:cNvSpPr txBox="1"/>
          <p:nvPr>
            <p:ph idx="1" type="body"/>
          </p:nvPr>
        </p:nvSpPr>
        <p:spPr>
          <a:xfrm>
            <a:off x="0" y="1"/>
            <a:ext cx="6699300" cy="675000"/>
          </a:xfrm>
          <a:prstGeom prst="rect">
            <a:avLst/>
          </a:prstGeom>
        </p:spPr>
        <p:txBody>
          <a:bodyPr anchorCtr="0" anchor="ctr" bIns="34275" lIns="68575" spcFirstLastPara="1" rIns="68575" wrap="square" tIns="34275">
            <a:normAutofit fontScale="77500" lnSpcReduction="20000"/>
          </a:bodyPr>
          <a:lstStyle/>
          <a:p>
            <a:pPr indent="0" lvl="0" marL="0" rtl="0" algn="ctr">
              <a:spcBef>
                <a:spcPts val="800"/>
              </a:spcBef>
              <a:spcAft>
                <a:spcPts val="0"/>
              </a:spcAft>
              <a:buNone/>
            </a:pPr>
            <a:r>
              <a:rPr lang="en-US"/>
              <a:t>Landing Page - Validation Summary Panel</a:t>
            </a:r>
            <a:endParaRPr/>
          </a:p>
        </p:txBody>
      </p:sp>
      <p:sp>
        <p:nvSpPr>
          <p:cNvPr id="739" name="Google Shape;739;g237a0c12ba3_2_47"/>
          <p:cNvSpPr txBox="1"/>
          <p:nvPr>
            <p:ph idx="2" type="body"/>
          </p:nvPr>
        </p:nvSpPr>
        <p:spPr>
          <a:xfrm>
            <a:off x="682507" y="3587692"/>
            <a:ext cx="7675500" cy="1497000"/>
          </a:xfrm>
          <a:prstGeom prst="rect">
            <a:avLst/>
          </a:prstGeom>
        </p:spPr>
        <p:txBody>
          <a:bodyPr anchorCtr="0" anchor="t" bIns="34275" lIns="68575" spcFirstLastPara="1" rIns="68575" wrap="square" tIns="34275">
            <a:normAutofit/>
          </a:bodyPr>
          <a:lstStyle/>
          <a:p>
            <a:pPr indent="0" lvl="0" marL="0" rtl="0" algn="ctr">
              <a:lnSpc>
                <a:spcPct val="115000"/>
              </a:lnSpc>
              <a:spcBef>
                <a:spcPts val="800"/>
              </a:spcBef>
              <a:spcAft>
                <a:spcPts val="0"/>
              </a:spcAft>
              <a:buNone/>
            </a:pPr>
            <a:r>
              <a:rPr b="0" lang="en-US"/>
              <a:t>Panel has been updated to display count summary for</a:t>
            </a:r>
            <a:br>
              <a:rPr b="0" lang="en-US"/>
            </a:br>
            <a:r>
              <a:rPr b="0" lang="en-US"/>
              <a:t>L1 data validations, L2 data and financial validations,</a:t>
            </a:r>
            <a:br>
              <a:rPr b="0" lang="en-US"/>
            </a:br>
            <a:r>
              <a:rPr b="0" lang="en-US"/>
              <a:t>and Addenda by status.</a:t>
            </a:r>
            <a:endParaRPr b="0"/>
          </a:p>
        </p:txBody>
      </p:sp>
      <p:pic>
        <p:nvPicPr>
          <p:cNvPr id="740" name="Google Shape;740;g237a0c12ba3_2_47"/>
          <p:cNvPicPr preferRelativeResize="0"/>
          <p:nvPr/>
        </p:nvPicPr>
        <p:blipFill>
          <a:blip r:embed="rId3">
            <a:alphaModFix/>
          </a:blip>
          <a:stretch>
            <a:fillRect/>
          </a:stretch>
        </p:blipFill>
        <p:spPr>
          <a:xfrm>
            <a:off x="69124" y="1016321"/>
            <a:ext cx="8927193" cy="228444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4" name="Shape 744"/>
        <p:cNvGrpSpPr/>
        <p:nvPr/>
      </p:nvGrpSpPr>
      <p:grpSpPr>
        <a:xfrm>
          <a:off x="0" y="0"/>
          <a:ext cx="0" cy="0"/>
          <a:chOff x="0" y="0"/>
          <a:chExt cx="0" cy="0"/>
        </a:xfrm>
      </p:grpSpPr>
      <p:sp>
        <p:nvSpPr>
          <p:cNvPr id="745" name="Google Shape;745;g237a0c12ba3_2_54"/>
          <p:cNvSpPr txBox="1"/>
          <p:nvPr>
            <p:ph idx="1" type="body"/>
          </p:nvPr>
        </p:nvSpPr>
        <p:spPr>
          <a:xfrm>
            <a:off x="0" y="0"/>
            <a:ext cx="9144000" cy="9339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600"/>
              <a:buFont typeface="Arial"/>
              <a:buNone/>
            </a:pPr>
            <a:r>
              <a:rPr lang="en-US">
                <a:solidFill>
                  <a:srgbClr val="FFFF00"/>
                </a:solidFill>
              </a:rPr>
              <a:t>New Process</a:t>
            </a:r>
            <a:r>
              <a:rPr lang="en-US"/>
              <a:t> - Financial Transparency</a:t>
            </a:r>
            <a:endParaRPr/>
          </a:p>
        </p:txBody>
      </p:sp>
      <p:sp>
        <p:nvSpPr>
          <p:cNvPr id="746" name="Google Shape;746;g237a0c12ba3_2_54"/>
          <p:cNvSpPr txBox="1"/>
          <p:nvPr>
            <p:ph idx="4294967295" type="body"/>
          </p:nvPr>
        </p:nvSpPr>
        <p:spPr>
          <a:xfrm>
            <a:off x="355091" y="1345050"/>
            <a:ext cx="8462400" cy="3583200"/>
          </a:xfrm>
          <a:prstGeom prst="rect">
            <a:avLst/>
          </a:prstGeom>
        </p:spPr>
        <p:txBody>
          <a:bodyPr anchorCtr="0" anchor="ctr" bIns="45700" lIns="91425" spcFirstLastPara="1" rIns="91425" wrap="square" tIns="45700">
            <a:normAutofit fontScale="85000" lnSpcReduction="20000"/>
          </a:bodyPr>
          <a:lstStyle/>
          <a:p>
            <a:pPr indent="0" lvl="0" marL="0" rtl="0" algn="ctr">
              <a:lnSpc>
                <a:spcPct val="100000"/>
              </a:lnSpc>
              <a:spcBef>
                <a:spcPts val="700"/>
              </a:spcBef>
              <a:spcAft>
                <a:spcPts val="0"/>
              </a:spcAft>
              <a:buNone/>
            </a:pPr>
            <a:r>
              <a:rPr lang="en-US" sz="4000"/>
              <a:t>We recommend LEAs push financial data to WISEdata Finance at least monthly, suggested as a task after the</a:t>
            </a:r>
            <a:br>
              <a:rPr lang="en-US" sz="4000"/>
            </a:br>
            <a:r>
              <a:rPr lang="en-US" sz="4000"/>
              <a:t>monthly bank reconciliation</a:t>
            </a:r>
            <a:endParaRPr sz="4000"/>
          </a:p>
          <a:p>
            <a:pPr indent="0" lvl="0" marL="0" rtl="0" algn="ctr">
              <a:lnSpc>
                <a:spcPct val="100000"/>
              </a:lnSpc>
              <a:spcBef>
                <a:spcPts val="2300"/>
              </a:spcBef>
              <a:spcAft>
                <a:spcPts val="0"/>
              </a:spcAft>
              <a:buNone/>
            </a:pPr>
            <a:r>
              <a:rPr lang="en-US" sz="4000"/>
              <a:t>Set up a scheduled job to push data if vendor offers the functionality</a:t>
            </a:r>
            <a:endParaRPr sz="4000"/>
          </a:p>
          <a:p>
            <a:pPr indent="0" lvl="1" marL="342900" rtl="0" algn="l">
              <a:spcBef>
                <a:spcPts val="2300"/>
              </a:spcBef>
              <a:spcAft>
                <a:spcPts val="0"/>
              </a:spcAft>
              <a:buClr>
                <a:schemeClr val="dk1"/>
              </a:buClr>
              <a:buSzPct val="70833"/>
              <a:buFont typeface="Arial"/>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1" name="Shape 751"/>
        <p:cNvGrpSpPr/>
        <p:nvPr/>
      </p:nvGrpSpPr>
      <p:grpSpPr>
        <a:xfrm>
          <a:off x="0" y="0"/>
          <a:ext cx="0" cy="0"/>
          <a:chOff x="0" y="0"/>
          <a:chExt cx="0" cy="0"/>
        </a:xfrm>
      </p:grpSpPr>
      <p:sp>
        <p:nvSpPr>
          <p:cNvPr id="752" name="Google Shape;752;g237a0c12ba3_2_59"/>
          <p:cNvSpPr txBox="1"/>
          <p:nvPr>
            <p:ph type="title"/>
          </p:nvPr>
        </p:nvSpPr>
        <p:spPr>
          <a:xfrm>
            <a:off x="18" y="204331"/>
            <a:ext cx="9144000" cy="735600"/>
          </a:xfrm>
          <a:prstGeom prst="rect">
            <a:avLst/>
          </a:prstGeom>
          <a:noFill/>
          <a:ln>
            <a:noFill/>
          </a:ln>
        </p:spPr>
        <p:txBody>
          <a:bodyPr anchorCtr="0" anchor="t" bIns="33475" lIns="66975" spcFirstLastPara="1" rIns="66975" wrap="square" tIns="33475">
            <a:normAutofit fontScale="90000"/>
          </a:bodyPr>
          <a:lstStyle/>
          <a:p>
            <a:pPr indent="0" lvl="0" marL="0" rtl="0" algn="ctr">
              <a:lnSpc>
                <a:spcPct val="90000"/>
              </a:lnSpc>
              <a:spcBef>
                <a:spcPts val="0"/>
              </a:spcBef>
              <a:spcAft>
                <a:spcPts val="0"/>
              </a:spcAft>
              <a:buClr>
                <a:schemeClr val="lt1"/>
              </a:buClr>
              <a:buSzPct val="100000"/>
              <a:buFont typeface="Lato Black"/>
              <a:buNone/>
            </a:pPr>
            <a:r>
              <a:rPr lang="en-US"/>
              <a:t>WI School Finance Portal</a:t>
            </a:r>
            <a:br>
              <a:rPr lang="en-US"/>
            </a:br>
            <a:endParaRPr/>
          </a:p>
        </p:txBody>
      </p:sp>
      <p:sp>
        <p:nvSpPr>
          <p:cNvPr id="753" name="Google Shape;753;g237a0c12ba3_2_59"/>
          <p:cNvSpPr txBox="1"/>
          <p:nvPr>
            <p:ph idx="1" type="body"/>
          </p:nvPr>
        </p:nvSpPr>
        <p:spPr>
          <a:xfrm>
            <a:off x="128" y="1094269"/>
            <a:ext cx="9144000" cy="3873000"/>
          </a:xfrm>
          <a:prstGeom prst="rect">
            <a:avLst/>
          </a:prstGeom>
          <a:noFill/>
          <a:ln>
            <a:noFill/>
          </a:ln>
        </p:spPr>
        <p:txBody>
          <a:bodyPr anchorCtr="0" anchor="t" bIns="33475" lIns="66975" spcFirstLastPara="1" rIns="66975" wrap="square" tIns="33475">
            <a:noAutofit/>
          </a:bodyPr>
          <a:lstStyle/>
          <a:p>
            <a:pPr indent="0" lvl="0" marL="0" marR="0" rtl="0" algn="l">
              <a:lnSpc>
                <a:spcPct val="150000"/>
              </a:lnSpc>
              <a:spcBef>
                <a:spcPts val="400"/>
              </a:spcBef>
              <a:spcAft>
                <a:spcPts val="0"/>
              </a:spcAft>
              <a:buNone/>
            </a:pPr>
            <a:r>
              <a:rPr lang="en-US" sz="2300"/>
              <a:t>Which you will probably only hear referred to as WiSFiP (</a:t>
            </a:r>
            <a:r>
              <a:rPr i="1" lang="en-US" sz="2300"/>
              <a:t>whiz-fip</a:t>
            </a:r>
            <a:r>
              <a:rPr lang="en-US" sz="2300"/>
              <a:t>)</a:t>
            </a:r>
            <a:endParaRPr sz="2300"/>
          </a:p>
          <a:p>
            <a:pPr indent="-311150" lvl="0" marL="330200" marR="0" rtl="0" algn="l">
              <a:lnSpc>
                <a:spcPct val="150000"/>
              </a:lnSpc>
              <a:spcBef>
                <a:spcPts val="400"/>
              </a:spcBef>
              <a:spcAft>
                <a:spcPts val="0"/>
              </a:spcAft>
              <a:buSzPts val="2300"/>
              <a:buChar char="•"/>
            </a:pPr>
            <a:r>
              <a:rPr lang="en-US" sz="2300"/>
              <a:t>DPI’s next generation portal to house all school finance related reporting going forward</a:t>
            </a:r>
            <a:endParaRPr sz="2300"/>
          </a:p>
          <a:p>
            <a:pPr indent="-311150" lvl="0" marL="330200" marR="0" rtl="0" algn="l">
              <a:lnSpc>
                <a:spcPct val="150000"/>
              </a:lnSpc>
              <a:spcBef>
                <a:spcPts val="0"/>
              </a:spcBef>
              <a:spcAft>
                <a:spcPts val="0"/>
              </a:spcAft>
              <a:buSzPts val="2300"/>
              <a:buChar char="•"/>
            </a:pPr>
            <a:r>
              <a:rPr lang="en-US" sz="2300"/>
              <a:t>Hosted in WISEhome, along with other DPI secure applications (WISEdata, WISEgrants, WISEdash)</a:t>
            </a:r>
            <a:endParaRPr sz="2300"/>
          </a:p>
          <a:p>
            <a:pPr indent="-311150" lvl="0" marL="330200" marR="0" rtl="0" algn="l">
              <a:lnSpc>
                <a:spcPct val="150000"/>
              </a:lnSpc>
              <a:spcBef>
                <a:spcPts val="0"/>
              </a:spcBef>
              <a:spcAft>
                <a:spcPts val="0"/>
              </a:spcAft>
              <a:buSzPts val="2300"/>
              <a:buChar char="•"/>
            </a:pPr>
            <a:r>
              <a:rPr lang="en-US" sz="2300"/>
              <a:t>Access to applications managed through WISEsecure by agency</a:t>
            </a:r>
            <a:endParaRPr sz="2300"/>
          </a:p>
          <a:p>
            <a:pPr indent="0" lvl="0" marL="0" marR="0" rtl="0" algn="l">
              <a:lnSpc>
                <a:spcPct val="150000"/>
              </a:lnSpc>
              <a:spcBef>
                <a:spcPts val="400"/>
              </a:spcBef>
              <a:spcAft>
                <a:spcPts val="0"/>
              </a:spcAft>
              <a:buNone/>
            </a:pPr>
            <a:r>
              <a:t/>
            </a:r>
            <a:endParaRPr sz="2100"/>
          </a:p>
          <a:p>
            <a:pPr indent="0" lvl="0" marL="0" marR="0" rtl="0" algn="l">
              <a:lnSpc>
                <a:spcPct val="150000"/>
              </a:lnSpc>
              <a:spcBef>
                <a:spcPts val="1000"/>
              </a:spcBef>
              <a:spcAft>
                <a:spcPts val="0"/>
              </a:spcAft>
              <a:buNone/>
            </a:pPr>
            <a:r>
              <a:t/>
            </a:r>
            <a:endParaRPr sz="2100"/>
          </a:p>
          <a:p>
            <a:pPr indent="-76200" lvl="0" marL="203200" marR="0" rtl="0" algn="l">
              <a:lnSpc>
                <a:spcPct val="150000"/>
              </a:lnSpc>
              <a:spcBef>
                <a:spcPts val="1000"/>
              </a:spcBef>
              <a:spcAft>
                <a:spcPts val="0"/>
              </a:spcAft>
              <a:buClr>
                <a:schemeClr val="dk1"/>
              </a:buClr>
              <a:buSzPts val="2100"/>
              <a:buNone/>
            </a:pPr>
            <a:r>
              <a:t/>
            </a:r>
            <a:endParaRPr b="1" sz="2100">
              <a:latin typeface="Lato"/>
              <a:ea typeface="Lato"/>
              <a:cs typeface="Lato"/>
              <a:sym typeface="Lato"/>
            </a:endParaRPr>
          </a:p>
        </p:txBody>
      </p:sp>
    </p:spTree>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37a0c12ba3_2_65"/>
          <p:cNvSpPr txBox="1"/>
          <p:nvPr>
            <p:ph type="title"/>
          </p:nvPr>
        </p:nvSpPr>
        <p:spPr>
          <a:xfrm>
            <a:off x="0" y="205978"/>
            <a:ext cx="9144000" cy="857400"/>
          </a:xfrm>
          <a:prstGeom prst="rect">
            <a:avLst/>
          </a:prstGeom>
        </p:spPr>
        <p:txBody>
          <a:bodyPr anchorCtr="0" anchor="t" bIns="33475" lIns="66975" spcFirstLastPara="1" rIns="66975" wrap="square" tIns="33475">
            <a:normAutofit/>
          </a:bodyPr>
          <a:lstStyle/>
          <a:p>
            <a:pPr indent="0" lvl="0" marL="0" rtl="0" algn="ctr">
              <a:spcBef>
                <a:spcPts val="0"/>
              </a:spcBef>
              <a:spcAft>
                <a:spcPts val="0"/>
              </a:spcAft>
              <a:buNone/>
            </a:pPr>
            <a:r>
              <a:rPr lang="en-US"/>
              <a:t>Wisconsin School Finance Portal</a:t>
            </a:r>
            <a:endParaRPr/>
          </a:p>
        </p:txBody>
      </p:sp>
      <p:sp>
        <p:nvSpPr>
          <p:cNvPr id="760" name="Google Shape;760;g237a0c12ba3_2_65"/>
          <p:cNvSpPr txBox="1"/>
          <p:nvPr>
            <p:ph idx="1" type="body"/>
          </p:nvPr>
        </p:nvSpPr>
        <p:spPr>
          <a:xfrm>
            <a:off x="94052" y="1063290"/>
            <a:ext cx="8931300" cy="632700"/>
          </a:xfrm>
          <a:prstGeom prst="rect">
            <a:avLst/>
          </a:prstGeom>
        </p:spPr>
        <p:txBody>
          <a:bodyPr anchorCtr="0" anchor="t" bIns="33475" lIns="66975" spcFirstLastPara="1" rIns="66975" wrap="square" tIns="33475">
            <a:normAutofit fontScale="92500"/>
          </a:bodyPr>
          <a:lstStyle/>
          <a:p>
            <a:pPr indent="0" lvl="0" marL="0" rtl="0" algn="ctr">
              <a:lnSpc>
                <a:spcPct val="130000"/>
              </a:lnSpc>
              <a:spcBef>
                <a:spcPts val="800"/>
              </a:spcBef>
              <a:spcAft>
                <a:spcPts val="400"/>
              </a:spcAft>
              <a:buSzPct val="35000"/>
              <a:buNone/>
            </a:pPr>
            <a:r>
              <a:rPr lang="en-US" sz="2000"/>
              <a:t>WiSFiP is the platform that will house all School Finance Reporting going forward.</a:t>
            </a:r>
            <a:endParaRPr sz="2000"/>
          </a:p>
        </p:txBody>
      </p:sp>
      <p:pic>
        <p:nvPicPr>
          <p:cNvPr id="761" name="Google Shape;761;g237a0c12ba3_2_65"/>
          <p:cNvPicPr preferRelativeResize="0"/>
          <p:nvPr/>
        </p:nvPicPr>
        <p:blipFill>
          <a:blip r:embed="rId3">
            <a:alphaModFix/>
          </a:blip>
          <a:stretch>
            <a:fillRect/>
          </a:stretch>
        </p:blipFill>
        <p:spPr>
          <a:xfrm>
            <a:off x="47026" y="1506425"/>
            <a:ext cx="9046639" cy="3522827"/>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g237a0c12ba3_2_72"/>
          <p:cNvSpPr txBox="1"/>
          <p:nvPr>
            <p:ph type="title"/>
          </p:nvPr>
        </p:nvSpPr>
        <p:spPr>
          <a:xfrm>
            <a:off x="18" y="204331"/>
            <a:ext cx="9144000" cy="735600"/>
          </a:xfrm>
          <a:prstGeom prst="rect">
            <a:avLst/>
          </a:prstGeom>
          <a:noFill/>
          <a:ln>
            <a:noFill/>
          </a:ln>
        </p:spPr>
        <p:txBody>
          <a:bodyPr anchorCtr="0" anchor="t" bIns="33475" lIns="66975" spcFirstLastPara="1" rIns="66975" wrap="square" tIns="33475">
            <a:normAutofit fontScale="90000"/>
          </a:bodyPr>
          <a:lstStyle/>
          <a:p>
            <a:pPr indent="0" lvl="0" marL="0" rtl="0" algn="ctr">
              <a:lnSpc>
                <a:spcPct val="90000"/>
              </a:lnSpc>
              <a:spcBef>
                <a:spcPts val="0"/>
              </a:spcBef>
              <a:spcAft>
                <a:spcPts val="0"/>
              </a:spcAft>
              <a:buClr>
                <a:schemeClr val="lt1"/>
              </a:buClr>
              <a:buSzPct val="100000"/>
              <a:buFont typeface="Lato Black"/>
              <a:buNone/>
            </a:pPr>
            <a:r>
              <a:rPr lang="en-US" sz="3500"/>
              <a:t>Wi</a:t>
            </a:r>
            <a:r>
              <a:rPr lang="en-US"/>
              <a:t>SFiP Development Timeline</a:t>
            </a:r>
            <a:br>
              <a:rPr lang="en-US"/>
            </a:br>
            <a:endParaRPr/>
          </a:p>
        </p:txBody>
      </p:sp>
      <p:sp>
        <p:nvSpPr>
          <p:cNvPr id="768" name="Google Shape;768;g237a0c12ba3_2_72"/>
          <p:cNvSpPr txBox="1"/>
          <p:nvPr>
            <p:ph idx="1" type="body"/>
          </p:nvPr>
        </p:nvSpPr>
        <p:spPr>
          <a:xfrm>
            <a:off x="316023" y="1144729"/>
            <a:ext cx="8582100" cy="3751200"/>
          </a:xfrm>
          <a:prstGeom prst="rect">
            <a:avLst/>
          </a:prstGeom>
          <a:noFill/>
          <a:ln>
            <a:noFill/>
          </a:ln>
        </p:spPr>
        <p:txBody>
          <a:bodyPr anchorCtr="0" anchor="t" bIns="33475" lIns="66975" spcFirstLastPara="1" rIns="66975" wrap="square" tIns="33475">
            <a:noAutofit/>
          </a:bodyPr>
          <a:lstStyle/>
          <a:p>
            <a:pPr indent="-311150" lvl="0" marL="330200" marR="0" rtl="0" algn="l">
              <a:lnSpc>
                <a:spcPct val="150000"/>
              </a:lnSpc>
              <a:spcBef>
                <a:spcPts val="400"/>
              </a:spcBef>
              <a:spcAft>
                <a:spcPts val="0"/>
              </a:spcAft>
              <a:buSzPts val="2300"/>
              <a:buChar char="•"/>
            </a:pPr>
            <a:r>
              <a:rPr b="0" lang="en-US" sz="2300"/>
              <a:t>Budget Report (replacing the PI-1504)</a:t>
            </a:r>
            <a:endParaRPr b="0" sz="2300"/>
          </a:p>
          <a:p>
            <a:pPr indent="-311150" lvl="0" marL="330200" rtl="0" algn="l">
              <a:spcBef>
                <a:spcPts val="0"/>
              </a:spcBef>
              <a:spcAft>
                <a:spcPts val="0"/>
              </a:spcAft>
              <a:buSzPts val="2300"/>
              <a:buChar char="•"/>
            </a:pPr>
            <a:r>
              <a:rPr b="0" lang="en-US" sz="2300"/>
              <a:t>Annual Report (PI-1505)</a:t>
            </a:r>
            <a:endParaRPr b="0" sz="2300"/>
          </a:p>
          <a:p>
            <a:pPr indent="-311150" lvl="0" marL="330200" rtl="0" algn="l">
              <a:spcBef>
                <a:spcPts val="0"/>
              </a:spcBef>
              <a:spcAft>
                <a:spcPts val="0"/>
              </a:spcAft>
              <a:buSzPts val="2300"/>
              <a:buChar char="•"/>
            </a:pPr>
            <a:r>
              <a:rPr lang="en-US" sz="2300"/>
              <a:t>Special Education Annual Report (PI-1505-SE)</a:t>
            </a:r>
            <a:endParaRPr sz="2300"/>
          </a:p>
          <a:p>
            <a:pPr indent="-311150" lvl="0" marL="330200" rtl="0" algn="l">
              <a:lnSpc>
                <a:spcPct val="115000"/>
              </a:lnSpc>
              <a:spcBef>
                <a:spcPts val="400"/>
              </a:spcBef>
              <a:spcAft>
                <a:spcPts val="0"/>
              </a:spcAft>
              <a:buSzPts val="2300"/>
              <a:buChar char="•"/>
            </a:pPr>
            <a:r>
              <a:rPr lang="en-US" sz="2300"/>
              <a:t>Pupil Count Report (PI-1563) developed and in pilot phase with small group of LEAs</a:t>
            </a:r>
            <a:endParaRPr sz="2300"/>
          </a:p>
          <a:p>
            <a:pPr indent="0" lvl="0" marL="0" marR="0" rtl="0" algn="l">
              <a:lnSpc>
                <a:spcPct val="150000"/>
              </a:lnSpc>
              <a:spcBef>
                <a:spcPts val="700"/>
              </a:spcBef>
              <a:spcAft>
                <a:spcPts val="0"/>
              </a:spcAft>
              <a:buNone/>
            </a:pPr>
            <a:r>
              <a:t/>
            </a:r>
            <a:endParaRPr sz="2100"/>
          </a:p>
          <a:p>
            <a:pPr indent="0" lvl="0" marL="0" marR="0" rtl="0" algn="l">
              <a:lnSpc>
                <a:spcPct val="150000"/>
              </a:lnSpc>
              <a:spcBef>
                <a:spcPts val="1000"/>
              </a:spcBef>
              <a:spcAft>
                <a:spcPts val="0"/>
              </a:spcAft>
              <a:buNone/>
            </a:pPr>
            <a:r>
              <a:t/>
            </a:r>
            <a:endParaRPr sz="2100"/>
          </a:p>
          <a:p>
            <a:pPr indent="-76200" lvl="0" marL="203200" marR="0" rtl="0" algn="l">
              <a:lnSpc>
                <a:spcPct val="150000"/>
              </a:lnSpc>
              <a:spcBef>
                <a:spcPts val="1000"/>
              </a:spcBef>
              <a:spcAft>
                <a:spcPts val="0"/>
              </a:spcAft>
              <a:buClr>
                <a:schemeClr val="dk1"/>
              </a:buClr>
              <a:buSzPts val="2100"/>
              <a:buNone/>
            </a:pPr>
            <a:r>
              <a:t/>
            </a:r>
            <a:endParaRPr b="1" sz="2100">
              <a:latin typeface="Lato"/>
              <a:ea typeface="Lato"/>
              <a:cs typeface="Lato"/>
              <a:sym typeface="Lato"/>
            </a:endParaRPr>
          </a:p>
        </p:txBody>
      </p:sp>
    </p:spTree>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g237a0c12ba3_2_78"/>
          <p:cNvSpPr txBox="1"/>
          <p:nvPr/>
        </p:nvSpPr>
        <p:spPr>
          <a:xfrm>
            <a:off x="0" y="0"/>
            <a:ext cx="9144000" cy="9216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000"/>
              <a:buFont typeface="Arial"/>
              <a:buNone/>
            </a:pPr>
            <a:r>
              <a:rPr b="1" i="0" lang="en-US" sz="4000" u="none" cap="none" strike="noStrike">
                <a:solidFill>
                  <a:srgbClr val="FFFFFF"/>
                </a:solidFill>
                <a:latin typeface="Lato Black"/>
                <a:ea typeface="Lato Black"/>
                <a:cs typeface="Lato Black"/>
                <a:sym typeface="Lato Black"/>
              </a:rPr>
              <a:t>What is WUFAR?</a:t>
            </a:r>
            <a:endParaRPr sz="1400"/>
          </a:p>
        </p:txBody>
      </p:sp>
      <p:pic>
        <p:nvPicPr>
          <p:cNvPr id="775" name="Google Shape;775;g237a0c12ba3_2_78"/>
          <p:cNvPicPr preferRelativeResize="0"/>
          <p:nvPr/>
        </p:nvPicPr>
        <p:blipFill rotWithShape="1">
          <a:blip r:embed="rId3">
            <a:alphaModFix/>
          </a:blip>
          <a:srcRect b="0" l="0" r="0" t="0"/>
          <a:stretch/>
        </p:blipFill>
        <p:spPr>
          <a:xfrm>
            <a:off x="105066" y="1199794"/>
            <a:ext cx="3006236" cy="3006236"/>
          </a:xfrm>
          <a:prstGeom prst="rect">
            <a:avLst/>
          </a:prstGeom>
          <a:noFill/>
          <a:ln>
            <a:noFill/>
          </a:ln>
        </p:spPr>
      </p:pic>
      <p:sp>
        <p:nvSpPr>
          <p:cNvPr id="776" name="Google Shape;776;g237a0c12ba3_2_78"/>
          <p:cNvSpPr txBox="1"/>
          <p:nvPr>
            <p:ph idx="1" type="body"/>
          </p:nvPr>
        </p:nvSpPr>
        <p:spPr>
          <a:xfrm>
            <a:off x="3262963" y="1199794"/>
            <a:ext cx="5727000" cy="3820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rgbClr val="0070C0"/>
              </a:buClr>
              <a:buSzPts val="2000"/>
              <a:buFont typeface="Noto Sans Symbols"/>
              <a:buChar char="❖"/>
            </a:pPr>
            <a:r>
              <a:rPr b="0" lang="en-US" sz="2000"/>
              <a:t>A multi-dimensional reporting system that can also be used as an accounting system by the Local Education Agency (LEA).</a:t>
            </a:r>
            <a:endParaRPr/>
          </a:p>
          <a:p>
            <a:pPr indent="-342900" lvl="0" marL="342900" rtl="0" algn="l">
              <a:lnSpc>
                <a:spcPct val="100000"/>
              </a:lnSpc>
              <a:spcBef>
                <a:spcPts val="2000"/>
              </a:spcBef>
              <a:spcAft>
                <a:spcPts val="0"/>
              </a:spcAft>
              <a:buClr>
                <a:srgbClr val="0070C0"/>
              </a:buClr>
              <a:buSzPts val="2000"/>
              <a:buFont typeface="Noto Sans Symbols"/>
              <a:buChar char="❖"/>
            </a:pPr>
            <a:r>
              <a:rPr b="0" lang="en-US" sz="2000"/>
              <a:t>Not required for accounting, but required for reporting and claims to DPI. </a:t>
            </a:r>
            <a:endParaRPr/>
          </a:p>
          <a:p>
            <a:pPr indent="-342900" lvl="0" marL="342900" rtl="0" algn="l">
              <a:lnSpc>
                <a:spcPct val="100000"/>
              </a:lnSpc>
              <a:spcBef>
                <a:spcPts val="2000"/>
              </a:spcBef>
              <a:spcAft>
                <a:spcPts val="0"/>
              </a:spcAft>
              <a:buClr>
                <a:srgbClr val="0070C0"/>
              </a:buClr>
              <a:buSzPts val="2000"/>
              <a:buFont typeface="Noto Sans Symbols"/>
              <a:buChar char="❖"/>
            </a:pPr>
            <a:r>
              <a:rPr b="0" lang="en-US" sz="2000"/>
              <a:t>Always used in conjunction with the state Budget and Annual Reports (full and special education), as well as ESSA School-Level Reporting.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0" st="0"/>
                                            </p:txEl>
                                          </p:spTgt>
                                        </p:tgtEl>
                                        <p:attrNameLst>
                                          <p:attrName>style.visibility</p:attrName>
                                        </p:attrNameLst>
                                      </p:cBhvr>
                                      <p:to>
                                        <p:strVal val="visible"/>
                                      </p:to>
                                    </p:set>
                                    <p:animEffect filter="fade" transition="in">
                                      <p:cBhvr>
                                        <p:cTn dur="500"/>
                                        <p:tgtEl>
                                          <p:spTgt spid="7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1" st="1"/>
                                            </p:txEl>
                                          </p:spTgt>
                                        </p:tgtEl>
                                        <p:attrNameLst>
                                          <p:attrName>style.visibility</p:attrName>
                                        </p:attrNameLst>
                                      </p:cBhvr>
                                      <p:to>
                                        <p:strVal val="visible"/>
                                      </p:to>
                                    </p:set>
                                    <p:animEffect filter="fade" transition="in">
                                      <p:cBhvr>
                                        <p:cTn dur="500"/>
                                        <p:tgtEl>
                                          <p:spTgt spid="7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6">
                                            <p:txEl>
                                              <p:pRg end="2" st="2"/>
                                            </p:txEl>
                                          </p:spTgt>
                                        </p:tgtEl>
                                        <p:attrNameLst>
                                          <p:attrName>style.visibility</p:attrName>
                                        </p:attrNameLst>
                                      </p:cBhvr>
                                      <p:to>
                                        <p:strVal val="visible"/>
                                      </p:to>
                                    </p:set>
                                    <p:animEffect filter="fade" transition="in">
                                      <p:cBhvr>
                                        <p:cTn dur="500"/>
                                        <p:tgtEl>
                                          <p:spTgt spid="77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g237a0c12ba3_2_85"/>
          <p:cNvSpPr txBox="1"/>
          <p:nvPr>
            <p:ph idx="1" type="body"/>
          </p:nvPr>
        </p:nvSpPr>
        <p:spPr>
          <a:xfrm>
            <a:off x="536713" y="922337"/>
            <a:ext cx="8328900" cy="3820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50000"/>
              </a:lnSpc>
              <a:spcBef>
                <a:spcPts val="0"/>
              </a:spcBef>
              <a:spcAft>
                <a:spcPts val="0"/>
              </a:spcAft>
              <a:buClr>
                <a:schemeClr val="dk1"/>
              </a:buClr>
              <a:buSzPts val="2200"/>
              <a:buNone/>
            </a:pPr>
            <a:r>
              <a:rPr lang="en-US" sz="2200"/>
              <a:t>DPI needs a uniform system for reporting LEA activity for:</a:t>
            </a:r>
            <a:endParaRPr/>
          </a:p>
          <a:p>
            <a:pPr indent="-342900" lvl="0" marL="685800" rtl="0" algn="l">
              <a:lnSpc>
                <a:spcPct val="150000"/>
              </a:lnSpc>
              <a:spcBef>
                <a:spcPts val="400"/>
              </a:spcBef>
              <a:spcAft>
                <a:spcPts val="0"/>
              </a:spcAft>
              <a:buClr>
                <a:srgbClr val="0070C0"/>
              </a:buClr>
              <a:buSzPts val="2000"/>
              <a:buFont typeface="Noto Sans Symbols"/>
              <a:buChar char="❖"/>
            </a:pPr>
            <a:r>
              <a:rPr b="0" lang="en-US" sz="2000"/>
              <a:t>Reporting purposes (both state and federal)</a:t>
            </a:r>
            <a:endParaRPr/>
          </a:p>
          <a:p>
            <a:pPr indent="-342900" lvl="0" marL="685800" rtl="0" algn="l">
              <a:lnSpc>
                <a:spcPct val="150000"/>
              </a:lnSpc>
              <a:spcBef>
                <a:spcPts val="400"/>
              </a:spcBef>
              <a:spcAft>
                <a:spcPts val="0"/>
              </a:spcAft>
              <a:buClr>
                <a:srgbClr val="0070C0"/>
              </a:buClr>
              <a:buSzPts val="2000"/>
              <a:buFont typeface="Noto Sans Symbols"/>
              <a:buChar char="❖"/>
            </a:pPr>
            <a:r>
              <a:rPr b="0" lang="en-US" sz="2000"/>
              <a:t>Calculating general and categorical aid</a:t>
            </a:r>
            <a:endParaRPr/>
          </a:p>
          <a:p>
            <a:pPr indent="-342900" lvl="0" marL="685800" rtl="0" algn="l">
              <a:lnSpc>
                <a:spcPct val="150000"/>
              </a:lnSpc>
              <a:spcBef>
                <a:spcPts val="400"/>
              </a:spcBef>
              <a:spcAft>
                <a:spcPts val="0"/>
              </a:spcAft>
              <a:buClr>
                <a:srgbClr val="0070C0"/>
              </a:buClr>
              <a:buSzPts val="2000"/>
              <a:buFont typeface="Noto Sans Symbols"/>
              <a:buChar char="❖"/>
            </a:pPr>
            <a:r>
              <a:rPr b="0" lang="en-US" sz="2000"/>
              <a:t>Determining compliance with federal regulations</a:t>
            </a:r>
            <a:endParaRPr/>
          </a:p>
          <a:p>
            <a:pPr indent="-342900" lvl="0" marL="685800" rtl="0" algn="l">
              <a:lnSpc>
                <a:spcPct val="150000"/>
              </a:lnSpc>
              <a:spcBef>
                <a:spcPts val="400"/>
              </a:spcBef>
              <a:spcAft>
                <a:spcPts val="0"/>
              </a:spcAft>
              <a:buClr>
                <a:srgbClr val="0070C0"/>
              </a:buClr>
              <a:buSzPts val="2000"/>
              <a:buFont typeface="Noto Sans Symbols"/>
              <a:buChar char="❖"/>
            </a:pPr>
            <a:r>
              <a:rPr b="0" lang="en-US" sz="2000"/>
              <a:t>Comparing activity between LEAs</a:t>
            </a:r>
            <a:endParaRPr/>
          </a:p>
          <a:p>
            <a:pPr indent="-342900" lvl="0" marL="685800" rtl="0" algn="l">
              <a:lnSpc>
                <a:spcPct val="150000"/>
              </a:lnSpc>
              <a:spcBef>
                <a:spcPts val="400"/>
              </a:spcBef>
              <a:spcAft>
                <a:spcPts val="0"/>
              </a:spcAft>
              <a:buClr>
                <a:srgbClr val="0070C0"/>
              </a:buClr>
              <a:buSzPts val="2000"/>
              <a:buFont typeface="Noto Sans Symbols"/>
              <a:buChar char="❖"/>
            </a:pPr>
            <a:r>
              <a:rPr b="0" lang="en-US" sz="2000"/>
              <a:t>State budget building</a:t>
            </a:r>
            <a:endParaRPr/>
          </a:p>
          <a:p>
            <a:pPr indent="-342900" lvl="0" marL="685800" rtl="0" algn="l">
              <a:lnSpc>
                <a:spcPct val="150000"/>
              </a:lnSpc>
              <a:spcBef>
                <a:spcPts val="400"/>
              </a:spcBef>
              <a:spcAft>
                <a:spcPts val="0"/>
              </a:spcAft>
              <a:buClr>
                <a:srgbClr val="0070C0"/>
              </a:buClr>
              <a:buSzPts val="2000"/>
              <a:buFont typeface="Noto Sans Symbols"/>
              <a:buChar char="❖"/>
            </a:pPr>
            <a:r>
              <a:rPr b="0" lang="en-US" sz="2000"/>
              <a:t>Ensuring compliance with Uniform Grant Guidance requirements to track federal grant expenditures</a:t>
            </a:r>
            <a:endParaRPr/>
          </a:p>
        </p:txBody>
      </p:sp>
      <p:sp>
        <p:nvSpPr>
          <p:cNvPr id="783" name="Google Shape;783;g237a0c12ba3_2_85"/>
          <p:cNvSpPr txBox="1"/>
          <p:nvPr>
            <p:ph idx="4294967295" type="body"/>
          </p:nvPr>
        </p:nvSpPr>
        <p:spPr>
          <a:xfrm>
            <a:off x="0" y="168964"/>
            <a:ext cx="9144000" cy="7533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3400"/>
              <a:buNone/>
            </a:pPr>
            <a:r>
              <a:rPr lang="en-US" sz="3400">
                <a:solidFill>
                  <a:schemeClr val="lt1"/>
                </a:solidFill>
                <a:latin typeface="Lato Black"/>
                <a:ea typeface="Lato Black"/>
                <a:cs typeface="Lato Black"/>
                <a:sym typeface="Lato Black"/>
              </a:rPr>
              <a:t>Why WUFAR?</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g237a0c12ba3_2_91"/>
          <p:cNvSpPr txBox="1"/>
          <p:nvPr>
            <p:ph idx="1" type="body"/>
          </p:nvPr>
        </p:nvSpPr>
        <p:spPr>
          <a:xfrm>
            <a:off x="512930" y="1062067"/>
            <a:ext cx="8118000" cy="3820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en-US" sz="2400"/>
              <a:t>WUFAR meets requirements under Generally Accepted Accounting Principles (GAAP) and Governmental Accounting Standards Board (GASB) which apply to all state and local governments.</a:t>
            </a:r>
            <a:endParaRPr/>
          </a:p>
          <a:p>
            <a:pPr indent="0" lvl="0" marL="0" rtl="0" algn="l">
              <a:lnSpc>
                <a:spcPct val="100000"/>
              </a:lnSpc>
              <a:spcBef>
                <a:spcPts val="1800"/>
              </a:spcBef>
              <a:spcAft>
                <a:spcPts val="0"/>
              </a:spcAft>
              <a:buClr>
                <a:schemeClr val="dk1"/>
              </a:buClr>
              <a:buSzPts val="2400"/>
              <a:buNone/>
            </a:pPr>
            <a:r>
              <a:rPr lang="en-US"/>
              <a:t>Changes to GAAP and GASB are one of the primary reasons DPI makes revisions to WUFAR on a periodic basis.</a:t>
            </a:r>
            <a:endParaRPr sz="2400"/>
          </a:p>
        </p:txBody>
      </p:sp>
      <p:sp>
        <p:nvSpPr>
          <p:cNvPr id="790" name="Google Shape;790;g237a0c12ba3_2_91"/>
          <p:cNvSpPr txBox="1"/>
          <p:nvPr>
            <p:ph idx="4294967295" type="body"/>
          </p:nvPr>
        </p:nvSpPr>
        <p:spPr>
          <a:xfrm>
            <a:off x="0" y="86710"/>
            <a:ext cx="9144000" cy="8355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Lato Black"/>
                <a:ea typeface="Lato Black"/>
                <a:cs typeface="Lato Black"/>
                <a:sym typeface="Lato Black"/>
              </a:rPr>
              <a:t>GAAP &amp; GASB</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5" name="Shape 795"/>
        <p:cNvGrpSpPr/>
        <p:nvPr/>
      </p:nvGrpSpPr>
      <p:grpSpPr>
        <a:xfrm>
          <a:off x="0" y="0"/>
          <a:ext cx="0" cy="0"/>
          <a:chOff x="0" y="0"/>
          <a:chExt cx="0" cy="0"/>
        </a:xfrm>
      </p:grpSpPr>
      <p:sp>
        <p:nvSpPr>
          <p:cNvPr id="796" name="Google Shape;796;g237a0c12ba3_2_97"/>
          <p:cNvSpPr txBox="1"/>
          <p:nvPr>
            <p:ph idx="1" type="body"/>
          </p:nvPr>
        </p:nvSpPr>
        <p:spPr>
          <a:xfrm>
            <a:off x="326317" y="1012371"/>
            <a:ext cx="8688600" cy="38208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800"/>
              <a:buNone/>
            </a:pPr>
            <a:r>
              <a:rPr lang="en-US" sz="1800"/>
              <a:t>This sequence is what you would normally see when looking at an expense report.</a:t>
            </a:r>
            <a:endParaRPr/>
          </a:p>
        </p:txBody>
      </p:sp>
      <p:sp>
        <p:nvSpPr>
          <p:cNvPr id="797" name="Google Shape;797;g237a0c12ba3_2_97"/>
          <p:cNvSpPr txBox="1"/>
          <p:nvPr>
            <p:ph idx="4294967295" type="body"/>
          </p:nvPr>
        </p:nvSpPr>
        <p:spPr>
          <a:xfrm>
            <a:off x="0" y="129208"/>
            <a:ext cx="9144000" cy="7932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chemeClr val="lt1"/>
              </a:buClr>
              <a:buSzPts val="3400"/>
              <a:buNone/>
            </a:pPr>
            <a:r>
              <a:rPr lang="en-US" sz="3400">
                <a:solidFill>
                  <a:schemeClr val="lt1"/>
                </a:solidFill>
                <a:latin typeface="Lato Black"/>
                <a:ea typeface="Lato Black"/>
                <a:cs typeface="Lato Black"/>
                <a:sym typeface="Lato Black"/>
              </a:rPr>
              <a:t>WUFAR Sequence of Dimensions</a:t>
            </a:r>
            <a:endParaRPr/>
          </a:p>
        </p:txBody>
      </p:sp>
      <p:grpSp>
        <p:nvGrpSpPr>
          <p:cNvPr id="798" name="Google Shape;798;g237a0c12ba3_2_97"/>
          <p:cNvGrpSpPr/>
          <p:nvPr/>
        </p:nvGrpSpPr>
        <p:grpSpPr>
          <a:xfrm>
            <a:off x="3492494" y="1903401"/>
            <a:ext cx="2049600" cy="819900"/>
            <a:chOff x="3280478" y="1876071"/>
            <a:chExt cx="2049600" cy="819900"/>
          </a:xfrm>
        </p:grpSpPr>
        <p:sp>
          <p:nvSpPr>
            <p:cNvPr id="799" name="Google Shape;799;g237a0c12ba3_2_97"/>
            <p:cNvSpPr/>
            <p:nvPr/>
          </p:nvSpPr>
          <p:spPr>
            <a:xfrm>
              <a:off x="3280478" y="1876071"/>
              <a:ext cx="2049600" cy="819900"/>
            </a:xfrm>
            <a:prstGeom prst="chevron">
              <a:avLst>
                <a:gd fmla="val 50000" name="adj"/>
              </a:avLst>
            </a:prstGeom>
            <a:solidFill>
              <a:srgbClr val="6699FF"/>
            </a:solidFill>
            <a:ln cap="flat" cmpd="sng" w="12700">
              <a:solidFill>
                <a:schemeClr val="lt1"/>
              </a:solidFill>
              <a:prstDash val="solid"/>
              <a:miter lim="800000"/>
              <a:headEnd len="sm" w="sm" type="none"/>
              <a:tailEnd len="sm" w="sm" type="none"/>
            </a:ln>
            <a:effectLst>
              <a:reflection blurRad="0" dir="5400000" dist="101600" endA="290" endPos="92000" fadeDir="5400012" kx="0" rotWithShape="0" algn="bl" stA="50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237a0c12ba3_2_97"/>
            <p:cNvSpPr/>
            <p:nvPr/>
          </p:nvSpPr>
          <p:spPr>
            <a:xfrm>
              <a:off x="3690406" y="1876071"/>
              <a:ext cx="1229700" cy="819900"/>
            </a:xfrm>
            <a:prstGeom prst="rect">
              <a:avLst/>
            </a:prstGeom>
            <a:noFill/>
            <a:ln>
              <a:noFill/>
            </a:ln>
            <a:effectLst>
              <a:reflection blurRad="0" dir="5400000" dist="101600" endA="290" endPos="92000" fadeDir="5400012" kx="0" rotWithShape="0" algn="bl" stA="50000" stPos="0" sy="-100000" ky="0"/>
            </a:effectLst>
          </p:spPr>
          <p:txBody>
            <a:bodyPr anchorCtr="0" anchor="ctr" bIns="56000" lIns="84000" spcFirstLastPara="1" rIns="28000" wrap="square" tIns="56000">
              <a:noAutofit/>
            </a:bodyPr>
            <a:lstStyle/>
            <a:p>
              <a:pPr indent="0" lvl="0" marL="0" marR="0" rtl="0" algn="ctr">
                <a:lnSpc>
                  <a:spcPct val="90000"/>
                </a:lnSpc>
                <a:spcBef>
                  <a:spcPts val="0"/>
                </a:spcBef>
                <a:spcAft>
                  <a:spcPts val="0"/>
                </a:spcAft>
                <a:buClr>
                  <a:srgbClr val="000000"/>
                </a:buClr>
                <a:buSzPts val="1600"/>
                <a:buFont typeface="Lato Black"/>
                <a:buNone/>
              </a:pPr>
              <a:r>
                <a:rPr b="1" i="0" lang="en-US" sz="1600" u="none" cap="none" strike="noStrike">
                  <a:solidFill>
                    <a:srgbClr val="000000"/>
                  </a:solidFill>
                  <a:latin typeface="Lato Black"/>
                  <a:ea typeface="Lato Black"/>
                  <a:cs typeface="Lato Black"/>
                  <a:sym typeface="Lato Black"/>
                </a:rPr>
                <a:t>Object or Source</a:t>
              </a:r>
              <a:endParaRPr sz="1400"/>
            </a:p>
          </p:txBody>
        </p:sp>
      </p:grpSp>
      <p:grpSp>
        <p:nvGrpSpPr>
          <p:cNvPr id="801" name="Google Shape;801;g237a0c12ba3_2_97"/>
          <p:cNvGrpSpPr/>
          <p:nvPr/>
        </p:nvGrpSpPr>
        <p:grpSpPr>
          <a:xfrm>
            <a:off x="5132208" y="1903401"/>
            <a:ext cx="2049600" cy="819900"/>
            <a:chOff x="4920192" y="1876071"/>
            <a:chExt cx="2049600" cy="819900"/>
          </a:xfrm>
        </p:grpSpPr>
        <p:sp>
          <p:nvSpPr>
            <p:cNvPr id="802" name="Google Shape;802;g237a0c12ba3_2_97"/>
            <p:cNvSpPr/>
            <p:nvPr/>
          </p:nvSpPr>
          <p:spPr>
            <a:xfrm>
              <a:off x="4920192" y="1876071"/>
              <a:ext cx="2049600" cy="819900"/>
            </a:xfrm>
            <a:prstGeom prst="chevron">
              <a:avLst>
                <a:gd fmla="val 50000" name="adj"/>
              </a:avLst>
            </a:prstGeom>
            <a:solidFill>
              <a:srgbClr val="E37DE5"/>
            </a:solidFill>
            <a:ln cap="flat" cmpd="sng" w="12700">
              <a:solidFill>
                <a:schemeClr val="lt1"/>
              </a:solidFill>
              <a:prstDash val="solid"/>
              <a:miter lim="800000"/>
              <a:headEnd len="sm" w="sm" type="none"/>
              <a:tailEnd len="sm" w="sm" type="none"/>
            </a:ln>
            <a:effectLst>
              <a:reflection blurRad="0" dir="5400000" dist="101600" endA="290" endPos="92000" fadeDir="5400012" kx="0" rotWithShape="0" algn="bl" stA="50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g237a0c12ba3_2_97"/>
            <p:cNvSpPr/>
            <p:nvPr/>
          </p:nvSpPr>
          <p:spPr>
            <a:xfrm>
              <a:off x="5330120" y="1876071"/>
              <a:ext cx="1229700" cy="819900"/>
            </a:xfrm>
            <a:prstGeom prst="rect">
              <a:avLst/>
            </a:prstGeom>
            <a:noFill/>
            <a:ln>
              <a:noFill/>
            </a:ln>
            <a:effectLst>
              <a:reflection blurRad="0" dir="5400000" dist="101600" endA="290" endPos="92000" fadeDir="5400012" kx="0" rotWithShape="0" algn="bl" stA="50000" stPos="0" sy="-100000" ky="0"/>
            </a:effectLst>
          </p:spPr>
          <p:txBody>
            <a:bodyPr anchorCtr="0" anchor="ctr" bIns="56000" lIns="84000" spcFirstLastPara="1" rIns="28000" wrap="square" tIns="56000">
              <a:noAutofit/>
            </a:bodyPr>
            <a:lstStyle/>
            <a:p>
              <a:pPr indent="0" lvl="0" marL="0" marR="0" rtl="0" algn="ctr">
                <a:lnSpc>
                  <a:spcPct val="90000"/>
                </a:lnSpc>
                <a:spcBef>
                  <a:spcPts val="0"/>
                </a:spcBef>
                <a:spcAft>
                  <a:spcPts val="0"/>
                </a:spcAft>
                <a:buClr>
                  <a:srgbClr val="000000"/>
                </a:buClr>
                <a:buSzPts val="1600"/>
                <a:buFont typeface="Lato Black"/>
                <a:buNone/>
              </a:pPr>
              <a:r>
                <a:rPr b="1" i="0" lang="en-US" sz="1600" u="none" cap="none" strike="noStrike">
                  <a:solidFill>
                    <a:srgbClr val="000000"/>
                  </a:solidFill>
                  <a:latin typeface="Lato Black"/>
                  <a:ea typeface="Lato Black"/>
                  <a:cs typeface="Lato Black"/>
                  <a:sym typeface="Lato Black"/>
                </a:rPr>
                <a:t>Function</a:t>
              </a:r>
              <a:endParaRPr sz="1400"/>
            </a:p>
          </p:txBody>
        </p:sp>
      </p:grpSp>
      <p:grpSp>
        <p:nvGrpSpPr>
          <p:cNvPr id="804" name="Google Shape;804;g237a0c12ba3_2_97"/>
          <p:cNvGrpSpPr/>
          <p:nvPr/>
        </p:nvGrpSpPr>
        <p:grpSpPr>
          <a:xfrm>
            <a:off x="6771922" y="1903401"/>
            <a:ext cx="2049600" cy="819900"/>
            <a:chOff x="6559906" y="1876071"/>
            <a:chExt cx="2049600" cy="819900"/>
          </a:xfrm>
        </p:grpSpPr>
        <p:sp>
          <p:nvSpPr>
            <p:cNvPr id="805" name="Google Shape;805;g237a0c12ba3_2_97"/>
            <p:cNvSpPr/>
            <p:nvPr/>
          </p:nvSpPr>
          <p:spPr>
            <a:xfrm>
              <a:off x="6559906" y="1876071"/>
              <a:ext cx="2049600" cy="819900"/>
            </a:xfrm>
            <a:prstGeom prst="chevron">
              <a:avLst>
                <a:gd fmla="val 50000" name="adj"/>
              </a:avLst>
            </a:prstGeom>
            <a:solidFill>
              <a:srgbClr val="41DF7D"/>
            </a:solidFill>
            <a:ln cap="flat" cmpd="sng" w="12700">
              <a:solidFill>
                <a:schemeClr val="lt1"/>
              </a:solidFill>
              <a:prstDash val="solid"/>
              <a:miter lim="800000"/>
              <a:headEnd len="sm" w="sm" type="none"/>
              <a:tailEnd len="sm" w="sm" type="none"/>
            </a:ln>
            <a:effectLst>
              <a:reflection blurRad="0" dir="5400000" dist="101600" endA="290" endPos="92000" fadeDir="5400012" kx="0" rotWithShape="0" algn="bl" stA="50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g237a0c12ba3_2_97"/>
            <p:cNvSpPr/>
            <p:nvPr/>
          </p:nvSpPr>
          <p:spPr>
            <a:xfrm>
              <a:off x="6969834" y="1876071"/>
              <a:ext cx="1229700" cy="819900"/>
            </a:xfrm>
            <a:prstGeom prst="rect">
              <a:avLst/>
            </a:prstGeom>
            <a:noFill/>
            <a:ln>
              <a:noFill/>
            </a:ln>
            <a:effectLst>
              <a:reflection blurRad="0" dir="5400000" dist="101600" endA="290" endPos="92000" fadeDir="5400012" kx="0" rotWithShape="0" algn="bl" stA="50000" stPos="0" sy="-100000" ky="0"/>
            </a:effectLst>
          </p:spPr>
          <p:txBody>
            <a:bodyPr anchorCtr="0" anchor="ctr" bIns="56000" lIns="84000" spcFirstLastPara="1" rIns="28000" wrap="square" tIns="56000">
              <a:noAutofit/>
            </a:bodyPr>
            <a:lstStyle/>
            <a:p>
              <a:pPr indent="0" lvl="0" marL="0" marR="0" rtl="0" algn="ctr">
                <a:lnSpc>
                  <a:spcPct val="90000"/>
                </a:lnSpc>
                <a:spcBef>
                  <a:spcPts val="0"/>
                </a:spcBef>
                <a:spcAft>
                  <a:spcPts val="0"/>
                </a:spcAft>
                <a:buClr>
                  <a:srgbClr val="000000"/>
                </a:buClr>
                <a:buSzPts val="1600"/>
                <a:buFont typeface="Lato Black"/>
                <a:buNone/>
              </a:pPr>
              <a:r>
                <a:rPr b="1" i="0" lang="en-US" sz="1600" u="none" cap="none" strike="noStrike">
                  <a:solidFill>
                    <a:srgbClr val="000000"/>
                  </a:solidFill>
                  <a:latin typeface="Lato Black"/>
                  <a:ea typeface="Lato Black"/>
                  <a:cs typeface="Lato Black"/>
                  <a:sym typeface="Lato Black"/>
                </a:rPr>
                <a:t>Project</a:t>
              </a:r>
              <a:endParaRPr sz="1400"/>
            </a:p>
          </p:txBody>
        </p:sp>
      </p:grpSp>
      <p:grpSp>
        <p:nvGrpSpPr>
          <p:cNvPr id="807" name="Google Shape;807;g237a0c12ba3_2_97"/>
          <p:cNvGrpSpPr/>
          <p:nvPr/>
        </p:nvGrpSpPr>
        <p:grpSpPr>
          <a:xfrm>
            <a:off x="326316" y="1903401"/>
            <a:ext cx="2049600" cy="819900"/>
            <a:chOff x="1051" y="1876071"/>
            <a:chExt cx="2049600" cy="819900"/>
          </a:xfrm>
        </p:grpSpPr>
        <p:sp>
          <p:nvSpPr>
            <p:cNvPr id="808" name="Google Shape;808;g237a0c12ba3_2_97"/>
            <p:cNvSpPr/>
            <p:nvPr/>
          </p:nvSpPr>
          <p:spPr>
            <a:xfrm>
              <a:off x="1051" y="1876071"/>
              <a:ext cx="2049600" cy="819900"/>
            </a:xfrm>
            <a:prstGeom prst="homePlate">
              <a:avLst>
                <a:gd fmla="val 50000" name="adj"/>
              </a:avLst>
            </a:prstGeom>
            <a:solidFill>
              <a:srgbClr val="FFFF00"/>
            </a:solidFill>
            <a:ln cap="flat" cmpd="sng" w="12700">
              <a:solidFill>
                <a:schemeClr val="lt1"/>
              </a:solidFill>
              <a:prstDash val="solid"/>
              <a:miter lim="800000"/>
              <a:headEnd len="sm" w="sm" type="none"/>
              <a:tailEnd len="sm" w="sm" type="none"/>
            </a:ln>
            <a:effectLst>
              <a:reflection blurRad="0" dir="5400000" dist="101600" endA="290" endPos="92000" fadeDir="5400012" kx="0" rotWithShape="0" algn="bl" stA="50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g237a0c12ba3_2_97"/>
            <p:cNvSpPr/>
            <p:nvPr/>
          </p:nvSpPr>
          <p:spPr>
            <a:xfrm>
              <a:off x="1051" y="1876071"/>
              <a:ext cx="1844700" cy="819900"/>
            </a:xfrm>
            <a:prstGeom prst="rect">
              <a:avLst/>
            </a:prstGeom>
            <a:noFill/>
            <a:ln>
              <a:noFill/>
            </a:ln>
            <a:effectLst>
              <a:reflection blurRad="0" dir="5400000" dist="101600" endA="290" endPos="92000" fadeDir="5400012" kx="0" rotWithShape="0" algn="bl" stA="50000" stPos="0" sy="-100000" ky="0"/>
            </a:effectLst>
          </p:spPr>
          <p:txBody>
            <a:bodyPr anchorCtr="0" anchor="ctr" bIns="56000" lIns="112000" spcFirstLastPara="1" rIns="28000" wrap="square" tIns="56000">
              <a:noAutofit/>
            </a:bodyPr>
            <a:lstStyle/>
            <a:p>
              <a:pPr indent="0" lvl="0" marL="0" marR="0" rtl="0" algn="ctr">
                <a:lnSpc>
                  <a:spcPct val="90000"/>
                </a:lnSpc>
                <a:spcBef>
                  <a:spcPts val="0"/>
                </a:spcBef>
                <a:spcAft>
                  <a:spcPts val="0"/>
                </a:spcAft>
                <a:buClr>
                  <a:srgbClr val="000000"/>
                </a:buClr>
                <a:buSzPts val="1600"/>
                <a:buFont typeface="Lato Black"/>
                <a:buNone/>
              </a:pPr>
              <a:r>
                <a:rPr b="1" i="0" lang="en-US" sz="1600" u="none" cap="none" strike="noStrike">
                  <a:solidFill>
                    <a:srgbClr val="000000"/>
                  </a:solidFill>
                  <a:latin typeface="Lato Black"/>
                  <a:ea typeface="Lato Black"/>
                  <a:cs typeface="Lato Black"/>
                  <a:sym typeface="Lato Black"/>
                </a:rPr>
                <a:t>Fund</a:t>
              </a:r>
              <a:endParaRPr sz="1400"/>
            </a:p>
          </p:txBody>
        </p:sp>
      </p:grpSp>
      <p:grpSp>
        <p:nvGrpSpPr>
          <p:cNvPr id="810" name="Google Shape;810;g237a0c12ba3_2_97"/>
          <p:cNvGrpSpPr/>
          <p:nvPr/>
        </p:nvGrpSpPr>
        <p:grpSpPr>
          <a:xfrm>
            <a:off x="1966029" y="1903401"/>
            <a:ext cx="2049600" cy="819900"/>
            <a:chOff x="1640764" y="1876071"/>
            <a:chExt cx="2049600" cy="819900"/>
          </a:xfrm>
        </p:grpSpPr>
        <p:sp>
          <p:nvSpPr>
            <p:cNvPr id="811" name="Google Shape;811;g237a0c12ba3_2_97"/>
            <p:cNvSpPr/>
            <p:nvPr/>
          </p:nvSpPr>
          <p:spPr>
            <a:xfrm>
              <a:off x="1640764" y="1876071"/>
              <a:ext cx="2049600" cy="819900"/>
            </a:xfrm>
            <a:prstGeom prst="chevron">
              <a:avLst>
                <a:gd fmla="val 50000" name="adj"/>
              </a:avLst>
            </a:prstGeom>
            <a:solidFill>
              <a:srgbClr val="9966FF"/>
            </a:solidFill>
            <a:ln cap="flat" cmpd="sng" w="12700">
              <a:solidFill>
                <a:schemeClr val="lt1"/>
              </a:solidFill>
              <a:prstDash val="solid"/>
              <a:miter lim="800000"/>
              <a:headEnd len="sm" w="sm" type="none"/>
              <a:tailEnd len="sm" w="sm" type="none"/>
            </a:ln>
            <a:effectLst>
              <a:reflection blurRad="0" dir="5400000" dist="101600" endA="290" endPos="92000" fadeDir="5400012" kx="0" rotWithShape="0" algn="bl" stA="50000" stPos="0" sy="-100000" ky="0"/>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g237a0c12ba3_2_97"/>
            <p:cNvSpPr/>
            <p:nvPr/>
          </p:nvSpPr>
          <p:spPr>
            <a:xfrm>
              <a:off x="2050692" y="1876071"/>
              <a:ext cx="1229700" cy="819900"/>
            </a:xfrm>
            <a:prstGeom prst="rect">
              <a:avLst/>
            </a:prstGeom>
            <a:noFill/>
            <a:ln>
              <a:noFill/>
            </a:ln>
            <a:effectLst>
              <a:reflection blurRad="0" dir="5400000" dist="101600" endA="290" endPos="92000" fadeDir="5400012" kx="0" rotWithShape="0" algn="bl" stA="50000" stPos="0" sy="-100000" ky="0"/>
            </a:effectLst>
          </p:spPr>
          <p:txBody>
            <a:bodyPr anchorCtr="0" anchor="ctr" bIns="56000" lIns="84000" spcFirstLastPara="1" rIns="28000" wrap="square" tIns="56000">
              <a:noAutofit/>
            </a:bodyPr>
            <a:lstStyle/>
            <a:p>
              <a:pPr indent="0" lvl="0" marL="0" marR="0" rtl="0" algn="ctr">
                <a:lnSpc>
                  <a:spcPct val="90000"/>
                </a:lnSpc>
                <a:spcBef>
                  <a:spcPts val="0"/>
                </a:spcBef>
                <a:spcAft>
                  <a:spcPts val="0"/>
                </a:spcAft>
                <a:buClr>
                  <a:srgbClr val="000000"/>
                </a:buClr>
                <a:buSzPts val="1600"/>
                <a:buFont typeface="Lato Black"/>
                <a:buNone/>
              </a:pPr>
              <a:r>
                <a:rPr b="1" i="0" lang="en-US" sz="1600" u="none" cap="none" strike="noStrike">
                  <a:solidFill>
                    <a:srgbClr val="000000"/>
                  </a:solidFill>
                  <a:latin typeface="Lato Black"/>
                  <a:ea typeface="Lato Black"/>
                  <a:cs typeface="Lato Black"/>
                  <a:sym typeface="Lato Black"/>
                </a:rPr>
                <a:t>Location</a:t>
              </a:r>
              <a:endParaRPr sz="14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10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1000"/>
                                        <p:tgtEl>
                                          <p:spTgt spid="7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10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1000"/>
                                        <p:tgtEl>
                                          <p:spTgt spid="8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3"/>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n-US"/>
              <a:t>Life as an LEA</a:t>
            </a:r>
            <a:endParaRPr/>
          </a:p>
        </p:txBody>
      </p:sp>
      <p:sp>
        <p:nvSpPr>
          <p:cNvPr id="617" name="Google Shape;617;p3"/>
          <p:cNvSpPr txBox="1"/>
          <p:nvPr>
            <p:ph idx="2" type="body"/>
          </p:nvPr>
        </p:nvSpPr>
        <p:spPr>
          <a:xfrm>
            <a:off x="690281" y="1048872"/>
            <a:ext cx="7727577" cy="3576732"/>
          </a:xfrm>
          <a:prstGeom prst="rect">
            <a:avLst/>
          </a:prstGeom>
          <a:noFill/>
          <a:ln>
            <a:noFill/>
          </a:ln>
        </p:spPr>
        <p:txBody>
          <a:bodyPr anchorCtr="0" anchor="t" bIns="45700" lIns="91425" spcFirstLastPara="1" rIns="91425" wrap="square" tIns="45700">
            <a:noAutofit/>
          </a:bodyPr>
          <a:lstStyle/>
          <a:p>
            <a:pPr indent="-164592" lvl="0" marL="164592" rtl="0" algn="l">
              <a:lnSpc>
                <a:spcPct val="100000"/>
              </a:lnSpc>
              <a:spcBef>
                <a:spcPts val="0"/>
              </a:spcBef>
              <a:spcAft>
                <a:spcPts val="0"/>
              </a:spcAft>
              <a:buClr>
                <a:schemeClr val="dk1"/>
              </a:buClr>
              <a:buSzPts val="2127"/>
              <a:buFont typeface="Arial"/>
              <a:buChar char="•"/>
            </a:pPr>
            <a:r>
              <a:rPr b="0" lang="en-US">
                <a:solidFill>
                  <a:schemeClr val="dk1"/>
                </a:solidFill>
              </a:rPr>
              <a:t>An Independent Charter School (ICS) becomes its own LEA (</a:t>
            </a:r>
            <a:r>
              <a:rPr b="0" i="1" lang="en-US">
                <a:solidFill>
                  <a:schemeClr val="dk1"/>
                </a:solidFill>
                <a:latin typeface="Arial"/>
                <a:ea typeface="Arial"/>
                <a:cs typeface="Arial"/>
                <a:sym typeface="Arial"/>
              </a:rPr>
              <a:t>Wis. Stat. 115.775</a:t>
            </a:r>
            <a:r>
              <a:rPr b="0" lang="en-US">
                <a:solidFill>
                  <a:schemeClr val="dk1"/>
                </a:solidFill>
                <a:latin typeface="Arial"/>
                <a:ea typeface="Arial"/>
                <a:cs typeface="Arial"/>
                <a:sym typeface="Arial"/>
              </a:rPr>
              <a:t>)</a:t>
            </a:r>
            <a:endParaRPr b="0">
              <a:solidFill>
                <a:schemeClr val="dk1"/>
              </a:solidFill>
            </a:endParaRPr>
          </a:p>
          <a:p>
            <a:pPr indent="-164592" lvl="0" marL="164592" rtl="0" algn="l">
              <a:lnSpc>
                <a:spcPct val="100000"/>
              </a:lnSpc>
              <a:spcBef>
                <a:spcPts val="1800"/>
              </a:spcBef>
              <a:spcAft>
                <a:spcPts val="0"/>
              </a:spcAft>
              <a:buClr>
                <a:schemeClr val="dk1"/>
              </a:buClr>
              <a:buSzPts val="2127"/>
              <a:buFont typeface="Arial"/>
              <a:buChar char="•"/>
            </a:pPr>
            <a:r>
              <a:rPr b="0" lang="en-US">
                <a:solidFill>
                  <a:schemeClr val="dk1"/>
                </a:solidFill>
              </a:rPr>
              <a:t>All state and federal requirements and obligations of a school district belong to the governing board of the ICS charter school</a:t>
            </a:r>
            <a:endParaRPr/>
          </a:p>
          <a:p>
            <a:pPr indent="-164591" lvl="1" marL="621792" rtl="0" algn="l">
              <a:lnSpc>
                <a:spcPct val="100000"/>
              </a:lnSpc>
              <a:spcBef>
                <a:spcPts val="1800"/>
              </a:spcBef>
              <a:spcAft>
                <a:spcPts val="0"/>
              </a:spcAft>
              <a:buSzPts val="2127"/>
              <a:buFont typeface="Arial"/>
              <a:buChar char="•"/>
            </a:pPr>
            <a:r>
              <a:rPr lang="en-US" sz="2400">
                <a:solidFill>
                  <a:schemeClr val="dk1"/>
                </a:solidFill>
              </a:rPr>
              <a:t>e.g., </a:t>
            </a:r>
            <a:r>
              <a:rPr b="0" lang="en-US" sz="2400">
                <a:solidFill>
                  <a:schemeClr val="dk1"/>
                </a:solidFill>
              </a:rPr>
              <a:t>Civil Rights; ADA; IDEA; </a:t>
            </a:r>
            <a:r>
              <a:rPr lang="en-US" sz="2400">
                <a:solidFill>
                  <a:schemeClr val="dk1"/>
                </a:solidFill>
              </a:rPr>
              <a:t>§ 504; ESEA; FERPA; McKinney-Vento </a:t>
            </a:r>
            <a:endParaRPr b="0" sz="24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g237a0c12ba3_2_118"/>
          <p:cNvSpPr txBox="1"/>
          <p:nvPr>
            <p:ph idx="4294967295" type="body"/>
          </p:nvPr>
        </p:nvSpPr>
        <p:spPr>
          <a:xfrm>
            <a:off x="0" y="86710"/>
            <a:ext cx="9144000" cy="8355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Lato Black"/>
                <a:ea typeface="Lato Black"/>
                <a:cs typeface="Lato Black"/>
                <a:sym typeface="Lato Black"/>
              </a:rPr>
              <a:t>WUFAR Account Sequence</a:t>
            </a:r>
            <a:endParaRPr/>
          </a:p>
        </p:txBody>
      </p:sp>
      <p:sp>
        <p:nvSpPr>
          <p:cNvPr id="819" name="Google Shape;819;g237a0c12ba3_2_118"/>
          <p:cNvSpPr txBox="1"/>
          <p:nvPr/>
        </p:nvSpPr>
        <p:spPr>
          <a:xfrm>
            <a:off x="1367409" y="3180942"/>
            <a:ext cx="65196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14000"/>
              </a:lnSpc>
              <a:spcBef>
                <a:spcPts val="0"/>
              </a:spcBef>
              <a:spcAft>
                <a:spcPts val="0"/>
              </a:spcAft>
              <a:buNone/>
            </a:pPr>
            <a:r>
              <a:rPr b="0" i="0" lang="en-US" sz="1800" u="none" cap="none" strike="noStrike">
                <a:solidFill>
                  <a:schemeClr val="dk1"/>
                </a:solidFill>
                <a:latin typeface="Lato"/>
                <a:ea typeface="Lato"/>
                <a:cs typeface="Lato"/>
                <a:sym typeface="Lato"/>
              </a:rPr>
              <a:t>Fund – Type – Location – Object/Source – Function - Project</a:t>
            </a:r>
            <a:endParaRPr sz="1400"/>
          </a:p>
        </p:txBody>
      </p:sp>
      <p:sp>
        <p:nvSpPr>
          <p:cNvPr id="820" name="Google Shape;820;g237a0c12ba3_2_118"/>
          <p:cNvSpPr txBox="1"/>
          <p:nvPr/>
        </p:nvSpPr>
        <p:spPr>
          <a:xfrm>
            <a:off x="1367409" y="1500893"/>
            <a:ext cx="65196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2400" u="none" cap="none" strike="noStrike">
                <a:solidFill>
                  <a:schemeClr val="dk1"/>
                </a:solidFill>
                <a:latin typeface="Lato"/>
                <a:ea typeface="Lato"/>
                <a:cs typeface="Lato"/>
                <a:sym typeface="Lato"/>
              </a:rPr>
              <a:t>A WUFAR account is a sequence of </a:t>
            </a:r>
            <a:r>
              <a:rPr b="1" i="1" lang="en-US" sz="2400" u="none" cap="none" strike="noStrike">
                <a:solidFill>
                  <a:schemeClr val="dk1"/>
                </a:solidFill>
                <a:latin typeface="Lato"/>
                <a:ea typeface="Lato"/>
                <a:cs typeface="Lato"/>
                <a:sym typeface="Lato"/>
              </a:rPr>
              <a:t>dimensions</a:t>
            </a:r>
            <a:r>
              <a:rPr b="1" i="0" lang="en-US" sz="2400" u="none" cap="none" strike="noStrike">
                <a:solidFill>
                  <a:schemeClr val="dk1"/>
                </a:solidFill>
                <a:latin typeface="Lato"/>
                <a:ea typeface="Lato"/>
                <a:cs typeface="Lato"/>
                <a:sym typeface="Lato"/>
              </a:rPr>
              <a:t>:</a:t>
            </a:r>
            <a:endParaRPr b="1" i="1" sz="2400" u="none" cap="none" strike="noStrike">
              <a:solidFill>
                <a:schemeClr val="dk1"/>
              </a:solidFill>
              <a:latin typeface="Lato"/>
              <a:ea typeface="Lato"/>
              <a:cs typeface="Lato"/>
              <a:sym typeface="Lato"/>
            </a:endParaRPr>
          </a:p>
        </p:txBody>
      </p:sp>
      <p:grpSp>
        <p:nvGrpSpPr>
          <p:cNvPr id="821" name="Google Shape;821;g237a0c12ba3_2_118"/>
          <p:cNvGrpSpPr/>
          <p:nvPr/>
        </p:nvGrpSpPr>
        <p:grpSpPr>
          <a:xfrm>
            <a:off x="1665469" y="2202418"/>
            <a:ext cx="5923549" cy="738900"/>
            <a:chOff x="1610290" y="1579173"/>
            <a:chExt cx="5923549" cy="738900"/>
          </a:xfrm>
        </p:grpSpPr>
        <p:sp>
          <p:nvSpPr>
            <p:cNvPr id="822" name="Google Shape;822;g237a0c12ba3_2_118"/>
            <p:cNvSpPr txBox="1"/>
            <p:nvPr/>
          </p:nvSpPr>
          <p:spPr>
            <a:xfrm>
              <a:off x="1610290" y="1579173"/>
              <a:ext cx="720000" cy="738900"/>
            </a:xfrm>
            <a:prstGeom prst="rect">
              <a:avLst/>
            </a:prstGeom>
            <a:noFill/>
            <a:ln>
              <a:noFill/>
            </a:ln>
          </p:spPr>
          <p:txBody>
            <a:bodyPr anchorCtr="0" anchor="ctr" bIns="91425" lIns="91425" spcFirstLastPara="1" rIns="91425" wrap="square" tIns="91425">
              <a:spAutoFit/>
            </a:bodyPr>
            <a:lstStyle/>
            <a:p>
              <a:pPr indent="0" lvl="0" marL="0" marR="0" rtl="0" algn="ctr">
                <a:spcBef>
                  <a:spcPts val="0"/>
                </a:spcBef>
                <a:spcAft>
                  <a:spcPts val="0"/>
                </a:spcAft>
                <a:buNone/>
              </a:pPr>
              <a:r>
                <a:rPr b="1" i="0" lang="en-US" sz="3600" u="none" cap="none" strike="noStrike">
                  <a:solidFill>
                    <a:schemeClr val="dk1"/>
                  </a:solidFill>
                  <a:latin typeface="Lato"/>
                  <a:ea typeface="Lato"/>
                  <a:cs typeface="Lato"/>
                  <a:sym typeface="Lato"/>
                </a:rPr>
                <a:t>10</a:t>
              </a:r>
              <a:endParaRPr sz="1400"/>
            </a:p>
          </p:txBody>
        </p:sp>
        <p:sp>
          <p:nvSpPr>
            <p:cNvPr id="823" name="Google Shape;823;g237a0c12ba3_2_118"/>
            <p:cNvSpPr txBox="1"/>
            <p:nvPr/>
          </p:nvSpPr>
          <p:spPr>
            <a:xfrm>
              <a:off x="2330359" y="1579173"/>
              <a:ext cx="449100" cy="738900"/>
            </a:xfrm>
            <a:prstGeom prst="rect">
              <a:avLst/>
            </a:prstGeom>
            <a:noFill/>
            <a:ln>
              <a:noFill/>
            </a:ln>
          </p:spPr>
          <p:txBody>
            <a:bodyPr anchorCtr="0" anchor="ctr" bIns="91425" lIns="91425" spcFirstLastPara="1" rIns="91425" wrap="square" tIns="91425">
              <a:spAutoFit/>
            </a:bodyPr>
            <a:lstStyle/>
            <a:p>
              <a:pPr indent="0" lvl="0" marL="0" marR="0" rtl="0" algn="ctr">
                <a:spcBef>
                  <a:spcPts val="0"/>
                </a:spcBef>
                <a:spcAft>
                  <a:spcPts val="0"/>
                </a:spcAft>
                <a:buNone/>
              </a:pPr>
              <a:r>
                <a:rPr b="1" i="0" lang="en-US" sz="3600" u="none" cap="none" strike="noStrike">
                  <a:solidFill>
                    <a:schemeClr val="dk1"/>
                  </a:solidFill>
                  <a:latin typeface="Lato"/>
                  <a:ea typeface="Lato"/>
                  <a:cs typeface="Lato"/>
                  <a:sym typeface="Lato"/>
                </a:rPr>
                <a:t>E</a:t>
              </a:r>
              <a:endParaRPr sz="1400"/>
            </a:p>
          </p:txBody>
        </p:sp>
        <p:sp>
          <p:nvSpPr>
            <p:cNvPr id="824" name="Google Shape;824;g237a0c12ba3_2_118"/>
            <p:cNvSpPr txBox="1"/>
            <p:nvPr/>
          </p:nvSpPr>
          <p:spPr>
            <a:xfrm>
              <a:off x="2779521" y="1579173"/>
              <a:ext cx="987900" cy="738900"/>
            </a:xfrm>
            <a:prstGeom prst="rect">
              <a:avLst/>
            </a:prstGeom>
            <a:noFill/>
            <a:ln>
              <a:noFill/>
            </a:ln>
          </p:spPr>
          <p:txBody>
            <a:bodyPr anchorCtr="0" anchor="ctr" bIns="91425" lIns="91425" spcFirstLastPara="1" rIns="91425" wrap="square" tIns="91425">
              <a:spAutoFit/>
            </a:bodyPr>
            <a:lstStyle/>
            <a:p>
              <a:pPr indent="0" lvl="0" marL="0" marR="0" rtl="0" algn="ctr">
                <a:spcBef>
                  <a:spcPts val="0"/>
                </a:spcBef>
                <a:spcAft>
                  <a:spcPts val="0"/>
                </a:spcAft>
                <a:buNone/>
              </a:pPr>
              <a:r>
                <a:rPr b="1" i="0" lang="en-US" sz="3600" u="none" cap="none" strike="noStrike">
                  <a:solidFill>
                    <a:schemeClr val="dk1"/>
                  </a:solidFill>
                  <a:latin typeface="Lato"/>
                  <a:ea typeface="Lato"/>
                  <a:cs typeface="Lato"/>
                  <a:sym typeface="Lato"/>
                </a:rPr>
                <a:t>120</a:t>
              </a:r>
              <a:endParaRPr sz="1400"/>
            </a:p>
          </p:txBody>
        </p:sp>
        <p:sp>
          <p:nvSpPr>
            <p:cNvPr id="825" name="Google Shape;825;g237a0c12ba3_2_118"/>
            <p:cNvSpPr txBox="1"/>
            <p:nvPr/>
          </p:nvSpPr>
          <p:spPr>
            <a:xfrm>
              <a:off x="3767292" y="1579173"/>
              <a:ext cx="987900" cy="738900"/>
            </a:xfrm>
            <a:prstGeom prst="rect">
              <a:avLst/>
            </a:prstGeom>
            <a:noFill/>
            <a:ln>
              <a:noFill/>
            </a:ln>
          </p:spPr>
          <p:txBody>
            <a:bodyPr anchorCtr="0" anchor="ctr" bIns="91425" lIns="91425" spcFirstLastPara="1" rIns="91425" wrap="square" tIns="91425">
              <a:spAutoFit/>
            </a:bodyPr>
            <a:lstStyle/>
            <a:p>
              <a:pPr indent="0" lvl="0" marL="0" marR="0" rtl="0" algn="ctr">
                <a:spcBef>
                  <a:spcPts val="0"/>
                </a:spcBef>
                <a:spcAft>
                  <a:spcPts val="0"/>
                </a:spcAft>
                <a:buNone/>
              </a:pPr>
              <a:r>
                <a:rPr b="1" i="0" lang="en-US" sz="3600" u="none" cap="none" strike="noStrike">
                  <a:solidFill>
                    <a:schemeClr val="dk1"/>
                  </a:solidFill>
                  <a:latin typeface="Lato"/>
                  <a:ea typeface="Lato"/>
                  <a:cs typeface="Lato"/>
                  <a:sym typeface="Lato"/>
                </a:rPr>
                <a:t>111</a:t>
              </a:r>
              <a:endParaRPr sz="1400"/>
            </a:p>
          </p:txBody>
        </p:sp>
        <p:sp>
          <p:nvSpPr>
            <p:cNvPr id="826" name="Google Shape;826;g237a0c12ba3_2_118"/>
            <p:cNvSpPr txBox="1"/>
            <p:nvPr/>
          </p:nvSpPr>
          <p:spPr>
            <a:xfrm>
              <a:off x="4755063" y="1579173"/>
              <a:ext cx="1791000" cy="738900"/>
            </a:xfrm>
            <a:prstGeom prst="rect">
              <a:avLst/>
            </a:prstGeom>
            <a:noFill/>
            <a:ln>
              <a:noFill/>
            </a:ln>
          </p:spPr>
          <p:txBody>
            <a:bodyPr anchorCtr="0" anchor="ctr" bIns="91425" lIns="91425" spcFirstLastPara="1" rIns="91425" wrap="square" tIns="91425">
              <a:spAutoFit/>
            </a:bodyPr>
            <a:lstStyle/>
            <a:p>
              <a:pPr indent="0" lvl="0" marL="0" marR="0" rtl="0" algn="ctr">
                <a:spcBef>
                  <a:spcPts val="0"/>
                </a:spcBef>
                <a:spcAft>
                  <a:spcPts val="0"/>
                </a:spcAft>
                <a:buNone/>
              </a:pPr>
              <a:r>
                <a:rPr b="1" i="0" lang="en-US" sz="3600" u="none" cap="none" strike="noStrike">
                  <a:solidFill>
                    <a:schemeClr val="dk1"/>
                  </a:solidFill>
                  <a:latin typeface="Lato"/>
                  <a:ea typeface="Lato"/>
                  <a:cs typeface="Lato"/>
                  <a:sym typeface="Lato"/>
                </a:rPr>
                <a:t>122150</a:t>
              </a:r>
              <a:endParaRPr sz="1400"/>
            </a:p>
          </p:txBody>
        </p:sp>
        <p:sp>
          <p:nvSpPr>
            <p:cNvPr id="827" name="Google Shape;827;g237a0c12ba3_2_118"/>
            <p:cNvSpPr txBox="1"/>
            <p:nvPr/>
          </p:nvSpPr>
          <p:spPr>
            <a:xfrm>
              <a:off x="6545939" y="1579173"/>
              <a:ext cx="987900" cy="738900"/>
            </a:xfrm>
            <a:prstGeom prst="rect">
              <a:avLst/>
            </a:prstGeom>
            <a:noFill/>
            <a:ln>
              <a:noFill/>
            </a:ln>
          </p:spPr>
          <p:txBody>
            <a:bodyPr anchorCtr="0" anchor="ctr" bIns="91425" lIns="91425" spcFirstLastPara="1" rIns="91425" wrap="square" tIns="91425">
              <a:spAutoFit/>
            </a:bodyPr>
            <a:lstStyle/>
            <a:p>
              <a:pPr indent="0" lvl="0" marL="0" marR="0" rtl="0" algn="ctr">
                <a:spcBef>
                  <a:spcPts val="0"/>
                </a:spcBef>
                <a:spcAft>
                  <a:spcPts val="0"/>
                </a:spcAft>
                <a:buNone/>
              </a:pPr>
              <a:r>
                <a:rPr b="1" i="0" lang="en-US" sz="3600" u="none" cap="none" strike="noStrike">
                  <a:solidFill>
                    <a:schemeClr val="dk1"/>
                  </a:solidFill>
                  <a:latin typeface="Lato"/>
                  <a:ea typeface="Lato"/>
                  <a:cs typeface="Lato"/>
                  <a:sym typeface="Lato"/>
                </a:rPr>
                <a:t>141</a:t>
              </a:r>
              <a:endParaRPr sz="14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50"/>
                                  </p:stCondLst>
                                  <p:childTnLst>
                                    <p:set>
                                      <p:cBhvr>
                                        <p:cTn dur="1" fill="hold">
                                          <p:stCondLst>
                                            <p:cond delay="0"/>
                                          </p:stCondLst>
                                        </p:cTn>
                                        <p:tgtEl>
                                          <p:spTgt spid="819"/>
                                        </p:tgtEl>
                                        <p:attrNameLst>
                                          <p:attrName>style.visibility</p:attrName>
                                        </p:attrNameLst>
                                      </p:cBhvr>
                                      <p:to>
                                        <p:strVal val="visible"/>
                                      </p:to>
                                    </p:set>
                                    <p:animEffect filter="fade" transition="in">
                                      <p:cBhvr>
                                        <p:cTn dur="500"/>
                                        <p:tgtEl>
                                          <p:spTgt spid="8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g237a0c12ba3_2_132"/>
          <p:cNvSpPr txBox="1"/>
          <p:nvPr>
            <p:ph idx="4294967295" type="body"/>
          </p:nvPr>
        </p:nvSpPr>
        <p:spPr>
          <a:xfrm>
            <a:off x="563563" y="1277938"/>
            <a:ext cx="3906000" cy="2939400"/>
          </a:xfrm>
          <a:prstGeom prst="rect">
            <a:avLst/>
          </a:prstGeom>
          <a:noFill/>
          <a:ln>
            <a:noFill/>
          </a:ln>
        </p:spPr>
        <p:txBody>
          <a:bodyPr anchorCtr="0" anchor="t" bIns="45700" lIns="91425" spcFirstLastPara="1" rIns="91425" wrap="square" tIns="45700">
            <a:normAutofit lnSpcReduction="20000"/>
          </a:bodyPr>
          <a:lstStyle/>
          <a:p>
            <a:pPr indent="-177800" lvl="0" marL="165100" rtl="0" algn="l">
              <a:lnSpc>
                <a:spcPct val="100000"/>
              </a:lnSpc>
              <a:spcBef>
                <a:spcPts val="0"/>
              </a:spcBef>
              <a:spcAft>
                <a:spcPts val="0"/>
              </a:spcAft>
              <a:buClr>
                <a:schemeClr val="dk1"/>
              </a:buClr>
              <a:buSzPts val="2400"/>
              <a:buChar char="•"/>
            </a:pPr>
            <a:r>
              <a:rPr lang="en-US"/>
              <a:t>WUFAR dimensions “roll up” from lower detail levels to higher summary levels</a:t>
            </a:r>
            <a:endParaRPr/>
          </a:p>
          <a:p>
            <a:pPr indent="-177800" lvl="0" marL="165100" rtl="0" algn="l">
              <a:lnSpc>
                <a:spcPct val="100000"/>
              </a:lnSpc>
              <a:spcBef>
                <a:spcPts val="3000"/>
              </a:spcBef>
              <a:spcAft>
                <a:spcPts val="0"/>
              </a:spcAft>
              <a:buClr>
                <a:schemeClr val="dk1"/>
              </a:buClr>
              <a:buSzPts val="2400"/>
              <a:buChar char="•"/>
            </a:pPr>
            <a:r>
              <a:rPr lang="en-US"/>
              <a:t>A zero means “this includes</a:t>
            </a:r>
            <a:br>
              <a:rPr lang="en-US"/>
            </a:br>
            <a:r>
              <a:rPr lang="en-US"/>
              <a:t>anything at a lower level</a:t>
            </a:r>
            <a:br>
              <a:rPr lang="en-US"/>
            </a:br>
            <a:r>
              <a:rPr lang="en-US"/>
              <a:t>with a digit here”</a:t>
            </a:r>
            <a:endParaRPr/>
          </a:p>
        </p:txBody>
      </p:sp>
      <p:sp>
        <p:nvSpPr>
          <p:cNvPr id="833" name="Google Shape;833;g237a0c12ba3_2_132"/>
          <p:cNvSpPr/>
          <p:nvPr/>
        </p:nvSpPr>
        <p:spPr>
          <a:xfrm>
            <a:off x="5264150" y="1131208"/>
            <a:ext cx="3429000" cy="457200"/>
          </a:xfrm>
          <a:prstGeom prst="rect">
            <a:avLst/>
          </a:prstGeom>
          <a:solidFill>
            <a:srgbClr val="D8E2F3"/>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100000	Instruction</a:t>
            </a:r>
            <a:endParaRPr sz="1400"/>
          </a:p>
        </p:txBody>
      </p:sp>
      <p:sp>
        <p:nvSpPr>
          <p:cNvPr id="834" name="Google Shape;834;g237a0c12ba3_2_132"/>
          <p:cNvSpPr/>
          <p:nvPr/>
        </p:nvSpPr>
        <p:spPr>
          <a:xfrm>
            <a:off x="5264150" y="1591130"/>
            <a:ext cx="3429000" cy="705900"/>
          </a:xfrm>
          <a:prstGeom prst="upArrowCallout">
            <a:avLst>
              <a:gd fmla="val 25000" name="adj1"/>
              <a:gd fmla="val 25000" name="adj2"/>
              <a:gd fmla="val 25000" name="adj3"/>
              <a:gd fmla="val 64977" name="adj4"/>
            </a:avLst>
          </a:prstGeom>
          <a:solidFill>
            <a:srgbClr val="D8E2F3"/>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120000	Regular Curriculum</a:t>
            </a:r>
            <a:endParaRPr sz="1400"/>
          </a:p>
        </p:txBody>
      </p:sp>
      <p:sp>
        <p:nvSpPr>
          <p:cNvPr id="835" name="Google Shape;835;g237a0c12ba3_2_132"/>
          <p:cNvSpPr/>
          <p:nvPr/>
        </p:nvSpPr>
        <p:spPr>
          <a:xfrm>
            <a:off x="5264150" y="2295968"/>
            <a:ext cx="3429000" cy="705900"/>
          </a:xfrm>
          <a:prstGeom prst="upArrowCallout">
            <a:avLst>
              <a:gd fmla="val 25000" name="adj1"/>
              <a:gd fmla="val 25000" name="adj2"/>
              <a:gd fmla="val 25000" name="adj3"/>
              <a:gd fmla="val 64977" name="adj4"/>
            </a:avLst>
          </a:prstGeom>
          <a:solidFill>
            <a:srgbClr val="8DA9DB"/>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122000	English Language</a:t>
            </a:r>
            <a:endParaRPr sz="1400"/>
          </a:p>
        </p:txBody>
      </p:sp>
      <p:sp>
        <p:nvSpPr>
          <p:cNvPr id="836" name="Google Shape;836;g237a0c12ba3_2_132"/>
          <p:cNvSpPr/>
          <p:nvPr/>
        </p:nvSpPr>
        <p:spPr>
          <a:xfrm>
            <a:off x="5264150" y="3001726"/>
            <a:ext cx="3429000" cy="705900"/>
          </a:xfrm>
          <a:prstGeom prst="upArrowCallout">
            <a:avLst>
              <a:gd fmla="val 25000" name="adj1"/>
              <a:gd fmla="val 25000" name="adj2"/>
              <a:gd fmla="val 25000" name="adj3"/>
              <a:gd fmla="val 64977" name="adj4"/>
            </a:avLst>
          </a:prstGeom>
          <a:solidFill>
            <a:srgbClr val="8DA9DB"/>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122100	Language Skills</a:t>
            </a:r>
            <a:endParaRPr sz="1400"/>
          </a:p>
        </p:txBody>
      </p:sp>
      <p:sp>
        <p:nvSpPr>
          <p:cNvPr id="837" name="Google Shape;837;g237a0c12ba3_2_132"/>
          <p:cNvSpPr/>
          <p:nvPr/>
        </p:nvSpPr>
        <p:spPr>
          <a:xfrm>
            <a:off x="5264150" y="3706564"/>
            <a:ext cx="3429000" cy="705900"/>
          </a:xfrm>
          <a:prstGeom prst="upArrowCallout">
            <a:avLst>
              <a:gd fmla="val 25000" name="adj1"/>
              <a:gd fmla="val 25000" name="adj2"/>
              <a:gd fmla="val 25000" name="adj3"/>
              <a:gd fmla="val 64977" name="adj4"/>
            </a:avLst>
          </a:prstGeom>
          <a:solidFill>
            <a:srgbClr val="2F5496"/>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lt1"/>
                </a:solidFill>
                <a:latin typeface="Lato"/>
                <a:ea typeface="Lato"/>
                <a:cs typeface="Lato"/>
                <a:sym typeface="Lato"/>
              </a:rPr>
              <a:t>122150	Reading Specialist</a:t>
            </a:r>
            <a:endParaRPr sz="1400"/>
          </a:p>
        </p:txBody>
      </p:sp>
      <p:cxnSp>
        <p:nvCxnSpPr>
          <p:cNvPr id="838" name="Google Shape;838;g237a0c12ba3_2_132"/>
          <p:cNvCxnSpPr/>
          <p:nvPr/>
        </p:nvCxnSpPr>
        <p:spPr>
          <a:xfrm>
            <a:off x="5548313" y="1500188"/>
            <a:ext cx="0" cy="442800"/>
          </a:xfrm>
          <a:prstGeom prst="straightConnector1">
            <a:avLst/>
          </a:prstGeom>
          <a:noFill/>
          <a:ln cap="flat" cmpd="sng" w="57150">
            <a:solidFill>
              <a:schemeClr val="accent4"/>
            </a:solidFill>
            <a:prstDash val="solid"/>
            <a:miter lim="800000"/>
            <a:headEnd len="sm" w="sm" type="none"/>
            <a:tailEnd len="med" w="med" type="triangle"/>
          </a:ln>
        </p:spPr>
      </p:cxnSp>
      <p:cxnSp>
        <p:nvCxnSpPr>
          <p:cNvPr id="839" name="Google Shape;839;g237a0c12ba3_2_132"/>
          <p:cNvCxnSpPr/>
          <p:nvPr/>
        </p:nvCxnSpPr>
        <p:spPr>
          <a:xfrm>
            <a:off x="5686425" y="2209801"/>
            <a:ext cx="0" cy="442800"/>
          </a:xfrm>
          <a:prstGeom prst="straightConnector1">
            <a:avLst/>
          </a:prstGeom>
          <a:noFill/>
          <a:ln cap="flat" cmpd="sng" w="57150">
            <a:solidFill>
              <a:schemeClr val="accent4"/>
            </a:solidFill>
            <a:prstDash val="solid"/>
            <a:miter lim="800000"/>
            <a:headEnd len="sm" w="sm" type="none"/>
            <a:tailEnd len="med" w="med" type="triangle"/>
          </a:ln>
        </p:spPr>
      </p:cxnSp>
      <p:cxnSp>
        <p:nvCxnSpPr>
          <p:cNvPr id="840" name="Google Shape;840;g237a0c12ba3_2_132"/>
          <p:cNvCxnSpPr/>
          <p:nvPr/>
        </p:nvCxnSpPr>
        <p:spPr>
          <a:xfrm>
            <a:off x="5819775" y="2909889"/>
            <a:ext cx="0" cy="442800"/>
          </a:xfrm>
          <a:prstGeom prst="straightConnector1">
            <a:avLst/>
          </a:prstGeom>
          <a:noFill/>
          <a:ln cap="flat" cmpd="sng" w="57150">
            <a:solidFill>
              <a:schemeClr val="accent4"/>
            </a:solidFill>
            <a:prstDash val="solid"/>
            <a:miter lim="800000"/>
            <a:headEnd len="sm" w="sm" type="none"/>
            <a:tailEnd len="med" w="med" type="triangle"/>
          </a:ln>
        </p:spPr>
      </p:cxnSp>
      <p:cxnSp>
        <p:nvCxnSpPr>
          <p:cNvPr id="841" name="Google Shape;841;g237a0c12ba3_2_132"/>
          <p:cNvCxnSpPr/>
          <p:nvPr/>
        </p:nvCxnSpPr>
        <p:spPr>
          <a:xfrm>
            <a:off x="5948363" y="3606779"/>
            <a:ext cx="0" cy="442800"/>
          </a:xfrm>
          <a:prstGeom prst="straightConnector1">
            <a:avLst/>
          </a:prstGeom>
          <a:noFill/>
          <a:ln cap="flat" cmpd="sng" w="57150">
            <a:solidFill>
              <a:schemeClr val="accent4"/>
            </a:solidFill>
            <a:prstDash val="solid"/>
            <a:miter lim="800000"/>
            <a:headEnd len="sm" w="sm" type="none"/>
            <a:tailEnd len="med" w="med" type="triangle"/>
          </a:ln>
        </p:spPr>
      </p:cxnSp>
      <p:sp>
        <p:nvSpPr>
          <p:cNvPr id="842" name="Google Shape;842;g237a0c12ba3_2_132"/>
          <p:cNvSpPr txBox="1"/>
          <p:nvPr/>
        </p:nvSpPr>
        <p:spPr>
          <a:xfrm>
            <a:off x="1244900" y="87097"/>
            <a:ext cx="6939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Lato Black"/>
                <a:ea typeface="Lato Black"/>
                <a:cs typeface="Lato Black"/>
                <a:sym typeface="Lato Black"/>
              </a:rPr>
              <a:t>WUFAR is Hierarchical</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7"/>
                                        </p:tgtEl>
                                        <p:attrNameLst>
                                          <p:attrName>style.visibility</p:attrName>
                                        </p:attrNameLst>
                                      </p:cBhvr>
                                      <p:to>
                                        <p:strVal val="visible"/>
                                      </p:to>
                                    </p:set>
                                  </p:childTnLst>
                                </p:cTn>
                              </p:par>
                              <p:par>
                                <p:cTn fill="hold" nodeType="withEffect" presetClass="entr" presetID="1" presetSubtype="0">
                                  <p:stCondLst>
                                    <p:cond delay="750"/>
                                  </p:stCondLst>
                                  <p:childTnLst>
                                    <p:set>
                                      <p:cBhvr>
                                        <p:cTn dur="1" fill="hold">
                                          <p:stCondLst>
                                            <p:cond delay="0"/>
                                          </p:stCondLst>
                                        </p:cTn>
                                        <p:tgtEl>
                                          <p:spTgt spid="836"/>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 presetSubtype="0">
                                  <p:stCondLst>
                                    <p:cond delay="750"/>
                                  </p:stCondLst>
                                  <p:childTnLst>
                                    <p:set>
                                      <p:cBhvr>
                                        <p:cTn dur="1" fill="hold">
                                          <p:stCondLst>
                                            <p:cond delay="0"/>
                                          </p:stCondLst>
                                        </p:cTn>
                                        <p:tgtEl>
                                          <p:spTgt spid="835"/>
                                        </p:tgtEl>
                                        <p:attrNameLst>
                                          <p:attrName>style.visibility</p:attrName>
                                        </p:attrNameLst>
                                      </p:cBhvr>
                                      <p:to>
                                        <p:strVal val="visible"/>
                                      </p:to>
                                    </p:set>
                                  </p:childTnLst>
                                </p:cTn>
                              </p:par>
                            </p:childTnLst>
                          </p:cTn>
                        </p:par>
                        <p:par>
                          <p:cTn fill="hold">
                            <p:stCondLst>
                              <p:cond delay="2"/>
                            </p:stCondLst>
                            <p:childTnLst>
                              <p:par>
                                <p:cTn fill="hold" nodeType="afterEffect" presetClass="entr" presetID="1" presetSubtype="0">
                                  <p:stCondLst>
                                    <p:cond delay="750"/>
                                  </p:stCondLst>
                                  <p:childTnLst>
                                    <p:set>
                                      <p:cBhvr>
                                        <p:cTn dur="1" fill="hold">
                                          <p:stCondLst>
                                            <p:cond delay="0"/>
                                          </p:stCondLst>
                                        </p:cTn>
                                        <p:tgtEl>
                                          <p:spTgt spid="834"/>
                                        </p:tgtEl>
                                        <p:attrNameLst>
                                          <p:attrName>style.visibility</p:attrName>
                                        </p:attrNameLst>
                                      </p:cBhvr>
                                      <p:to>
                                        <p:strVal val="visible"/>
                                      </p:to>
                                    </p:set>
                                  </p:childTnLst>
                                </p:cTn>
                              </p:par>
                            </p:childTnLst>
                          </p:cTn>
                        </p:par>
                        <p:par>
                          <p:cTn fill="hold">
                            <p:stCondLst>
                              <p:cond delay="3"/>
                            </p:stCondLst>
                            <p:childTnLst>
                              <p:par>
                                <p:cTn fill="hold" nodeType="afterEffect" presetClass="entr" presetID="1" presetSubtype="0">
                                  <p:stCondLst>
                                    <p:cond delay="750"/>
                                  </p:stCondLst>
                                  <p:childTnLst>
                                    <p:set>
                                      <p:cBhvr>
                                        <p:cTn dur="1" fill="hold">
                                          <p:stCondLst>
                                            <p:cond delay="0"/>
                                          </p:stCondLst>
                                        </p:cTn>
                                        <p:tgtEl>
                                          <p:spTgt spid="8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750"/>
                                  </p:stCondLst>
                                  <p:childTnLst>
                                    <p:set>
                                      <p:cBhvr>
                                        <p:cTn dur="1" fill="hold">
                                          <p:stCondLst>
                                            <p:cond delay="0"/>
                                          </p:stCondLst>
                                        </p:cTn>
                                        <p:tgtEl>
                                          <p:spTgt spid="838"/>
                                        </p:tgtEl>
                                        <p:attrNameLst>
                                          <p:attrName>style.visibility</p:attrName>
                                        </p:attrNameLst>
                                      </p:cBhvr>
                                      <p:to>
                                        <p:strVal val="visible"/>
                                      </p:to>
                                    </p:set>
                                    <p:animEffect filter="fade" transition="in">
                                      <p:cBhvr>
                                        <p:cTn dur="500"/>
                                        <p:tgtEl>
                                          <p:spTgt spid="8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39"/>
                                        </p:tgtEl>
                                        <p:attrNameLst>
                                          <p:attrName>style.visibility</p:attrName>
                                        </p:attrNameLst>
                                      </p:cBhvr>
                                      <p:to>
                                        <p:strVal val="visible"/>
                                      </p:to>
                                    </p:set>
                                    <p:animEffect filter="fade" transition="in">
                                      <p:cBhvr>
                                        <p:cTn dur="500"/>
                                        <p:tgtEl>
                                          <p:spTgt spid="83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840"/>
                                        </p:tgtEl>
                                        <p:attrNameLst>
                                          <p:attrName>style.visibility</p:attrName>
                                        </p:attrNameLst>
                                      </p:cBhvr>
                                      <p:to>
                                        <p:strVal val="visible"/>
                                      </p:to>
                                    </p:set>
                                    <p:animEffect filter="fade" transition="in">
                                      <p:cBhvr>
                                        <p:cTn dur="500"/>
                                        <p:tgtEl>
                                          <p:spTgt spid="840"/>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841"/>
                                        </p:tgtEl>
                                        <p:attrNameLst>
                                          <p:attrName>style.visibility</p:attrName>
                                        </p:attrNameLst>
                                      </p:cBhvr>
                                      <p:to>
                                        <p:strVal val="visible"/>
                                      </p:to>
                                    </p:set>
                                    <p:animEffect filter="fade" transition="in">
                                      <p:cBhvr>
                                        <p:cTn dur="500"/>
                                        <p:tgtEl>
                                          <p:spTgt spid="8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6" name="Shape 846"/>
        <p:cNvGrpSpPr/>
        <p:nvPr/>
      </p:nvGrpSpPr>
      <p:grpSpPr>
        <a:xfrm>
          <a:off x="0" y="0"/>
          <a:ext cx="0" cy="0"/>
          <a:chOff x="0" y="0"/>
          <a:chExt cx="0" cy="0"/>
        </a:xfrm>
      </p:grpSpPr>
      <p:sp>
        <p:nvSpPr>
          <p:cNvPr id="847" name="Google Shape;847;g237a0c12ba3_2_146"/>
          <p:cNvSpPr txBox="1"/>
          <p:nvPr>
            <p:ph idx="4294967295" type="body"/>
          </p:nvPr>
        </p:nvSpPr>
        <p:spPr>
          <a:xfrm>
            <a:off x="138023" y="1061049"/>
            <a:ext cx="4546200" cy="3485100"/>
          </a:xfrm>
          <a:prstGeom prst="rect">
            <a:avLst/>
          </a:prstGeom>
          <a:noFill/>
          <a:ln>
            <a:noFill/>
          </a:ln>
        </p:spPr>
        <p:txBody>
          <a:bodyPr anchorCtr="0" anchor="t" bIns="45700" lIns="91425" spcFirstLastPara="1" rIns="91425" wrap="square" tIns="45700">
            <a:noAutofit/>
          </a:bodyPr>
          <a:lstStyle/>
          <a:p>
            <a:pPr indent="-165100" lvl="0" marL="165100" rtl="0" algn="l">
              <a:lnSpc>
                <a:spcPct val="100000"/>
              </a:lnSpc>
              <a:spcBef>
                <a:spcPts val="0"/>
              </a:spcBef>
              <a:spcAft>
                <a:spcPts val="0"/>
              </a:spcAft>
              <a:buClr>
                <a:schemeClr val="dk1"/>
              </a:buClr>
              <a:buSzPts val="1800"/>
              <a:buChar char="•"/>
            </a:pPr>
            <a:r>
              <a:rPr lang="en-US" sz="1800"/>
              <a:t>DPI only defines dimensions to a certain level</a:t>
            </a:r>
            <a:endParaRPr/>
          </a:p>
          <a:p>
            <a:pPr indent="0" lvl="1" marL="342900" rtl="0" algn="l">
              <a:lnSpc>
                <a:spcPct val="100000"/>
              </a:lnSpc>
              <a:spcBef>
                <a:spcPts val="1800"/>
              </a:spcBef>
              <a:spcAft>
                <a:spcPts val="0"/>
              </a:spcAft>
              <a:buClr>
                <a:schemeClr val="dk1"/>
              </a:buClr>
              <a:buSzPts val="1800"/>
              <a:buNone/>
            </a:pPr>
            <a:r>
              <a:rPr lang="en-US" sz="1800"/>
              <a:t>100000 and 120000 are required functions</a:t>
            </a:r>
            <a:br>
              <a:rPr lang="en-US" sz="1800"/>
            </a:br>
            <a:r>
              <a:rPr lang="en-US" sz="1800"/>
              <a:t>for reporting to DPI</a:t>
            </a:r>
            <a:endParaRPr/>
          </a:p>
          <a:p>
            <a:pPr indent="0" lvl="1" marL="342900" rtl="0" algn="l">
              <a:lnSpc>
                <a:spcPct val="100000"/>
              </a:lnSpc>
              <a:spcBef>
                <a:spcPts val="400"/>
              </a:spcBef>
              <a:spcAft>
                <a:spcPts val="0"/>
              </a:spcAft>
              <a:buClr>
                <a:schemeClr val="dk1"/>
              </a:buClr>
              <a:buSzPts val="1000"/>
              <a:buNone/>
            </a:pPr>
            <a:r>
              <a:t/>
            </a:r>
            <a:endParaRPr sz="1000"/>
          </a:p>
          <a:p>
            <a:pPr indent="0" lvl="1" marL="342900" rtl="0" algn="l">
              <a:lnSpc>
                <a:spcPct val="100000"/>
              </a:lnSpc>
              <a:spcBef>
                <a:spcPts val="400"/>
              </a:spcBef>
              <a:spcAft>
                <a:spcPts val="0"/>
              </a:spcAft>
              <a:buClr>
                <a:schemeClr val="dk1"/>
              </a:buClr>
              <a:buSzPts val="1800"/>
              <a:buNone/>
            </a:pPr>
            <a:r>
              <a:rPr lang="en-US" sz="1800"/>
              <a:t>122000 and 122100 are optional</a:t>
            </a:r>
            <a:br>
              <a:rPr lang="en-US" sz="1800"/>
            </a:br>
            <a:r>
              <a:rPr lang="en-US" sz="1800"/>
              <a:t>DPI-defined functions for local use</a:t>
            </a:r>
            <a:endParaRPr/>
          </a:p>
          <a:p>
            <a:pPr indent="0" lvl="1" marL="342900" rtl="0" algn="l">
              <a:lnSpc>
                <a:spcPct val="100000"/>
              </a:lnSpc>
              <a:spcBef>
                <a:spcPts val="400"/>
              </a:spcBef>
              <a:spcAft>
                <a:spcPts val="0"/>
              </a:spcAft>
              <a:buClr>
                <a:schemeClr val="dk1"/>
              </a:buClr>
              <a:buSzPts val="1000"/>
              <a:buNone/>
            </a:pPr>
            <a:r>
              <a:t/>
            </a:r>
            <a:endParaRPr sz="1000"/>
          </a:p>
          <a:p>
            <a:pPr indent="0" lvl="1" marL="342900" rtl="0" algn="l">
              <a:lnSpc>
                <a:spcPct val="100000"/>
              </a:lnSpc>
              <a:spcBef>
                <a:spcPts val="400"/>
              </a:spcBef>
              <a:spcAft>
                <a:spcPts val="0"/>
              </a:spcAft>
              <a:buClr>
                <a:schemeClr val="dk1"/>
              </a:buClr>
              <a:buSzPts val="1800"/>
              <a:buNone/>
            </a:pPr>
            <a:r>
              <a:rPr lang="en-US" sz="1800"/>
              <a:t>122150 is a locally created function for</a:t>
            </a:r>
            <a:br>
              <a:rPr lang="en-US" sz="1800"/>
            </a:br>
            <a:r>
              <a:rPr lang="en-US" sz="1800"/>
              <a:t>an even greater level of detail</a:t>
            </a:r>
            <a:endParaRPr/>
          </a:p>
        </p:txBody>
      </p:sp>
      <p:sp>
        <p:nvSpPr>
          <p:cNvPr id="848" name="Google Shape;848;g237a0c12ba3_2_146"/>
          <p:cNvSpPr/>
          <p:nvPr/>
        </p:nvSpPr>
        <p:spPr>
          <a:xfrm>
            <a:off x="5264150" y="1131208"/>
            <a:ext cx="3429000" cy="457200"/>
          </a:xfrm>
          <a:prstGeom prst="rect">
            <a:avLst/>
          </a:prstGeom>
          <a:solidFill>
            <a:srgbClr val="D8E2F3"/>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100000	Instruction</a:t>
            </a:r>
            <a:endParaRPr sz="1400"/>
          </a:p>
        </p:txBody>
      </p:sp>
      <p:sp>
        <p:nvSpPr>
          <p:cNvPr id="849" name="Google Shape;849;g237a0c12ba3_2_146"/>
          <p:cNvSpPr/>
          <p:nvPr/>
        </p:nvSpPr>
        <p:spPr>
          <a:xfrm>
            <a:off x="5264150" y="1591130"/>
            <a:ext cx="3429000" cy="705900"/>
          </a:xfrm>
          <a:prstGeom prst="upArrowCallout">
            <a:avLst>
              <a:gd fmla="val 25000" name="adj1"/>
              <a:gd fmla="val 25000" name="adj2"/>
              <a:gd fmla="val 25000" name="adj3"/>
              <a:gd fmla="val 64977" name="adj4"/>
            </a:avLst>
          </a:prstGeom>
          <a:solidFill>
            <a:srgbClr val="D8E2F3"/>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120000	Regular Curriculum</a:t>
            </a:r>
            <a:endParaRPr sz="1400"/>
          </a:p>
        </p:txBody>
      </p:sp>
      <p:sp>
        <p:nvSpPr>
          <p:cNvPr id="850" name="Google Shape;850;g237a0c12ba3_2_146"/>
          <p:cNvSpPr/>
          <p:nvPr/>
        </p:nvSpPr>
        <p:spPr>
          <a:xfrm>
            <a:off x="5264150" y="2295968"/>
            <a:ext cx="3429000" cy="705900"/>
          </a:xfrm>
          <a:prstGeom prst="upArrowCallout">
            <a:avLst>
              <a:gd fmla="val 25000" name="adj1"/>
              <a:gd fmla="val 25000" name="adj2"/>
              <a:gd fmla="val 25000" name="adj3"/>
              <a:gd fmla="val 64977" name="adj4"/>
            </a:avLst>
          </a:prstGeom>
          <a:solidFill>
            <a:srgbClr val="8DA9DB"/>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122000	English Language</a:t>
            </a:r>
            <a:endParaRPr sz="1400"/>
          </a:p>
        </p:txBody>
      </p:sp>
      <p:sp>
        <p:nvSpPr>
          <p:cNvPr id="851" name="Google Shape;851;g237a0c12ba3_2_146"/>
          <p:cNvSpPr/>
          <p:nvPr/>
        </p:nvSpPr>
        <p:spPr>
          <a:xfrm>
            <a:off x="5264150" y="3001726"/>
            <a:ext cx="3429000" cy="705900"/>
          </a:xfrm>
          <a:prstGeom prst="upArrowCallout">
            <a:avLst>
              <a:gd fmla="val 25000" name="adj1"/>
              <a:gd fmla="val 25000" name="adj2"/>
              <a:gd fmla="val 25000" name="adj3"/>
              <a:gd fmla="val 64977" name="adj4"/>
            </a:avLst>
          </a:prstGeom>
          <a:solidFill>
            <a:srgbClr val="8DA9DB"/>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dk1"/>
                </a:solidFill>
                <a:latin typeface="Lato"/>
                <a:ea typeface="Lato"/>
                <a:cs typeface="Lato"/>
                <a:sym typeface="Lato"/>
              </a:rPr>
              <a:t>122100	Language Skills</a:t>
            </a:r>
            <a:endParaRPr sz="1400"/>
          </a:p>
        </p:txBody>
      </p:sp>
      <p:sp>
        <p:nvSpPr>
          <p:cNvPr id="852" name="Google Shape;852;g237a0c12ba3_2_146"/>
          <p:cNvSpPr/>
          <p:nvPr/>
        </p:nvSpPr>
        <p:spPr>
          <a:xfrm>
            <a:off x="5264150" y="3706564"/>
            <a:ext cx="3429000" cy="705900"/>
          </a:xfrm>
          <a:prstGeom prst="upArrowCallout">
            <a:avLst>
              <a:gd fmla="val 25000" name="adj1"/>
              <a:gd fmla="val 25000" name="adj2"/>
              <a:gd fmla="val 25000" name="adj3"/>
              <a:gd fmla="val 64977" name="adj4"/>
            </a:avLst>
          </a:prstGeom>
          <a:solidFill>
            <a:srgbClr val="2F5496"/>
          </a:solidFill>
          <a:ln cap="flat" cmpd="sng" w="12700">
            <a:solidFill>
              <a:schemeClr val="dk1"/>
            </a:solidFill>
            <a:prstDash val="solid"/>
            <a:miter lim="800000"/>
            <a:headEnd len="sm" w="sm" type="none"/>
            <a:tailEnd len="sm" w="sm" type="none"/>
          </a:ln>
        </p:spPr>
        <p:txBody>
          <a:bodyPr anchorCtr="0" anchor="ctr" bIns="0" lIns="91425" spcFirstLastPara="1" rIns="91425" wrap="square" tIns="0">
            <a:noAutofit/>
          </a:bodyPr>
          <a:lstStyle/>
          <a:p>
            <a:pPr indent="0" lvl="0" marL="0" marR="0" rtl="0" algn="l">
              <a:spcBef>
                <a:spcPts val="0"/>
              </a:spcBef>
              <a:spcAft>
                <a:spcPts val="0"/>
              </a:spcAft>
              <a:buNone/>
            </a:pPr>
            <a:r>
              <a:rPr b="0" i="0" lang="en-US" sz="1800" u="none" cap="none" strike="noStrike">
                <a:solidFill>
                  <a:schemeClr val="lt1"/>
                </a:solidFill>
                <a:latin typeface="Lato"/>
                <a:ea typeface="Lato"/>
                <a:cs typeface="Lato"/>
                <a:sym typeface="Lato"/>
              </a:rPr>
              <a:t>122150	Reading Specialist</a:t>
            </a:r>
            <a:endParaRPr sz="1400"/>
          </a:p>
        </p:txBody>
      </p:sp>
      <p:sp>
        <p:nvSpPr>
          <p:cNvPr id="853" name="Google Shape;853;g237a0c12ba3_2_146"/>
          <p:cNvSpPr txBox="1"/>
          <p:nvPr/>
        </p:nvSpPr>
        <p:spPr>
          <a:xfrm>
            <a:off x="898634" y="70944"/>
            <a:ext cx="79458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600"/>
              <a:buFont typeface="Arial"/>
              <a:buNone/>
            </a:pPr>
            <a:r>
              <a:rPr b="1" i="0" lang="en-US" sz="3600" u="none" cap="none" strike="noStrike">
                <a:solidFill>
                  <a:srgbClr val="FFFFFF"/>
                </a:solidFill>
                <a:latin typeface="Lato Black"/>
                <a:ea typeface="Lato Black"/>
                <a:cs typeface="Lato Black"/>
                <a:sym typeface="Lato Black"/>
              </a:rPr>
              <a:t>WUFAR is Hierarchical</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237a0c12ba3_2_156"/>
          <p:cNvSpPr txBox="1"/>
          <p:nvPr/>
        </p:nvSpPr>
        <p:spPr>
          <a:xfrm>
            <a:off x="498670" y="183659"/>
            <a:ext cx="7796400" cy="592500"/>
          </a:xfrm>
          <a:prstGeom prst="rect">
            <a:avLst/>
          </a:prstGeom>
          <a:noFill/>
          <a:ln>
            <a:noFill/>
          </a:ln>
        </p:spPr>
        <p:txBody>
          <a:bodyPr anchorCtr="0" anchor="ctr" bIns="19050" lIns="19050" spcFirstLastPara="1" rIns="19050" wrap="square" tIns="19050">
            <a:spAutoFit/>
          </a:bodyPr>
          <a:lstStyle/>
          <a:p>
            <a:pPr indent="0" lvl="0" marL="0" rtl="0" algn="ctr">
              <a:spcBef>
                <a:spcPts val="0"/>
              </a:spcBef>
              <a:spcAft>
                <a:spcPts val="0"/>
              </a:spcAft>
              <a:buClr>
                <a:schemeClr val="dk1"/>
              </a:buClr>
              <a:buSzPts val="2600"/>
              <a:buFont typeface="Arial"/>
              <a:buNone/>
            </a:pPr>
            <a:r>
              <a:rPr b="1" lang="en-US" sz="3600">
                <a:solidFill>
                  <a:schemeClr val="lt1"/>
                </a:solidFill>
                <a:latin typeface="Lato Black"/>
                <a:ea typeface="Lato Black"/>
                <a:cs typeface="Lato Black"/>
                <a:sym typeface="Lato Black"/>
              </a:rPr>
              <a:t>WUFAR is KEY</a:t>
            </a:r>
            <a:endParaRPr i="0" sz="2800" u="none" cap="none" strike="noStrike">
              <a:solidFill>
                <a:schemeClr val="lt1"/>
              </a:solidFill>
              <a:latin typeface="Lato"/>
              <a:ea typeface="Lato"/>
              <a:cs typeface="Lato"/>
              <a:sym typeface="Lato"/>
            </a:endParaRPr>
          </a:p>
        </p:txBody>
      </p:sp>
      <p:sp>
        <p:nvSpPr>
          <p:cNvPr id="859" name="Google Shape;859;g237a0c12ba3_2_156"/>
          <p:cNvSpPr txBox="1"/>
          <p:nvPr/>
        </p:nvSpPr>
        <p:spPr>
          <a:xfrm>
            <a:off x="354102" y="1127573"/>
            <a:ext cx="8548200" cy="37650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US" sz="2000">
                <a:solidFill>
                  <a:schemeClr val="dk1"/>
                </a:solidFill>
                <a:latin typeface="Lato"/>
                <a:ea typeface="Lato"/>
                <a:cs typeface="Lato"/>
                <a:sym typeface="Lato"/>
              </a:rPr>
              <a:t>Simplified and flexible chart of accounts - ensures adherence to state and federal financial reporting requirements, and gives LEAs the ability to segregate and group accounts.</a:t>
            </a:r>
            <a:endParaRPr sz="2000">
              <a:solidFill>
                <a:schemeClr val="dk1"/>
              </a:solidFill>
              <a:latin typeface="Lato"/>
              <a:ea typeface="Lato"/>
              <a:cs typeface="Lato"/>
              <a:sym typeface="Lato"/>
            </a:endParaRPr>
          </a:p>
          <a:p>
            <a:pPr indent="0" lvl="0" marL="0" rtl="0" algn="l">
              <a:lnSpc>
                <a:spcPct val="120000"/>
              </a:lnSpc>
              <a:spcBef>
                <a:spcPts val="0"/>
              </a:spcBef>
              <a:spcAft>
                <a:spcPts val="0"/>
              </a:spcAft>
              <a:buNone/>
            </a:pPr>
            <a:r>
              <a:t/>
            </a:r>
            <a:endParaRPr sz="2000">
              <a:solidFill>
                <a:schemeClr val="dk1"/>
              </a:solidFill>
              <a:latin typeface="Lato"/>
              <a:ea typeface="Lato"/>
              <a:cs typeface="Lato"/>
              <a:sym typeface="Lato"/>
            </a:endParaRPr>
          </a:p>
          <a:p>
            <a:pPr indent="0" lvl="0" marL="0" rtl="0" algn="l">
              <a:lnSpc>
                <a:spcPct val="120000"/>
              </a:lnSpc>
              <a:spcBef>
                <a:spcPts val="0"/>
              </a:spcBef>
              <a:spcAft>
                <a:spcPts val="0"/>
              </a:spcAft>
              <a:buNone/>
            </a:pPr>
            <a:r>
              <a:rPr lang="en-US" sz="2000">
                <a:solidFill>
                  <a:schemeClr val="dk1"/>
                </a:solidFill>
                <a:latin typeface="Lato"/>
                <a:ea typeface="Lato"/>
                <a:cs typeface="Lato"/>
                <a:sym typeface="Lato"/>
              </a:rPr>
              <a:t>Revisions to WUFAR are done on at least a yearly basis to address needed changes, fix errors, or adhere to requirements under GAAP and GASB.</a:t>
            </a:r>
            <a:endParaRPr sz="2000">
              <a:solidFill>
                <a:schemeClr val="dk1"/>
              </a:solidFill>
              <a:latin typeface="Lato"/>
              <a:ea typeface="Lato"/>
              <a:cs typeface="Lato"/>
              <a:sym typeface="Lato"/>
            </a:endParaRPr>
          </a:p>
          <a:p>
            <a:pPr indent="0" lvl="0" marL="0" rtl="0" algn="l">
              <a:lnSpc>
                <a:spcPct val="120000"/>
              </a:lnSpc>
              <a:spcBef>
                <a:spcPts val="0"/>
              </a:spcBef>
              <a:spcAft>
                <a:spcPts val="0"/>
              </a:spcAft>
              <a:buNone/>
            </a:pPr>
            <a:r>
              <a:t/>
            </a:r>
            <a:endParaRPr sz="2000">
              <a:solidFill>
                <a:schemeClr val="dk1"/>
              </a:solidFill>
              <a:latin typeface="Lato"/>
              <a:ea typeface="Lato"/>
              <a:cs typeface="Lato"/>
              <a:sym typeface="Lato"/>
            </a:endParaRPr>
          </a:p>
          <a:p>
            <a:pPr indent="0" lvl="0" marL="0" rtl="0" algn="l">
              <a:lnSpc>
                <a:spcPct val="120000"/>
              </a:lnSpc>
              <a:spcBef>
                <a:spcPts val="0"/>
              </a:spcBef>
              <a:spcAft>
                <a:spcPts val="0"/>
              </a:spcAft>
              <a:buNone/>
            </a:pPr>
            <a:r>
              <a:rPr lang="en-US" sz="1900">
                <a:solidFill>
                  <a:schemeClr val="dk1"/>
                </a:solidFill>
                <a:latin typeface="Lato"/>
                <a:ea typeface="Lato"/>
                <a:cs typeface="Lato"/>
                <a:sym typeface="Lato"/>
              </a:rPr>
              <a:t>DPI Chart of Accounts integrated by the vendor.  Ensure your local accounts account for changes to WUFAR and the DPI COA so accounts roll up correctly.</a:t>
            </a:r>
            <a:endParaRPr sz="1900">
              <a:solidFill>
                <a:schemeClr val="dk1"/>
              </a:solidFill>
              <a:latin typeface="Lato"/>
              <a:ea typeface="Lato"/>
              <a:cs typeface="Lato"/>
              <a:sym typeface="Lato"/>
            </a:endParaRPr>
          </a:p>
          <a:p>
            <a:pPr indent="0" lvl="0" marL="0" rtl="0" algn="l">
              <a:lnSpc>
                <a:spcPct val="120000"/>
              </a:lnSpc>
              <a:spcBef>
                <a:spcPts val="0"/>
              </a:spcBef>
              <a:spcAft>
                <a:spcPts val="0"/>
              </a:spcAft>
              <a:buNone/>
            </a:pPr>
            <a:r>
              <a:t/>
            </a:r>
            <a:endParaRPr b="1" sz="1900">
              <a:solidFill>
                <a:schemeClr val="dk1"/>
              </a:solidFill>
              <a:latin typeface="Lato"/>
              <a:ea typeface="Lato"/>
              <a:cs typeface="Lato"/>
              <a:sym typeface="Lato"/>
            </a:endParaRPr>
          </a:p>
        </p:txBody>
      </p:sp>
      <p:sp>
        <p:nvSpPr>
          <p:cNvPr id="860" name="Google Shape;860;g237a0c12ba3_2_156"/>
          <p:cNvSpPr/>
          <p:nvPr/>
        </p:nvSpPr>
        <p:spPr>
          <a:xfrm>
            <a:off x="7202750" y="4729650"/>
            <a:ext cx="1941300" cy="347400"/>
          </a:xfrm>
          <a:prstGeom prst="rect">
            <a:avLst/>
          </a:prstGeom>
          <a:solidFill>
            <a:srgbClr val="182782"/>
          </a:solidFill>
          <a:ln cap="flat" cmpd="sng" w="9525">
            <a:solidFill>
              <a:srgbClr val="1826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237a0c12ba3_2_162"/>
          <p:cNvSpPr txBox="1"/>
          <p:nvPr/>
        </p:nvSpPr>
        <p:spPr>
          <a:xfrm>
            <a:off x="601020" y="116266"/>
            <a:ext cx="7904400" cy="654300"/>
          </a:xfrm>
          <a:prstGeom prst="rect">
            <a:avLst/>
          </a:prstGeom>
          <a:noFill/>
          <a:ln>
            <a:noFill/>
          </a:ln>
        </p:spPr>
        <p:txBody>
          <a:bodyPr anchorCtr="0" anchor="ctr" bIns="19050" lIns="19050" spcFirstLastPara="1" rIns="19050" wrap="square" tIns="19050">
            <a:spAutoFit/>
          </a:bodyPr>
          <a:lstStyle/>
          <a:p>
            <a:pPr indent="0" lvl="0" marL="0" marR="0" rtl="0" algn="ctr">
              <a:lnSpc>
                <a:spcPct val="100000"/>
              </a:lnSpc>
              <a:spcBef>
                <a:spcPts val="0"/>
              </a:spcBef>
              <a:spcAft>
                <a:spcPts val="0"/>
              </a:spcAft>
              <a:buClr>
                <a:srgbClr val="1A2A8D"/>
              </a:buClr>
              <a:buSzPts val="2300"/>
              <a:buFont typeface="DM Sans"/>
              <a:buNone/>
            </a:pPr>
            <a:r>
              <a:rPr b="1" lang="en-US" sz="4000">
                <a:solidFill>
                  <a:schemeClr val="lt1"/>
                </a:solidFill>
                <a:latin typeface="Lato"/>
                <a:ea typeface="Lato"/>
                <a:cs typeface="Lato"/>
                <a:sym typeface="Lato"/>
              </a:rPr>
              <a:t>Chart of Accounts</a:t>
            </a:r>
            <a:endParaRPr i="0" sz="4000" u="none" cap="none" strike="noStrike">
              <a:solidFill>
                <a:schemeClr val="lt1"/>
              </a:solidFill>
              <a:latin typeface="Lato"/>
              <a:ea typeface="Lato"/>
              <a:cs typeface="Lato"/>
              <a:sym typeface="Lato"/>
            </a:endParaRPr>
          </a:p>
        </p:txBody>
      </p:sp>
      <p:sp>
        <p:nvSpPr>
          <p:cNvPr id="866" name="Google Shape;866;g237a0c12ba3_2_162"/>
          <p:cNvSpPr txBox="1"/>
          <p:nvPr/>
        </p:nvSpPr>
        <p:spPr>
          <a:xfrm>
            <a:off x="537725" y="1075450"/>
            <a:ext cx="80310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Lato"/>
                <a:ea typeface="Lato"/>
                <a:cs typeface="Lato"/>
                <a:sym typeface="Lato"/>
              </a:rPr>
              <a:t>Vendors mapped the LEA’s detailed accounts to a general umbrella DPI account - WISEdata Finance displays both the DPI account and the local detailed account. </a:t>
            </a:r>
            <a:endParaRPr sz="1700">
              <a:latin typeface="Lato"/>
              <a:ea typeface="Lato"/>
              <a:cs typeface="Lato"/>
              <a:sym typeface="Lato"/>
            </a:endParaRPr>
          </a:p>
        </p:txBody>
      </p:sp>
      <p:graphicFrame>
        <p:nvGraphicFramePr>
          <p:cNvPr id="867" name="Google Shape;867;g237a0c12ba3_2_162"/>
          <p:cNvGraphicFramePr/>
          <p:nvPr/>
        </p:nvGraphicFramePr>
        <p:xfrm>
          <a:off x="952500" y="1847850"/>
          <a:ext cx="3000000" cy="3000000"/>
        </p:xfrm>
        <a:graphic>
          <a:graphicData uri="http://schemas.openxmlformats.org/drawingml/2006/table">
            <a:tbl>
              <a:tblPr>
                <a:noFill/>
                <a:tableStyleId>{341C163B-EAD0-4D57-915B-93BAB3154D99}</a:tableStyleId>
              </a:tblPr>
              <a:tblGrid>
                <a:gridCol w="2581275"/>
                <a:gridCol w="2476075"/>
                <a:gridCol w="1120050"/>
                <a:gridCol w="1061600"/>
              </a:tblGrid>
              <a:tr h="381000">
                <a:tc>
                  <a:txBody>
                    <a:bodyPr/>
                    <a:lstStyle/>
                    <a:p>
                      <a:pPr indent="0" lvl="0" marL="0" rtl="0" algn="l">
                        <a:spcBef>
                          <a:spcPts val="0"/>
                        </a:spcBef>
                        <a:spcAft>
                          <a:spcPts val="0"/>
                        </a:spcAft>
                        <a:buNone/>
                      </a:pPr>
                      <a:r>
                        <a:rPr b="1" lang="en-US" sz="1400">
                          <a:latin typeface="Lato"/>
                          <a:ea typeface="Lato"/>
                          <a:cs typeface="Lato"/>
                          <a:sym typeface="Lato"/>
                        </a:rPr>
                        <a:t>Local Account</a:t>
                      </a:r>
                      <a:endParaRPr b="1" sz="14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b="1" lang="en-US" sz="1400">
                          <a:latin typeface="Lato"/>
                          <a:ea typeface="Lato"/>
                          <a:cs typeface="Lato"/>
                          <a:sym typeface="Lato"/>
                        </a:rPr>
                        <a:t>DPI Account</a:t>
                      </a:r>
                      <a:endParaRPr b="1" sz="14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b="1" lang="en-US" sz="1400">
                          <a:latin typeface="Lato"/>
                          <a:ea typeface="Lato"/>
                          <a:cs typeface="Lato"/>
                          <a:sym typeface="Lato"/>
                        </a:rPr>
                        <a:t>Budget</a:t>
                      </a:r>
                      <a:endParaRPr b="1" sz="1400">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b="1" lang="en-US" sz="1400">
                          <a:latin typeface="Lato"/>
                          <a:ea typeface="Lato"/>
                          <a:cs typeface="Lato"/>
                          <a:sym typeface="Lato"/>
                        </a:rPr>
                        <a:t>Actual</a:t>
                      </a:r>
                      <a:endParaRPr b="1" sz="1400">
                        <a:latin typeface="Lato"/>
                        <a:ea typeface="Lato"/>
                        <a:cs typeface="Lato"/>
                        <a:sym typeface="Lato"/>
                      </a:endParaRPr>
                    </a:p>
                  </a:txBody>
                  <a:tcPr marT="91425" marB="91425" marR="91425" marL="91425"/>
                </a:tc>
              </a:tr>
              <a:tr h="381000">
                <a:tc>
                  <a:txBody>
                    <a:bodyPr/>
                    <a:lstStyle/>
                    <a:p>
                      <a:pPr indent="0" lvl="0" marL="0" rtl="0" algn="l">
                        <a:spcBef>
                          <a:spcPts val="0"/>
                        </a:spcBef>
                        <a:spcAft>
                          <a:spcPts val="0"/>
                        </a:spcAft>
                        <a:buNone/>
                      </a:pPr>
                      <a:r>
                        <a:rPr lang="en-US" sz="1400">
                          <a:latin typeface="Lato"/>
                          <a:ea typeface="Lato"/>
                          <a:cs typeface="Lato"/>
                          <a:sym typeface="Lato"/>
                        </a:rPr>
                        <a:t>27E-100-</a:t>
                      </a:r>
                      <a:r>
                        <a:rPr lang="en-US" sz="1400">
                          <a:highlight>
                            <a:srgbClr val="FFFF00"/>
                          </a:highlight>
                          <a:latin typeface="Lato"/>
                          <a:ea typeface="Lato"/>
                          <a:cs typeface="Lato"/>
                          <a:sym typeface="Lato"/>
                        </a:rPr>
                        <a:t>411</a:t>
                      </a:r>
                      <a:r>
                        <a:rPr lang="en-US" sz="1400">
                          <a:latin typeface="Lato"/>
                          <a:ea typeface="Lato"/>
                          <a:cs typeface="Lato"/>
                          <a:sym typeface="Lato"/>
                        </a:rPr>
                        <a:t>-152000-</a:t>
                      </a:r>
                      <a:r>
                        <a:rPr lang="en-US" sz="1400">
                          <a:highlight>
                            <a:srgbClr val="FFFF00"/>
                          </a:highlight>
                          <a:latin typeface="Lato"/>
                          <a:ea typeface="Lato"/>
                          <a:cs typeface="Lato"/>
                          <a:sym typeface="Lato"/>
                        </a:rPr>
                        <a:t>347</a:t>
                      </a:r>
                      <a:endParaRPr sz="1400">
                        <a:highlight>
                          <a:srgbClr val="FFFF00"/>
                        </a:highlight>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US" sz="1400">
                          <a:latin typeface="Lato"/>
                          <a:ea typeface="Lato"/>
                          <a:cs typeface="Lato"/>
                          <a:sym typeface="Lato"/>
                        </a:rPr>
                        <a:t>27E-100-</a:t>
                      </a:r>
                      <a:r>
                        <a:rPr lang="en-US" sz="1400">
                          <a:highlight>
                            <a:srgbClr val="FFFF00"/>
                          </a:highlight>
                          <a:latin typeface="Lato"/>
                          <a:ea typeface="Lato"/>
                          <a:cs typeface="Lato"/>
                          <a:sym typeface="Lato"/>
                        </a:rPr>
                        <a:t>410</a:t>
                      </a:r>
                      <a:r>
                        <a:rPr lang="en-US" sz="1400">
                          <a:latin typeface="Lato"/>
                          <a:ea typeface="Lato"/>
                          <a:cs typeface="Lato"/>
                          <a:sym typeface="Lato"/>
                        </a:rPr>
                        <a:t>-152000-</a:t>
                      </a:r>
                      <a:r>
                        <a:rPr lang="en-US" sz="1400">
                          <a:highlight>
                            <a:srgbClr val="FFFF00"/>
                          </a:highlight>
                          <a:latin typeface="Lato"/>
                          <a:ea typeface="Lato"/>
                          <a:cs typeface="Lato"/>
                          <a:sym typeface="Lato"/>
                        </a:rPr>
                        <a:t>000</a:t>
                      </a:r>
                      <a:endParaRPr sz="1400">
                        <a:highlight>
                          <a:srgbClr val="FFFF00"/>
                        </a:highlight>
                        <a:latin typeface="Lato"/>
                        <a:ea typeface="Lato"/>
                        <a:cs typeface="Lato"/>
                        <a:sym typeface="Lato"/>
                      </a:endParaRPr>
                    </a:p>
                  </a:txBody>
                  <a:tcPr marT="91425" marB="91425" marR="91425" marL="91425"/>
                </a:tc>
                <a:tc>
                  <a:txBody>
                    <a:bodyPr/>
                    <a:lstStyle/>
                    <a:p>
                      <a:pPr indent="0" lvl="0" marL="0" rtl="0" algn="r">
                        <a:spcBef>
                          <a:spcPts val="0"/>
                        </a:spcBef>
                        <a:spcAft>
                          <a:spcPts val="0"/>
                        </a:spcAft>
                        <a:buNone/>
                      </a:pPr>
                      <a:r>
                        <a:rPr lang="en-US" sz="1400">
                          <a:latin typeface="Lato"/>
                          <a:ea typeface="Lato"/>
                          <a:cs typeface="Lato"/>
                          <a:sym typeface="Lato"/>
                        </a:rPr>
                        <a:t>$1,500.00</a:t>
                      </a:r>
                      <a:endParaRPr sz="1400">
                        <a:latin typeface="Lato"/>
                        <a:ea typeface="Lato"/>
                        <a:cs typeface="Lato"/>
                        <a:sym typeface="Lato"/>
                      </a:endParaRPr>
                    </a:p>
                  </a:txBody>
                  <a:tcPr marT="91425" marB="91425" marR="91425" marL="91425"/>
                </a:tc>
                <a:tc>
                  <a:txBody>
                    <a:bodyPr/>
                    <a:lstStyle/>
                    <a:p>
                      <a:pPr indent="0" lvl="0" marL="0" rtl="0" algn="r">
                        <a:spcBef>
                          <a:spcPts val="0"/>
                        </a:spcBef>
                        <a:spcAft>
                          <a:spcPts val="0"/>
                        </a:spcAft>
                        <a:buNone/>
                      </a:pPr>
                      <a:r>
                        <a:rPr lang="en-US" sz="1400">
                          <a:latin typeface="Lato"/>
                          <a:ea typeface="Lato"/>
                          <a:cs typeface="Lato"/>
                          <a:sym typeface="Lato"/>
                        </a:rPr>
                        <a:t>$1,292.13</a:t>
                      </a:r>
                      <a:endParaRPr sz="1400">
                        <a:latin typeface="Lato"/>
                        <a:ea typeface="Lato"/>
                        <a:cs typeface="Lato"/>
                        <a:sym typeface="Lato"/>
                      </a:endParaRPr>
                    </a:p>
                  </a:txBody>
                  <a:tcPr marT="91425" marB="91425" marR="91425" marL="91425"/>
                </a:tc>
              </a:tr>
              <a:tr h="381000">
                <a:tc>
                  <a:txBody>
                    <a:bodyPr/>
                    <a:lstStyle/>
                    <a:p>
                      <a:pPr indent="0" lvl="0" marL="0" rtl="0" algn="l">
                        <a:spcBef>
                          <a:spcPts val="0"/>
                        </a:spcBef>
                        <a:spcAft>
                          <a:spcPts val="0"/>
                        </a:spcAft>
                        <a:buNone/>
                      </a:pPr>
                      <a:r>
                        <a:rPr lang="en-US" sz="1400">
                          <a:latin typeface="Lato"/>
                          <a:ea typeface="Lato"/>
                          <a:cs typeface="Lato"/>
                          <a:sym typeface="Lato"/>
                        </a:rPr>
                        <a:t>27E-100-</a:t>
                      </a:r>
                      <a:r>
                        <a:rPr lang="en-US" sz="1400">
                          <a:highlight>
                            <a:srgbClr val="FFFF00"/>
                          </a:highlight>
                          <a:latin typeface="Lato"/>
                          <a:ea typeface="Lato"/>
                          <a:cs typeface="Lato"/>
                          <a:sym typeface="Lato"/>
                        </a:rPr>
                        <a:t>412</a:t>
                      </a:r>
                      <a:r>
                        <a:rPr lang="en-US" sz="1400">
                          <a:latin typeface="Lato"/>
                          <a:ea typeface="Lato"/>
                          <a:cs typeface="Lato"/>
                          <a:sym typeface="Lato"/>
                        </a:rPr>
                        <a:t>-158000-</a:t>
                      </a:r>
                      <a:r>
                        <a:rPr lang="en-US" sz="1400">
                          <a:highlight>
                            <a:srgbClr val="FFFF00"/>
                          </a:highlight>
                          <a:latin typeface="Lato"/>
                          <a:ea typeface="Lato"/>
                          <a:cs typeface="Lato"/>
                          <a:sym typeface="Lato"/>
                        </a:rPr>
                        <a:t>019</a:t>
                      </a:r>
                      <a:endParaRPr sz="1400">
                        <a:highlight>
                          <a:srgbClr val="FFFF00"/>
                        </a:highlight>
                        <a:latin typeface="Lato"/>
                        <a:ea typeface="Lato"/>
                        <a:cs typeface="Lato"/>
                        <a:sym typeface="Lato"/>
                      </a:endParaRPr>
                    </a:p>
                  </a:txBody>
                  <a:tcPr marT="91425" marB="91425" marR="91425" marL="91425"/>
                </a:tc>
                <a:tc>
                  <a:txBody>
                    <a:bodyPr/>
                    <a:lstStyle/>
                    <a:p>
                      <a:pPr indent="0" lvl="0" marL="0" rtl="0" algn="l">
                        <a:spcBef>
                          <a:spcPts val="0"/>
                        </a:spcBef>
                        <a:spcAft>
                          <a:spcPts val="0"/>
                        </a:spcAft>
                        <a:buNone/>
                      </a:pPr>
                      <a:r>
                        <a:rPr lang="en-US" sz="1400">
                          <a:solidFill>
                            <a:schemeClr val="dk1"/>
                          </a:solidFill>
                          <a:latin typeface="Lato"/>
                          <a:ea typeface="Lato"/>
                          <a:cs typeface="Lato"/>
                          <a:sym typeface="Lato"/>
                        </a:rPr>
                        <a:t>27E-100-</a:t>
                      </a:r>
                      <a:r>
                        <a:rPr lang="en-US" sz="1400">
                          <a:solidFill>
                            <a:schemeClr val="dk1"/>
                          </a:solidFill>
                          <a:highlight>
                            <a:srgbClr val="FFFF00"/>
                          </a:highlight>
                          <a:latin typeface="Lato"/>
                          <a:ea typeface="Lato"/>
                          <a:cs typeface="Lato"/>
                          <a:sym typeface="Lato"/>
                        </a:rPr>
                        <a:t>410</a:t>
                      </a:r>
                      <a:r>
                        <a:rPr lang="en-US" sz="1400">
                          <a:solidFill>
                            <a:schemeClr val="dk1"/>
                          </a:solidFill>
                          <a:latin typeface="Lato"/>
                          <a:ea typeface="Lato"/>
                          <a:cs typeface="Lato"/>
                          <a:sym typeface="Lato"/>
                        </a:rPr>
                        <a:t>-158000-</a:t>
                      </a:r>
                      <a:r>
                        <a:rPr lang="en-US" sz="1400">
                          <a:solidFill>
                            <a:schemeClr val="dk1"/>
                          </a:solidFill>
                          <a:highlight>
                            <a:srgbClr val="FFFF00"/>
                          </a:highlight>
                          <a:latin typeface="Lato"/>
                          <a:ea typeface="Lato"/>
                          <a:cs typeface="Lato"/>
                          <a:sym typeface="Lato"/>
                        </a:rPr>
                        <a:t>000</a:t>
                      </a:r>
                      <a:endParaRPr sz="1400">
                        <a:highlight>
                          <a:srgbClr val="FFFF00"/>
                        </a:highlight>
                        <a:latin typeface="Lato"/>
                        <a:ea typeface="Lato"/>
                        <a:cs typeface="Lato"/>
                        <a:sym typeface="Lato"/>
                      </a:endParaRPr>
                    </a:p>
                  </a:txBody>
                  <a:tcPr marT="91425" marB="91425" marR="91425" marL="91425"/>
                </a:tc>
                <a:tc>
                  <a:txBody>
                    <a:bodyPr/>
                    <a:lstStyle/>
                    <a:p>
                      <a:pPr indent="0" lvl="0" marL="0" rtl="0" algn="r">
                        <a:spcBef>
                          <a:spcPts val="0"/>
                        </a:spcBef>
                        <a:spcAft>
                          <a:spcPts val="0"/>
                        </a:spcAft>
                        <a:buNone/>
                      </a:pPr>
                      <a:r>
                        <a:rPr lang="en-US" sz="1400">
                          <a:solidFill>
                            <a:schemeClr val="dk1"/>
                          </a:solidFill>
                          <a:latin typeface="Lato"/>
                          <a:ea typeface="Lato"/>
                          <a:cs typeface="Lato"/>
                          <a:sym typeface="Lato"/>
                        </a:rPr>
                        <a:t>$5,000.00</a:t>
                      </a:r>
                      <a:endParaRPr sz="1400">
                        <a:solidFill>
                          <a:schemeClr val="dk1"/>
                        </a:solidFill>
                        <a:latin typeface="Lato"/>
                        <a:ea typeface="Lato"/>
                        <a:cs typeface="Lato"/>
                        <a:sym typeface="Lato"/>
                      </a:endParaRPr>
                    </a:p>
                  </a:txBody>
                  <a:tcPr marT="91425" marB="91425" marR="91425" marL="91425"/>
                </a:tc>
                <a:tc>
                  <a:txBody>
                    <a:bodyPr/>
                    <a:lstStyle/>
                    <a:p>
                      <a:pPr indent="0" lvl="0" marL="0" rtl="0" algn="r">
                        <a:spcBef>
                          <a:spcPts val="0"/>
                        </a:spcBef>
                        <a:spcAft>
                          <a:spcPts val="0"/>
                        </a:spcAft>
                        <a:buNone/>
                      </a:pPr>
                      <a:r>
                        <a:rPr lang="en-US" sz="1400">
                          <a:latin typeface="Lato"/>
                          <a:ea typeface="Lato"/>
                          <a:cs typeface="Lato"/>
                          <a:sym typeface="Lato"/>
                        </a:rPr>
                        <a:t>$2,563.00</a:t>
                      </a:r>
                      <a:endParaRPr sz="1400">
                        <a:latin typeface="Lato"/>
                        <a:ea typeface="Lato"/>
                        <a:cs typeface="Lato"/>
                        <a:sym typeface="Lato"/>
                      </a:endParaRPr>
                    </a:p>
                  </a:txBody>
                  <a:tcPr marT="91425" marB="91425" marR="91425" marL="91425"/>
                </a:tc>
              </a:tr>
            </a:tbl>
          </a:graphicData>
        </a:graphic>
      </p:graphicFrame>
      <p:sp>
        <p:nvSpPr>
          <p:cNvPr id="868" name="Google Shape;868;g237a0c12ba3_2_162"/>
          <p:cNvSpPr txBox="1"/>
          <p:nvPr/>
        </p:nvSpPr>
        <p:spPr>
          <a:xfrm>
            <a:off x="601025" y="3154350"/>
            <a:ext cx="8031000" cy="1359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700">
                <a:latin typeface="Lato"/>
                <a:ea typeface="Lato"/>
                <a:cs typeface="Lato"/>
                <a:sym typeface="Lato"/>
              </a:rPr>
              <a:t>By using the “mapping” methodology, DPI no longer has to create hundreds of accounts every time a new grant is created. </a:t>
            </a:r>
            <a:endParaRPr sz="1700">
              <a:latin typeface="Lato"/>
              <a:ea typeface="Lato"/>
              <a:cs typeface="Lato"/>
              <a:sym typeface="Lato"/>
            </a:endParaRPr>
          </a:p>
          <a:p>
            <a:pPr indent="0" lvl="0" marL="0" rtl="0" algn="l">
              <a:spcBef>
                <a:spcPts val="1000"/>
              </a:spcBef>
              <a:spcAft>
                <a:spcPts val="0"/>
              </a:spcAft>
              <a:buNone/>
            </a:pPr>
            <a:r>
              <a:rPr lang="en-US" sz="1700">
                <a:latin typeface="Lato"/>
                <a:ea typeface="Lato"/>
                <a:cs typeface="Lato"/>
                <a:sym typeface="Lato"/>
              </a:rPr>
              <a:t>By collecting the Local Account, DPI’s program areas have access to the level of detail necessary to determine compliance with Federal grant regulations. </a:t>
            </a:r>
            <a:endParaRPr sz="1700">
              <a:latin typeface="Lato"/>
              <a:ea typeface="Lato"/>
              <a:cs typeface="Lato"/>
              <a:sym typeface="Lato"/>
            </a:endParaRPr>
          </a:p>
        </p:txBody>
      </p:sp>
      <p:sp>
        <p:nvSpPr>
          <p:cNvPr id="869" name="Google Shape;869;g237a0c12ba3_2_162"/>
          <p:cNvSpPr/>
          <p:nvPr/>
        </p:nvSpPr>
        <p:spPr>
          <a:xfrm>
            <a:off x="7202750" y="4729650"/>
            <a:ext cx="1941300" cy="347400"/>
          </a:xfrm>
          <a:prstGeom prst="rect">
            <a:avLst/>
          </a:prstGeom>
          <a:solidFill>
            <a:srgbClr val="182782"/>
          </a:solidFill>
          <a:ln cap="flat" cmpd="sng" w="9525">
            <a:solidFill>
              <a:srgbClr val="18268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237a0c12ba3_2_170"/>
          <p:cNvSpPr txBox="1"/>
          <p:nvPr>
            <p:ph idx="1" type="body"/>
          </p:nvPr>
        </p:nvSpPr>
        <p:spPr>
          <a:xfrm>
            <a:off x="-1" y="945"/>
            <a:ext cx="9144000" cy="921300"/>
          </a:xfrm>
          <a:prstGeom prst="rect">
            <a:avLst/>
          </a:prstGeom>
          <a:noFill/>
          <a:ln>
            <a:noFill/>
          </a:ln>
        </p:spPr>
        <p:txBody>
          <a:bodyPr anchorCtr="0" anchor="ctr" bIns="45700" lIns="91400" spcFirstLastPara="1" rIns="91400" wrap="square" tIns="45700">
            <a:normAutofit/>
          </a:bodyPr>
          <a:lstStyle/>
          <a:p>
            <a:pPr indent="0" lvl="0" marL="0" rtl="0" algn="ctr">
              <a:lnSpc>
                <a:spcPct val="100000"/>
              </a:lnSpc>
              <a:spcBef>
                <a:spcPts val="0"/>
              </a:spcBef>
              <a:spcAft>
                <a:spcPts val="0"/>
              </a:spcAft>
              <a:buSzPts val="2600"/>
              <a:buNone/>
            </a:pPr>
            <a:r>
              <a:rPr lang="en-US"/>
              <a:t>Resources</a:t>
            </a:r>
            <a:endParaRPr/>
          </a:p>
        </p:txBody>
      </p:sp>
      <p:sp>
        <p:nvSpPr>
          <p:cNvPr id="875" name="Google Shape;875;g237a0c12ba3_2_170"/>
          <p:cNvSpPr txBox="1"/>
          <p:nvPr/>
        </p:nvSpPr>
        <p:spPr>
          <a:xfrm>
            <a:off x="136307" y="1012518"/>
            <a:ext cx="8866500" cy="4214400"/>
          </a:xfrm>
          <a:prstGeom prst="rect">
            <a:avLst/>
          </a:prstGeom>
          <a:noFill/>
          <a:ln>
            <a:noFill/>
          </a:ln>
        </p:spPr>
        <p:txBody>
          <a:bodyPr anchorCtr="0" anchor="t" bIns="33475" lIns="66975" spcFirstLastPara="1" rIns="66975" wrap="square" tIns="33475">
            <a:spAutoFit/>
          </a:bodyPr>
          <a:lstStyle/>
          <a:p>
            <a:pPr indent="0" lvl="0" marL="0" rtl="0" algn="l">
              <a:lnSpc>
                <a:spcPct val="115000"/>
              </a:lnSpc>
              <a:spcBef>
                <a:spcPts val="100"/>
              </a:spcBef>
              <a:spcAft>
                <a:spcPts val="0"/>
              </a:spcAft>
              <a:buNone/>
            </a:pPr>
            <a:r>
              <a:rPr b="1" lang="en-US" sz="2100" u="sng">
                <a:solidFill>
                  <a:schemeClr val="hlink"/>
                </a:solidFill>
                <a:latin typeface="Lato"/>
                <a:ea typeface="Lato"/>
                <a:cs typeface="Lato"/>
                <a:sym typeface="Lato"/>
                <a:hlinkClick r:id="rId3"/>
              </a:rPr>
              <a:t>WISEdata Finance and WiSFiP webpage</a:t>
            </a:r>
            <a:endParaRPr sz="2100"/>
          </a:p>
          <a:p>
            <a:pPr indent="0" lvl="0" marL="0" rtl="0" algn="l">
              <a:lnSpc>
                <a:spcPct val="115000"/>
              </a:lnSpc>
              <a:spcBef>
                <a:spcPts val="100"/>
              </a:spcBef>
              <a:spcAft>
                <a:spcPts val="0"/>
              </a:spcAft>
              <a:buNone/>
            </a:pPr>
            <a:r>
              <a:t/>
            </a:r>
            <a:endParaRPr sz="900"/>
          </a:p>
          <a:p>
            <a:pPr indent="0" lvl="0" marL="0" rtl="0" algn="l">
              <a:lnSpc>
                <a:spcPct val="115000"/>
              </a:lnSpc>
              <a:spcBef>
                <a:spcPts val="100"/>
              </a:spcBef>
              <a:spcAft>
                <a:spcPts val="0"/>
              </a:spcAft>
              <a:buNone/>
            </a:pPr>
            <a:r>
              <a:rPr b="1" lang="en-US" sz="2100" u="sng">
                <a:solidFill>
                  <a:schemeClr val="hlink"/>
                </a:solidFill>
                <a:latin typeface="Lato"/>
                <a:ea typeface="Lato"/>
                <a:cs typeface="Lato"/>
                <a:sym typeface="Lato"/>
                <a:hlinkClick r:id="rId4"/>
              </a:rPr>
              <a:t>WUFAR webpage</a:t>
            </a:r>
            <a:endParaRPr b="1" sz="2100" u="sng">
              <a:solidFill>
                <a:schemeClr val="hlink"/>
              </a:solidFill>
              <a:latin typeface="Lato"/>
              <a:ea typeface="Lato"/>
              <a:cs typeface="Lato"/>
              <a:sym typeface="Lato"/>
            </a:endParaRPr>
          </a:p>
          <a:p>
            <a:pPr indent="0" lvl="0" marL="0" rtl="0" algn="l">
              <a:lnSpc>
                <a:spcPct val="115000"/>
              </a:lnSpc>
              <a:spcBef>
                <a:spcPts val="100"/>
              </a:spcBef>
              <a:spcAft>
                <a:spcPts val="0"/>
              </a:spcAft>
              <a:buNone/>
            </a:pPr>
            <a:r>
              <a:t/>
            </a:r>
            <a:endParaRPr b="1" sz="900" u="sng">
              <a:solidFill>
                <a:schemeClr val="hlink"/>
              </a:solidFill>
              <a:latin typeface="Lato"/>
              <a:ea typeface="Lato"/>
              <a:cs typeface="Lato"/>
              <a:sym typeface="Lato"/>
            </a:endParaRPr>
          </a:p>
          <a:p>
            <a:pPr indent="0" lvl="0" marL="0" rtl="0" algn="l">
              <a:lnSpc>
                <a:spcPct val="115000"/>
              </a:lnSpc>
              <a:spcBef>
                <a:spcPts val="0"/>
              </a:spcBef>
              <a:spcAft>
                <a:spcPts val="0"/>
              </a:spcAft>
              <a:buNone/>
            </a:pPr>
            <a:r>
              <a:rPr b="1" lang="en-US" sz="2100" u="sng">
                <a:solidFill>
                  <a:schemeClr val="hlink"/>
                </a:solidFill>
                <a:latin typeface="Lato"/>
                <a:ea typeface="Lato"/>
                <a:cs typeface="Lato"/>
                <a:sym typeface="Lato"/>
                <a:hlinkClick r:id="rId5"/>
              </a:rPr>
              <a:t>Introduction to WUFAR</a:t>
            </a:r>
            <a:endParaRPr b="1" sz="2100" u="sng">
              <a:solidFill>
                <a:schemeClr val="hlink"/>
              </a:solidFill>
              <a:latin typeface="Lato"/>
              <a:ea typeface="Lato"/>
              <a:cs typeface="Lato"/>
              <a:sym typeface="Lato"/>
            </a:endParaRPr>
          </a:p>
          <a:p>
            <a:pPr indent="0" lvl="0" marL="0" marR="0" rtl="0" algn="l">
              <a:lnSpc>
                <a:spcPct val="115000"/>
              </a:lnSpc>
              <a:spcBef>
                <a:spcPts val="0"/>
              </a:spcBef>
              <a:spcAft>
                <a:spcPts val="0"/>
              </a:spcAft>
              <a:buNone/>
            </a:pPr>
            <a:r>
              <a:t/>
            </a:r>
            <a:endParaRPr b="1" sz="900" u="sng">
              <a:solidFill>
                <a:schemeClr val="hlink"/>
              </a:solidFill>
              <a:latin typeface="Lato"/>
              <a:ea typeface="Lato"/>
              <a:cs typeface="Lato"/>
              <a:sym typeface="Lato"/>
            </a:endParaRPr>
          </a:p>
          <a:p>
            <a:pPr indent="0" lvl="0" marL="0" marR="0" rtl="0" algn="l">
              <a:lnSpc>
                <a:spcPct val="115000"/>
              </a:lnSpc>
              <a:spcBef>
                <a:spcPts val="0"/>
              </a:spcBef>
              <a:spcAft>
                <a:spcPts val="0"/>
              </a:spcAft>
              <a:buNone/>
            </a:pPr>
            <a:r>
              <a:rPr b="1" lang="en-US" sz="2100">
                <a:solidFill>
                  <a:srgbClr val="2D2D86"/>
                </a:solidFill>
                <a:uFill>
                  <a:noFill/>
                </a:uFill>
                <a:latin typeface="Lato"/>
                <a:ea typeface="Lato"/>
                <a:cs typeface="Lato"/>
                <a:sym typeface="Lato"/>
                <a:hlinkClick r:id="rId6">
                  <a:extLst>
                    <a:ext uri="{A12FA001-AC4F-418D-AE19-62706E023703}">
                      <ahyp:hlinkClr val="tx"/>
                    </a:ext>
                  </a:extLst>
                </a:hlinkClick>
              </a:rPr>
              <a:t>For WISEdata Finance questions submit a help ticket</a:t>
            </a:r>
            <a:endParaRPr b="1" sz="4300">
              <a:solidFill>
                <a:schemeClr val="dk1"/>
              </a:solidFill>
              <a:latin typeface="Lato"/>
              <a:ea typeface="Lato"/>
              <a:cs typeface="Lato"/>
              <a:sym typeface="Lato"/>
            </a:endParaRPr>
          </a:p>
          <a:p>
            <a:pPr indent="0" lvl="0" marL="0" marR="0" rtl="0" algn="l">
              <a:lnSpc>
                <a:spcPct val="115000"/>
              </a:lnSpc>
              <a:spcBef>
                <a:spcPts val="0"/>
              </a:spcBef>
              <a:spcAft>
                <a:spcPts val="0"/>
              </a:spcAft>
              <a:buNone/>
            </a:pPr>
            <a:r>
              <a:rPr b="1" lang="en-US" sz="2000" u="sng">
                <a:solidFill>
                  <a:schemeClr val="hlink"/>
                </a:solidFill>
                <a:latin typeface="Lato"/>
                <a:ea typeface="Lato"/>
                <a:cs typeface="Lato"/>
                <a:sym typeface="Lato"/>
                <a:hlinkClick r:id="rId7"/>
              </a:rPr>
              <a:t>https://dpi.wi.gov/wisedata/help/request</a:t>
            </a:r>
            <a:endParaRPr b="1" sz="2500" u="sng">
              <a:solidFill>
                <a:srgbClr val="2D2D86"/>
              </a:solidFill>
              <a:latin typeface="Lato"/>
              <a:ea typeface="Lato"/>
              <a:cs typeface="Lato"/>
              <a:sym typeface="Lato"/>
            </a:endParaRPr>
          </a:p>
          <a:p>
            <a:pPr indent="0" lvl="0" marL="0" marR="0" rtl="0" algn="l">
              <a:lnSpc>
                <a:spcPct val="115000"/>
              </a:lnSpc>
              <a:spcBef>
                <a:spcPts val="100"/>
              </a:spcBef>
              <a:spcAft>
                <a:spcPts val="0"/>
              </a:spcAft>
              <a:buNone/>
            </a:pPr>
            <a:r>
              <a:t/>
            </a:r>
            <a:endParaRPr b="1" sz="900">
              <a:solidFill>
                <a:srgbClr val="2D2D86"/>
              </a:solidFill>
              <a:latin typeface="Lato"/>
              <a:ea typeface="Lato"/>
              <a:cs typeface="Lato"/>
              <a:sym typeface="Lato"/>
            </a:endParaRPr>
          </a:p>
          <a:p>
            <a:pPr indent="0" lvl="0" marL="0" marR="0" rtl="0" algn="l">
              <a:lnSpc>
                <a:spcPct val="115000"/>
              </a:lnSpc>
              <a:spcBef>
                <a:spcPts val="100"/>
              </a:spcBef>
              <a:spcAft>
                <a:spcPts val="0"/>
              </a:spcAft>
              <a:buNone/>
            </a:pPr>
            <a:r>
              <a:rPr b="1" lang="en-US" sz="2100">
                <a:solidFill>
                  <a:srgbClr val="2D2D86"/>
                </a:solidFill>
                <a:latin typeface="Lato"/>
                <a:ea typeface="Lato"/>
                <a:cs typeface="Lato"/>
                <a:sym typeface="Lato"/>
              </a:rPr>
              <a:t>General SFS questions: </a:t>
            </a:r>
            <a:r>
              <a:rPr b="1" lang="en-US" sz="2100" u="sng">
                <a:solidFill>
                  <a:srgbClr val="2D2D86"/>
                </a:solidFill>
                <a:latin typeface="Lato"/>
                <a:ea typeface="Lato"/>
                <a:cs typeface="Lato"/>
                <a:sym typeface="Lato"/>
                <a:hlinkClick r:id="rId8">
                  <a:extLst>
                    <a:ext uri="{A12FA001-AC4F-418D-AE19-62706E023703}">
                      <ahyp:hlinkClr val="tx"/>
                    </a:ext>
                  </a:extLst>
                </a:hlinkClick>
              </a:rPr>
              <a:t>dpifin@dpi.wi.gov</a:t>
            </a:r>
            <a:endParaRPr b="1" sz="2500" u="sng">
              <a:solidFill>
                <a:srgbClr val="2D2D86"/>
              </a:solidFill>
              <a:latin typeface="Lato"/>
              <a:ea typeface="Lato"/>
              <a:cs typeface="Lato"/>
              <a:sym typeface="Lato"/>
            </a:endParaRPr>
          </a:p>
          <a:p>
            <a:pPr indent="0" lvl="0" marL="0" marR="0" rtl="0" algn="l">
              <a:lnSpc>
                <a:spcPct val="115000"/>
              </a:lnSpc>
              <a:spcBef>
                <a:spcPts val="100"/>
              </a:spcBef>
              <a:spcAft>
                <a:spcPts val="0"/>
              </a:spcAft>
              <a:buNone/>
            </a:pPr>
            <a:r>
              <a:t/>
            </a:r>
            <a:endParaRPr b="1" sz="900">
              <a:solidFill>
                <a:srgbClr val="2D2D86"/>
              </a:solidFill>
              <a:latin typeface="Lato"/>
              <a:ea typeface="Lato"/>
              <a:cs typeface="Lato"/>
              <a:sym typeface="Lato"/>
            </a:endParaRPr>
          </a:p>
          <a:p>
            <a:pPr indent="0" lvl="0" marL="0" marR="0" rtl="0" algn="l">
              <a:lnSpc>
                <a:spcPct val="115000"/>
              </a:lnSpc>
              <a:spcBef>
                <a:spcPts val="100"/>
              </a:spcBef>
              <a:spcAft>
                <a:spcPts val="0"/>
              </a:spcAft>
              <a:buNone/>
            </a:pPr>
            <a:r>
              <a:rPr b="1" lang="en-US" sz="2100">
                <a:solidFill>
                  <a:srgbClr val="2D2D86"/>
                </a:solidFill>
                <a:latin typeface="Lato"/>
                <a:ea typeface="Lato"/>
                <a:cs typeface="Lato"/>
                <a:sym typeface="Lato"/>
              </a:rPr>
              <a:t>Matt’s Booking page: </a:t>
            </a:r>
            <a:endParaRPr b="1" sz="2100">
              <a:solidFill>
                <a:srgbClr val="2D2D86"/>
              </a:solidFill>
              <a:latin typeface="Lato"/>
              <a:ea typeface="Lato"/>
              <a:cs typeface="Lato"/>
              <a:sym typeface="Lato"/>
            </a:endParaRPr>
          </a:p>
          <a:p>
            <a:pPr indent="0" lvl="0" marL="0" marR="0" rtl="0" algn="l">
              <a:lnSpc>
                <a:spcPct val="115000"/>
              </a:lnSpc>
              <a:spcBef>
                <a:spcPts val="100"/>
              </a:spcBef>
              <a:spcAft>
                <a:spcPts val="0"/>
              </a:spcAft>
              <a:buNone/>
            </a:pPr>
            <a:r>
              <a:rPr b="1" lang="en-US" sz="1500" u="sng">
                <a:solidFill>
                  <a:schemeClr val="hlink"/>
                </a:solidFill>
                <a:latin typeface="Lato"/>
                <a:ea typeface="Lato"/>
                <a:cs typeface="Lato"/>
                <a:sym typeface="Lato"/>
                <a:hlinkClick r:id="rId9"/>
              </a:rPr>
              <a:t>https://outlook.office365.com/owa/calendar/MatthewBaier@WIDPIPRD.onmicrosoft.com/bookings/</a:t>
            </a:r>
            <a:endParaRPr b="1" sz="1500" u="sng">
              <a:solidFill>
                <a:srgbClr val="2D2D86"/>
              </a:solidFill>
              <a:latin typeface="Lato"/>
              <a:ea typeface="Lato"/>
              <a:cs typeface="Lato"/>
              <a:sym typeface="Lato"/>
            </a:endParaRPr>
          </a:p>
          <a:p>
            <a:pPr indent="0" lvl="0" marL="0" marR="0" rtl="0" algn="l">
              <a:lnSpc>
                <a:spcPct val="115000"/>
              </a:lnSpc>
              <a:spcBef>
                <a:spcPts val="100"/>
              </a:spcBef>
              <a:spcAft>
                <a:spcPts val="100"/>
              </a:spcAft>
              <a:buNone/>
            </a:pPr>
            <a:r>
              <a:t/>
            </a:r>
            <a:endParaRPr b="1" sz="2500">
              <a:solidFill>
                <a:srgbClr val="2D2D86"/>
              </a:solidFill>
              <a:latin typeface="Lato"/>
              <a:ea typeface="Lato"/>
              <a:cs typeface="Lato"/>
              <a:sym typeface="La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237a0c12ba3_2_175"/>
          <p:cNvSpPr txBox="1"/>
          <p:nvPr>
            <p:ph idx="1" type="body"/>
          </p:nvPr>
        </p:nvSpPr>
        <p:spPr>
          <a:xfrm>
            <a:off x="-1" y="945"/>
            <a:ext cx="9144000" cy="921300"/>
          </a:xfrm>
          <a:prstGeom prst="rect">
            <a:avLst/>
          </a:prstGeom>
          <a:noFill/>
          <a:ln>
            <a:noFill/>
          </a:ln>
        </p:spPr>
        <p:txBody>
          <a:bodyPr anchorCtr="0" anchor="ctr" bIns="45700" lIns="91400" spcFirstLastPara="1" rIns="91400" wrap="square" tIns="45700">
            <a:normAutofit/>
          </a:bodyPr>
          <a:lstStyle/>
          <a:p>
            <a:pPr indent="0" lvl="0" marL="0" rtl="0" algn="ctr">
              <a:lnSpc>
                <a:spcPct val="100000"/>
              </a:lnSpc>
              <a:spcBef>
                <a:spcPts val="0"/>
              </a:spcBef>
              <a:spcAft>
                <a:spcPts val="0"/>
              </a:spcAft>
              <a:buSzPts val="2600"/>
              <a:buNone/>
            </a:pPr>
            <a:r>
              <a:rPr lang="en-US"/>
              <a:t>Questions</a:t>
            </a:r>
            <a:endParaRPr/>
          </a:p>
        </p:txBody>
      </p:sp>
      <p:pic>
        <p:nvPicPr>
          <p:cNvPr id="881" name="Google Shape;881;g237a0c12ba3_2_175"/>
          <p:cNvPicPr preferRelativeResize="0"/>
          <p:nvPr/>
        </p:nvPicPr>
        <p:blipFill rotWithShape="1">
          <a:blip r:embed="rId3">
            <a:alphaModFix/>
          </a:blip>
          <a:srcRect b="0" l="0" r="0" t="0"/>
          <a:stretch/>
        </p:blipFill>
        <p:spPr>
          <a:xfrm>
            <a:off x="2858739" y="1141697"/>
            <a:ext cx="3425263" cy="319922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237a0c12ba3_1_417"/>
          <p:cNvSpPr txBox="1"/>
          <p:nvPr>
            <p:ph idx="2" type="body"/>
          </p:nvPr>
        </p:nvSpPr>
        <p:spPr>
          <a:xfrm>
            <a:off x="1495096" y="1650265"/>
            <a:ext cx="6153900" cy="18429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800"/>
              <a:buNone/>
            </a:pPr>
            <a:r>
              <a:rPr lang="en-US" sz="4800">
                <a:solidFill>
                  <a:srgbClr val="333399"/>
                </a:solidFill>
              </a:rPr>
              <a:t>Overview of</a:t>
            </a:r>
            <a:endParaRPr/>
          </a:p>
          <a:p>
            <a:pPr indent="0" lvl="0" marL="0" rtl="0" algn="ctr">
              <a:lnSpc>
                <a:spcPct val="100000"/>
              </a:lnSpc>
              <a:spcBef>
                <a:spcPts val="439"/>
              </a:spcBef>
              <a:spcAft>
                <a:spcPts val="0"/>
              </a:spcAft>
              <a:buClr>
                <a:srgbClr val="333399"/>
              </a:buClr>
              <a:buSzPts val="4800"/>
              <a:buNone/>
            </a:pPr>
            <a:r>
              <a:rPr lang="en-US" sz="4800">
                <a:solidFill>
                  <a:srgbClr val="333399"/>
                </a:solidFill>
              </a:rPr>
              <a:t>Title I, Part A</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237a0c12ba3_1_42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ESEA and Title I, Part A</a:t>
            </a:r>
            <a:endParaRPr/>
          </a:p>
        </p:txBody>
      </p:sp>
      <p:sp>
        <p:nvSpPr>
          <p:cNvPr id="894" name="Google Shape;894;g237a0c12ba3_1_422"/>
          <p:cNvSpPr txBox="1"/>
          <p:nvPr>
            <p:ph idx="2" type="body"/>
          </p:nvPr>
        </p:nvSpPr>
        <p:spPr>
          <a:xfrm>
            <a:off x="1009574" y="2471737"/>
            <a:ext cx="7124700" cy="15264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30000"/>
              </a:lnSpc>
              <a:spcBef>
                <a:spcPts val="0"/>
              </a:spcBef>
              <a:spcAft>
                <a:spcPts val="0"/>
              </a:spcAft>
              <a:buClr>
                <a:schemeClr val="dk1"/>
              </a:buClr>
              <a:buSzPts val="1800"/>
              <a:buNone/>
            </a:pPr>
            <a:r>
              <a:rPr lang="en-US" sz="1800"/>
              <a:t>Title I, Part A funds are targeted to high-poverty LEAs and provide supplementary education to students who are educationally disadvantaged or at risk of failing to meet the state standards.</a:t>
            </a:r>
            <a:endParaRPr/>
          </a:p>
          <a:p>
            <a:pPr indent="-190500" lvl="0" marL="342900" rtl="0" algn="l">
              <a:lnSpc>
                <a:spcPct val="150000"/>
              </a:lnSpc>
              <a:spcBef>
                <a:spcPts val="439"/>
              </a:spcBef>
              <a:spcAft>
                <a:spcPts val="0"/>
              </a:spcAft>
              <a:buClr>
                <a:schemeClr val="dk1"/>
              </a:buClr>
              <a:buSzPts val="2400"/>
              <a:buFont typeface="Arial"/>
              <a:buNone/>
            </a:pPr>
            <a:r>
              <a:t/>
            </a:r>
            <a:endParaRPr/>
          </a:p>
        </p:txBody>
      </p:sp>
      <p:sp>
        <p:nvSpPr>
          <p:cNvPr id="895" name="Google Shape;895;g237a0c12ba3_1_422"/>
          <p:cNvSpPr/>
          <p:nvPr/>
        </p:nvSpPr>
        <p:spPr>
          <a:xfrm>
            <a:off x="394213" y="1209152"/>
            <a:ext cx="8355600" cy="1072200"/>
          </a:xfrm>
          <a:prstGeom prst="roundRect">
            <a:avLst>
              <a:gd fmla="val 16667" name="adj"/>
            </a:avLst>
          </a:prstGeom>
          <a:solidFill>
            <a:schemeClr val="accent3"/>
          </a:solid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lt1"/>
              </a:buClr>
              <a:buSzPts val="1800"/>
              <a:buFont typeface="Arial"/>
              <a:buNone/>
            </a:pPr>
            <a:r>
              <a:rPr b="0" i="1" lang="en-US" sz="1800" u="none" cap="none" strike="noStrike">
                <a:solidFill>
                  <a:schemeClr val="lt1"/>
                </a:solidFill>
                <a:latin typeface="Lato"/>
                <a:ea typeface="Lato"/>
                <a:cs typeface="Lato"/>
                <a:sym typeface="Lato"/>
              </a:rPr>
              <a:t>Purpose: Provide all children significant opportunity to receive a fair, equitable, and high-quality education, and to close educational achievement gaps.</a:t>
            </a:r>
            <a:endParaRPr/>
          </a:p>
        </p:txBody>
      </p:sp>
      <p:sp>
        <p:nvSpPr>
          <p:cNvPr id="896" name="Google Shape;896;g237a0c12ba3_1_422"/>
          <p:cNvSpPr txBox="1"/>
          <p:nvPr/>
        </p:nvSpPr>
        <p:spPr>
          <a:xfrm>
            <a:off x="213360" y="4713514"/>
            <a:ext cx="2926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200" u="none" cap="none" strike="noStrike">
                <a:solidFill>
                  <a:schemeClr val="lt1"/>
                </a:solidFill>
                <a:latin typeface="Lato"/>
                <a:ea typeface="Lato"/>
                <a:cs typeface="Lato"/>
                <a:sym typeface="Lato"/>
              </a:rPr>
              <a:t>20 USC 6301</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g237a0c12ba3_5_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ESEA Titles</a:t>
            </a:r>
            <a:endParaRPr/>
          </a:p>
        </p:txBody>
      </p:sp>
      <p:pic>
        <p:nvPicPr>
          <p:cNvPr id="903" name="Google Shape;903;g237a0c12ba3_5_0"/>
          <p:cNvPicPr preferRelativeResize="0"/>
          <p:nvPr/>
        </p:nvPicPr>
        <p:blipFill rotWithShape="1">
          <a:blip r:embed="rId3">
            <a:alphaModFix/>
          </a:blip>
          <a:srcRect b="57639" l="0" r="0" t="11155"/>
          <a:stretch/>
        </p:blipFill>
        <p:spPr>
          <a:xfrm>
            <a:off x="88813" y="1015125"/>
            <a:ext cx="8890175" cy="36482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4"/>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Autofit/>
          </a:bodyPr>
          <a:lstStyle/>
          <a:p>
            <a:pPr indent="-228600" lvl="0" marL="457200" rtl="0" algn="ctr">
              <a:lnSpc>
                <a:spcPct val="100000"/>
              </a:lnSpc>
              <a:spcBef>
                <a:spcPts val="0"/>
              </a:spcBef>
              <a:spcAft>
                <a:spcPts val="0"/>
              </a:spcAft>
              <a:buClr>
                <a:schemeClr val="lt1"/>
              </a:buClr>
              <a:buSzPts val="3600"/>
              <a:buNone/>
            </a:pPr>
            <a:r>
              <a:rPr lang="en-US"/>
              <a:t>Accountability</a:t>
            </a:r>
            <a:endParaRPr/>
          </a:p>
        </p:txBody>
      </p:sp>
      <p:sp>
        <p:nvSpPr>
          <p:cNvPr id="623" name="Google Shape;623;p4"/>
          <p:cNvSpPr txBox="1"/>
          <p:nvPr>
            <p:ph idx="2" type="body"/>
          </p:nvPr>
        </p:nvSpPr>
        <p:spPr>
          <a:xfrm>
            <a:off x="98612" y="1036064"/>
            <a:ext cx="8668870" cy="3553865"/>
          </a:xfrm>
          <a:prstGeom prst="rect">
            <a:avLst/>
          </a:prstGeom>
          <a:noFill/>
          <a:ln>
            <a:noFill/>
          </a:ln>
        </p:spPr>
        <p:txBody>
          <a:bodyPr anchorCtr="0" anchor="t" bIns="45700" lIns="91425" spcFirstLastPara="1" rIns="91425" wrap="square" tIns="45700">
            <a:noAutofit/>
          </a:bodyPr>
          <a:lstStyle/>
          <a:p>
            <a:pPr indent="-374650" lvl="0" marL="457200" rtl="0" algn="l">
              <a:lnSpc>
                <a:spcPct val="150000"/>
              </a:lnSpc>
              <a:spcBef>
                <a:spcPts val="0"/>
              </a:spcBef>
              <a:spcAft>
                <a:spcPts val="0"/>
              </a:spcAft>
              <a:buClr>
                <a:schemeClr val="dk1"/>
              </a:buClr>
              <a:buSzPts val="2300"/>
              <a:buFont typeface="Arial"/>
              <a:buChar char="•"/>
            </a:pPr>
            <a:r>
              <a:rPr b="0" lang="en-US" sz="1900">
                <a:solidFill>
                  <a:schemeClr val="dk1"/>
                </a:solidFill>
              </a:rPr>
              <a:t>a charter school </a:t>
            </a:r>
            <a:r>
              <a:rPr lang="en-US" sz="1900">
                <a:solidFill>
                  <a:schemeClr val="dk1"/>
                </a:solidFill>
              </a:rPr>
              <a:t>LEADER/OPERATOR</a:t>
            </a:r>
            <a:r>
              <a:rPr b="0" lang="en-US" sz="1900">
                <a:solidFill>
                  <a:schemeClr val="dk1"/>
                </a:solidFill>
              </a:rPr>
              <a:t> is accountable to their </a:t>
            </a:r>
            <a:r>
              <a:rPr lang="en-US" sz="1900">
                <a:solidFill>
                  <a:schemeClr val="dk1"/>
                </a:solidFill>
              </a:rPr>
              <a:t>GOVERNING BOARD</a:t>
            </a:r>
            <a:endParaRPr sz="2300"/>
          </a:p>
          <a:p>
            <a:pPr indent="-374650" lvl="0" marL="457200" rtl="0" algn="l">
              <a:lnSpc>
                <a:spcPct val="150000"/>
              </a:lnSpc>
              <a:spcBef>
                <a:spcPts val="0"/>
              </a:spcBef>
              <a:spcAft>
                <a:spcPts val="0"/>
              </a:spcAft>
              <a:buClr>
                <a:schemeClr val="dk1"/>
              </a:buClr>
              <a:buSzPts val="2300"/>
              <a:buFont typeface="Arial"/>
              <a:buChar char="•"/>
            </a:pPr>
            <a:r>
              <a:rPr b="0" lang="en-US" sz="1900">
                <a:solidFill>
                  <a:schemeClr val="dk1"/>
                </a:solidFill>
              </a:rPr>
              <a:t>the </a:t>
            </a:r>
            <a:r>
              <a:rPr lang="en-US" sz="1900">
                <a:solidFill>
                  <a:schemeClr val="dk1"/>
                </a:solidFill>
              </a:rPr>
              <a:t>GOVERNING BOARD </a:t>
            </a:r>
            <a:r>
              <a:rPr b="0" lang="en-US" sz="1900">
                <a:solidFill>
                  <a:schemeClr val="dk1"/>
                </a:solidFill>
              </a:rPr>
              <a:t>is held accountable by the </a:t>
            </a:r>
            <a:r>
              <a:rPr lang="en-US" sz="1900">
                <a:solidFill>
                  <a:schemeClr val="dk1"/>
                </a:solidFill>
              </a:rPr>
              <a:t>AUTHORIZER </a:t>
            </a:r>
            <a:r>
              <a:rPr b="0" lang="en-US" sz="1900">
                <a:solidFill>
                  <a:schemeClr val="dk1"/>
                </a:solidFill>
              </a:rPr>
              <a:t>through non-renewal and revocation or required corrective action plans</a:t>
            </a:r>
            <a:endParaRPr sz="2300"/>
          </a:p>
          <a:p>
            <a:pPr indent="-374650" lvl="0" marL="457200" rtl="0" algn="l">
              <a:lnSpc>
                <a:spcPct val="150000"/>
              </a:lnSpc>
              <a:spcBef>
                <a:spcPts val="0"/>
              </a:spcBef>
              <a:spcAft>
                <a:spcPts val="0"/>
              </a:spcAft>
              <a:buClr>
                <a:schemeClr val="dk1"/>
              </a:buClr>
              <a:buSzPts val="2300"/>
              <a:buFont typeface="Arial"/>
              <a:buChar char="•"/>
            </a:pPr>
            <a:r>
              <a:rPr b="0" lang="en-US" sz="1900">
                <a:solidFill>
                  <a:schemeClr val="dk1"/>
                </a:solidFill>
              </a:rPr>
              <a:t>There may be state and federal consequences for malfeasance, misfeasance, or nonfeasance (</a:t>
            </a:r>
            <a:r>
              <a:rPr b="0" i="1" lang="en-US" sz="1900">
                <a:solidFill>
                  <a:schemeClr val="dk1"/>
                </a:solidFill>
              </a:rPr>
              <a:t>e.g., failure to provide a Free and Appropriate Public Education</a:t>
            </a:r>
            <a:r>
              <a:rPr b="0" lang="en-US" sz="1900">
                <a:solidFill>
                  <a:schemeClr val="dk1"/>
                </a:solidFill>
              </a:rPr>
              <a:t>)</a:t>
            </a:r>
            <a:endParaRPr sz="2300"/>
          </a:p>
          <a:p>
            <a:pPr indent="-374650" lvl="0" marL="457200" rtl="0" algn="l">
              <a:lnSpc>
                <a:spcPct val="150000"/>
              </a:lnSpc>
              <a:spcBef>
                <a:spcPts val="0"/>
              </a:spcBef>
              <a:spcAft>
                <a:spcPts val="0"/>
              </a:spcAft>
              <a:buClr>
                <a:schemeClr val="dk1"/>
              </a:buClr>
              <a:buSzPts val="2300"/>
              <a:buFont typeface="Arial"/>
              <a:buChar char="•"/>
            </a:pPr>
            <a:r>
              <a:rPr b="0" lang="en-US" sz="1900">
                <a:solidFill>
                  <a:schemeClr val="dk1"/>
                </a:solidFill>
              </a:rPr>
              <a:t>There are private rights of actions (</a:t>
            </a:r>
            <a:r>
              <a:rPr b="0" i="1" lang="en-US" sz="1900">
                <a:solidFill>
                  <a:schemeClr val="dk1"/>
                </a:solidFill>
              </a:rPr>
              <a:t>e.g., ADA</a:t>
            </a:r>
            <a:r>
              <a:rPr b="0" lang="en-US" sz="1900">
                <a:solidFill>
                  <a:schemeClr val="dk1"/>
                </a:solidFill>
              </a:rPr>
              <a:t>) that permit you to be sued</a:t>
            </a:r>
            <a:endParaRPr sz="23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id="909" name="Google Shape;909;g237a0c12ba3_1_43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Allocation of Funds to LEAs</a:t>
            </a:r>
            <a:endParaRPr/>
          </a:p>
        </p:txBody>
      </p:sp>
      <p:sp>
        <p:nvSpPr>
          <p:cNvPr id="910" name="Google Shape;910;g237a0c12ba3_1_430"/>
          <p:cNvSpPr txBox="1"/>
          <p:nvPr>
            <p:ph idx="2" type="body"/>
          </p:nvPr>
        </p:nvSpPr>
        <p:spPr>
          <a:xfrm>
            <a:off x="980766" y="1111470"/>
            <a:ext cx="7182600" cy="25128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2400"/>
              <a:buNone/>
            </a:pPr>
            <a:r>
              <a:rPr lang="en-US"/>
              <a:t>The formula is based on:</a:t>
            </a:r>
            <a:endParaRPr/>
          </a:p>
          <a:p>
            <a:pPr indent="-285750" lvl="1" marL="628539" rtl="0" algn="l">
              <a:lnSpc>
                <a:spcPct val="100000"/>
              </a:lnSpc>
              <a:spcBef>
                <a:spcPts val="600"/>
              </a:spcBef>
              <a:spcAft>
                <a:spcPts val="0"/>
              </a:spcAft>
              <a:buClr>
                <a:schemeClr val="dk1"/>
              </a:buClr>
              <a:buSzPts val="2000"/>
              <a:buFont typeface="Arial"/>
              <a:buChar char="•"/>
            </a:pPr>
            <a:r>
              <a:rPr b="1" lang="en-US" sz="2000"/>
              <a:t>the state’s average per pupil expenditure, and</a:t>
            </a:r>
            <a:endParaRPr/>
          </a:p>
          <a:p>
            <a:pPr indent="-285750" lvl="1" marL="628539" rtl="0" algn="l">
              <a:lnSpc>
                <a:spcPct val="150000"/>
              </a:lnSpc>
              <a:spcBef>
                <a:spcPts val="375"/>
              </a:spcBef>
              <a:spcAft>
                <a:spcPts val="0"/>
              </a:spcAft>
              <a:buClr>
                <a:schemeClr val="dk1"/>
              </a:buClr>
              <a:buSzPts val="2000"/>
              <a:buFont typeface="Arial"/>
              <a:buChar char="•"/>
            </a:pPr>
            <a:r>
              <a:rPr b="1" lang="en-US" sz="2000"/>
              <a:t>the count of children from low-income families.</a:t>
            </a:r>
            <a:endParaRPr/>
          </a:p>
          <a:p>
            <a:pPr indent="-190500" lvl="0" marL="342900" rtl="0" algn="l">
              <a:lnSpc>
                <a:spcPct val="150000"/>
              </a:lnSpc>
              <a:spcBef>
                <a:spcPts val="0"/>
              </a:spcBef>
              <a:spcAft>
                <a:spcPts val="0"/>
              </a:spcAft>
              <a:buClr>
                <a:schemeClr val="dk1"/>
              </a:buClr>
              <a:buSzPts val="2400"/>
              <a:buFont typeface="Arial"/>
              <a:buNone/>
            </a:pPr>
            <a:r>
              <a:t/>
            </a:r>
            <a:endParaRPr/>
          </a:p>
        </p:txBody>
      </p:sp>
      <p:sp>
        <p:nvSpPr>
          <p:cNvPr id="911" name="Google Shape;911;g237a0c12ba3_1_430"/>
          <p:cNvSpPr/>
          <p:nvPr/>
        </p:nvSpPr>
        <p:spPr>
          <a:xfrm>
            <a:off x="401778" y="2776286"/>
            <a:ext cx="8340300" cy="848100"/>
          </a:xfrm>
          <a:prstGeom prst="roundRect">
            <a:avLst>
              <a:gd fmla="val 16667" name="adj"/>
            </a:avLst>
          </a:prstGeom>
          <a:solidFill>
            <a:srgbClr val="00AB4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Lato"/>
              <a:buNone/>
            </a:pPr>
            <a:r>
              <a:rPr b="0" lang="en-US" sz="1800" u="none" cap="none" strike="noStrike">
                <a:solidFill>
                  <a:srgbClr val="FFFFFF"/>
                </a:solidFill>
                <a:latin typeface="Lato"/>
                <a:ea typeface="Lato"/>
                <a:cs typeface="Lato"/>
                <a:sym typeface="Lato"/>
              </a:rPr>
              <a:t>US Census Bureau</a:t>
            </a:r>
            <a:endParaRPr/>
          </a:p>
          <a:p>
            <a:pPr indent="0" lvl="0" marL="0" marR="0" rtl="0" algn="ctr">
              <a:lnSpc>
                <a:spcPct val="100000"/>
              </a:lnSpc>
              <a:spcBef>
                <a:spcPts val="0"/>
              </a:spcBef>
              <a:spcAft>
                <a:spcPts val="0"/>
              </a:spcAft>
              <a:buClr>
                <a:srgbClr val="FFFFFF"/>
              </a:buClr>
              <a:buSzPts val="1800"/>
              <a:buFont typeface="Lato"/>
              <a:buNone/>
            </a:pPr>
            <a:r>
              <a:rPr b="0" lang="en-US" sz="1800" u="none" cap="none" strike="noStrike">
                <a:solidFill>
                  <a:srgbClr val="FFFFFF"/>
                </a:solidFill>
                <a:latin typeface="Lato"/>
                <a:ea typeface="Lato"/>
                <a:cs typeface="Lato"/>
                <a:sym typeface="Lato"/>
              </a:rPr>
              <a:t>Small Area Income and Poverty Estimates (SAIPE) are used to determine poverty</a:t>
            </a:r>
            <a:r>
              <a:rPr b="0" i="0" lang="en-US" sz="2000" u="none" cap="none" strike="noStrike">
                <a:solidFill>
                  <a:srgbClr val="FFFFFF"/>
                </a:solidFill>
                <a:latin typeface="Lato"/>
                <a:ea typeface="Lato"/>
                <a:cs typeface="Lato"/>
                <a:sym typeface="Lato"/>
              </a:rPr>
              <a:t>.</a:t>
            </a:r>
            <a:endParaRPr/>
          </a:p>
        </p:txBody>
      </p:sp>
      <p:sp>
        <p:nvSpPr>
          <p:cNvPr id="912" name="Google Shape;912;g237a0c12ba3_1_430"/>
          <p:cNvSpPr txBox="1"/>
          <p:nvPr/>
        </p:nvSpPr>
        <p:spPr>
          <a:xfrm>
            <a:off x="226423" y="4661263"/>
            <a:ext cx="2926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Lato"/>
                <a:ea typeface="Lato"/>
                <a:cs typeface="Lato"/>
                <a:sym typeface="Lato"/>
              </a:rPr>
              <a:t>20 USC 6333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g237a0c12ba3_1_438"/>
          <p:cNvSpPr txBox="1"/>
          <p:nvPr>
            <p:ph idx="4294967295" type="title"/>
          </p:nvPr>
        </p:nvSpPr>
        <p:spPr>
          <a:xfrm>
            <a:off x="0" y="0"/>
            <a:ext cx="9144000" cy="9144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Lato Black"/>
              <a:buNone/>
            </a:pPr>
            <a:r>
              <a:rPr b="1" lang="en-US"/>
              <a:t>Allocation of Funds to LEAs</a:t>
            </a:r>
            <a:endParaRPr/>
          </a:p>
        </p:txBody>
      </p:sp>
      <p:grpSp>
        <p:nvGrpSpPr>
          <p:cNvPr id="919" name="Google Shape;919;g237a0c12ba3_1_438"/>
          <p:cNvGrpSpPr/>
          <p:nvPr/>
        </p:nvGrpSpPr>
        <p:grpSpPr>
          <a:xfrm>
            <a:off x="501855" y="1271352"/>
            <a:ext cx="8349569" cy="3201040"/>
            <a:chOff x="762000" y="1828800"/>
            <a:chExt cx="7924800" cy="2743200"/>
          </a:xfrm>
        </p:grpSpPr>
        <p:sp>
          <p:nvSpPr>
            <p:cNvPr id="920" name="Google Shape;920;g237a0c12ba3_1_438"/>
            <p:cNvSpPr/>
            <p:nvPr/>
          </p:nvSpPr>
          <p:spPr>
            <a:xfrm>
              <a:off x="762000" y="2514600"/>
              <a:ext cx="12192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15%</a:t>
              </a:r>
              <a:endParaRPr/>
            </a:p>
          </p:txBody>
        </p:sp>
        <p:sp>
          <p:nvSpPr>
            <p:cNvPr id="921" name="Google Shape;921;g237a0c12ba3_1_438"/>
            <p:cNvSpPr/>
            <p:nvPr/>
          </p:nvSpPr>
          <p:spPr>
            <a:xfrm>
              <a:off x="762000" y="3200400"/>
              <a:ext cx="12192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5%</a:t>
              </a:r>
              <a:endParaRPr/>
            </a:p>
          </p:txBody>
        </p:sp>
        <p:sp>
          <p:nvSpPr>
            <p:cNvPr id="922" name="Google Shape;922;g237a0c12ba3_1_438"/>
            <p:cNvSpPr/>
            <p:nvPr/>
          </p:nvSpPr>
          <p:spPr>
            <a:xfrm>
              <a:off x="762000" y="3886200"/>
              <a:ext cx="12192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Calibri"/>
                  <a:ea typeface="Calibri"/>
                  <a:cs typeface="Calibri"/>
                  <a:sym typeface="Calibri"/>
                </a:rPr>
                <a:t>2%</a:t>
              </a:r>
              <a:endParaRPr/>
            </a:p>
          </p:txBody>
        </p:sp>
        <p:sp>
          <p:nvSpPr>
            <p:cNvPr id="923" name="Google Shape;923;g237a0c12ba3_1_438"/>
            <p:cNvSpPr/>
            <p:nvPr/>
          </p:nvSpPr>
          <p:spPr>
            <a:xfrm>
              <a:off x="1981200" y="1828800"/>
              <a:ext cx="16764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7">
                  <a:solidFill>
                    <a:schemeClr val="lt1"/>
                  </a:solidFill>
                  <a:latin typeface="Calibri"/>
                  <a:ea typeface="Calibri"/>
                  <a:cs typeface="Calibri"/>
                  <a:sym typeface="Calibri"/>
                </a:rPr>
                <a:t>Basic</a:t>
              </a:r>
              <a:endParaRPr/>
            </a:p>
          </p:txBody>
        </p:sp>
        <p:sp>
          <p:nvSpPr>
            <p:cNvPr id="924" name="Google Shape;924;g237a0c12ba3_1_438"/>
            <p:cNvSpPr/>
            <p:nvPr/>
          </p:nvSpPr>
          <p:spPr>
            <a:xfrm>
              <a:off x="3657600" y="1828800"/>
              <a:ext cx="16764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7">
                  <a:solidFill>
                    <a:schemeClr val="lt1"/>
                  </a:solidFill>
                  <a:latin typeface="Calibri"/>
                  <a:ea typeface="Calibri"/>
                  <a:cs typeface="Calibri"/>
                  <a:sym typeface="Calibri"/>
                </a:rPr>
                <a:t>Targeted</a:t>
              </a:r>
              <a:endParaRPr/>
            </a:p>
          </p:txBody>
        </p:sp>
        <p:sp>
          <p:nvSpPr>
            <p:cNvPr id="925" name="Google Shape;925;g237a0c12ba3_1_438"/>
            <p:cNvSpPr/>
            <p:nvPr/>
          </p:nvSpPr>
          <p:spPr>
            <a:xfrm>
              <a:off x="5334000" y="1828800"/>
              <a:ext cx="16764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7">
                  <a:solidFill>
                    <a:schemeClr val="lt1"/>
                  </a:solidFill>
                  <a:latin typeface="Calibri"/>
                  <a:ea typeface="Calibri"/>
                  <a:cs typeface="Calibri"/>
                  <a:sym typeface="Calibri"/>
                </a:rPr>
                <a:t>Financial Incentive</a:t>
              </a:r>
              <a:endParaRPr/>
            </a:p>
          </p:txBody>
        </p:sp>
        <p:sp>
          <p:nvSpPr>
            <p:cNvPr id="926" name="Google Shape;926;g237a0c12ba3_1_438"/>
            <p:cNvSpPr/>
            <p:nvPr/>
          </p:nvSpPr>
          <p:spPr>
            <a:xfrm>
              <a:off x="7010400" y="1828800"/>
              <a:ext cx="1676400" cy="685800"/>
            </a:xfrm>
            <a:prstGeom prst="rect">
              <a:avLst/>
            </a:prstGeom>
            <a:solidFill>
              <a:srgbClr val="0070C0"/>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607">
                  <a:solidFill>
                    <a:schemeClr val="lt1"/>
                  </a:solidFill>
                  <a:latin typeface="Calibri"/>
                  <a:ea typeface="Calibri"/>
                  <a:cs typeface="Calibri"/>
                  <a:sym typeface="Calibri"/>
                </a:rPr>
                <a:t>Concentration</a:t>
              </a:r>
              <a:endParaRPr/>
            </a:p>
          </p:txBody>
        </p:sp>
        <p:sp>
          <p:nvSpPr>
            <p:cNvPr id="927" name="Google Shape;927;g237a0c12ba3_1_438"/>
            <p:cNvSpPr/>
            <p:nvPr/>
          </p:nvSpPr>
          <p:spPr>
            <a:xfrm>
              <a:off x="1981200" y="25146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28" name="Google Shape;928;g237a0c12ba3_1_438"/>
            <p:cNvSpPr/>
            <p:nvPr/>
          </p:nvSpPr>
          <p:spPr>
            <a:xfrm>
              <a:off x="3657600" y="3200400"/>
              <a:ext cx="1676400" cy="685800"/>
            </a:xfrm>
            <a:prstGeom prst="rect">
              <a:avLst/>
            </a:prstGeom>
            <a:solidFill>
              <a:schemeClr val="lt1"/>
            </a:solidFill>
            <a:ln cap="flat" cmpd="sng" w="28575">
              <a:solidFill>
                <a:srgbClr val="00206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29" name="Google Shape;929;g237a0c12ba3_1_438"/>
            <p:cNvSpPr/>
            <p:nvPr/>
          </p:nvSpPr>
          <p:spPr>
            <a:xfrm>
              <a:off x="3657600" y="25146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0" name="Google Shape;930;g237a0c12ba3_1_438"/>
            <p:cNvSpPr/>
            <p:nvPr/>
          </p:nvSpPr>
          <p:spPr>
            <a:xfrm>
              <a:off x="1981200" y="32004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1" name="Google Shape;931;g237a0c12ba3_1_438"/>
            <p:cNvSpPr/>
            <p:nvPr/>
          </p:nvSpPr>
          <p:spPr>
            <a:xfrm>
              <a:off x="3657600" y="38862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2" name="Google Shape;932;g237a0c12ba3_1_438"/>
            <p:cNvSpPr/>
            <p:nvPr/>
          </p:nvSpPr>
          <p:spPr>
            <a:xfrm>
              <a:off x="1981200" y="38862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3" name="Google Shape;933;g237a0c12ba3_1_438"/>
            <p:cNvSpPr/>
            <p:nvPr/>
          </p:nvSpPr>
          <p:spPr>
            <a:xfrm>
              <a:off x="5334000" y="38862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4" name="Google Shape;934;g237a0c12ba3_1_438"/>
            <p:cNvSpPr/>
            <p:nvPr/>
          </p:nvSpPr>
          <p:spPr>
            <a:xfrm>
              <a:off x="5334000" y="32004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5" name="Google Shape;935;g237a0c12ba3_1_438"/>
            <p:cNvSpPr/>
            <p:nvPr/>
          </p:nvSpPr>
          <p:spPr>
            <a:xfrm>
              <a:off x="5334000" y="25146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6" name="Google Shape;936;g237a0c12ba3_1_438"/>
            <p:cNvSpPr/>
            <p:nvPr/>
          </p:nvSpPr>
          <p:spPr>
            <a:xfrm>
              <a:off x="7010400" y="32004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Calibri"/>
                <a:ea typeface="Calibri"/>
                <a:cs typeface="Calibri"/>
                <a:sym typeface="Calibri"/>
              </a:endParaRPr>
            </a:p>
          </p:txBody>
        </p:sp>
        <p:sp>
          <p:nvSpPr>
            <p:cNvPr id="937" name="Google Shape;937;g237a0c12ba3_1_438"/>
            <p:cNvSpPr/>
            <p:nvPr/>
          </p:nvSpPr>
          <p:spPr>
            <a:xfrm>
              <a:off x="7010400" y="25146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dk1"/>
                </a:solidFill>
                <a:latin typeface="Arial"/>
                <a:ea typeface="Arial"/>
                <a:cs typeface="Arial"/>
                <a:sym typeface="Arial"/>
              </a:endParaRPr>
            </a:p>
          </p:txBody>
        </p:sp>
        <p:sp>
          <p:nvSpPr>
            <p:cNvPr id="938" name="Google Shape;938;g237a0c12ba3_1_438"/>
            <p:cNvSpPr/>
            <p:nvPr/>
          </p:nvSpPr>
          <p:spPr>
            <a:xfrm>
              <a:off x="7010400" y="3886200"/>
              <a:ext cx="1676400" cy="685800"/>
            </a:xfrm>
            <a:prstGeom prst="rect">
              <a:avLst/>
            </a:prstGeom>
            <a:solidFill>
              <a:schemeClr val="lt1"/>
            </a:solid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2000">
                <a:solidFill>
                  <a:schemeClr val="lt1"/>
                </a:solidFill>
                <a:latin typeface="Calibri"/>
                <a:ea typeface="Calibri"/>
                <a:cs typeface="Calibri"/>
                <a:sym typeface="Calibri"/>
              </a:endParaRPr>
            </a:p>
          </p:txBody>
        </p:sp>
      </p:grpSp>
      <p:sp>
        <p:nvSpPr>
          <p:cNvPr id="939" name="Google Shape;939;g237a0c12ba3_1_438"/>
          <p:cNvSpPr txBox="1"/>
          <p:nvPr/>
        </p:nvSpPr>
        <p:spPr>
          <a:xfrm rot="-5400000">
            <a:off x="-1326810" y="2736162"/>
            <a:ext cx="3132900" cy="339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607">
                <a:solidFill>
                  <a:schemeClr val="dk1"/>
                </a:solidFill>
                <a:latin typeface="Calibri"/>
                <a:ea typeface="Calibri"/>
                <a:cs typeface="Calibri"/>
                <a:sym typeface="Calibri"/>
              </a:rPr>
              <a:t>LEA Poverty  Percentage</a:t>
            </a:r>
            <a:endParaRPr/>
          </a:p>
        </p:txBody>
      </p:sp>
      <p:sp>
        <p:nvSpPr>
          <p:cNvPr id="940" name="Google Shape;940;g237a0c12ba3_1_438"/>
          <p:cNvSpPr txBox="1"/>
          <p:nvPr/>
        </p:nvSpPr>
        <p:spPr>
          <a:xfrm>
            <a:off x="2386443" y="2158550"/>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1" name="Google Shape;941;g237a0c12ba3_1_438"/>
          <p:cNvSpPr txBox="1"/>
          <p:nvPr/>
        </p:nvSpPr>
        <p:spPr>
          <a:xfrm>
            <a:off x="4140273" y="2162465"/>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2" name="Google Shape;942;g237a0c12ba3_1_438"/>
          <p:cNvSpPr txBox="1"/>
          <p:nvPr/>
        </p:nvSpPr>
        <p:spPr>
          <a:xfrm>
            <a:off x="5912567" y="2158550"/>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3" name="Google Shape;943;g237a0c12ba3_1_438"/>
          <p:cNvSpPr txBox="1"/>
          <p:nvPr/>
        </p:nvSpPr>
        <p:spPr>
          <a:xfrm>
            <a:off x="7666395" y="2158550"/>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4" name="Google Shape;944;g237a0c12ba3_1_438"/>
          <p:cNvSpPr txBox="1"/>
          <p:nvPr/>
        </p:nvSpPr>
        <p:spPr>
          <a:xfrm>
            <a:off x="2386443" y="2920550"/>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5" name="Google Shape;945;g237a0c12ba3_1_438"/>
          <p:cNvSpPr txBox="1"/>
          <p:nvPr/>
        </p:nvSpPr>
        <p:spPr>
          <a:xfrm>
            <a:off x="4132947" y="2924465"/>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6" name="Google Shape;946;g237a0c12ba3_1_438"/>
          <p:cNvSpPr txBox="1"/>
          <p:nvPr/>
        </p:nvSpPr>
        <p:spPr>
          <a:xfrm>
            <a:off x="5919893" y="2918019"/>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7" name="Google Shape;947;g237a0c12ba3_1_438"/>
          <p:cNvSpPr txBox="1"/>
          <p:nvPr/>
        </p:nvSpPr>
        <p:spPr>
          <a:xfrm>
            <a:off x="2386320" y="3685399"/>
            <a:ext cx="609600" cy="523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2800">
                <a:solidFill>
                  <a:schemeClr val="dk1"/>
                </a:solidFill>
                <a:latin typeface="Calibri"/>
                <a:ea typeface="Calibri"/>
                <a:cs typeface="Calibri"/>
                <a:sym typeface="Calibri"/>
              </a:rPr>
              <a:t>X</a:t>
            </a:r>
            <a:endParaRPr/>
          </a:p>
        </p:txBody>
      </p:sp>
      <p:sp>
        <p:nvSpPr>
          <p:cNvPr id="948" name="Google Shape;948;g237a0c12ba3_1_438"/>
          <p:cNvSpPr txBox="1"/>
          <p:nvPr/>
        </p:nvSpPr>
        <p:spPr>
          <a:xfrm>
            <a:off x="69840" y="4823644"/>
            <a:ext cx="2926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Lato"/>
                <a:ea typeface="Lato"/>
                <a:cs typeface="Lato"/>
                <a:sym typeface="Lato"/>
              </a:rPr>
              <a:t>20 USC 6333</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47">
                                            <p:txEl>
                                              <p:pRg end="0" st="0"/>
                                            </p:txEl>
                                          </p:spTgt>
                                        </p:tgtEl>
                                        <p:attrNameLst>
                                          <p:attrName>style.visibility</p:attrName>
                                        </p:attrNameLst>
                                      </p:cBhvr>
                                      <p:to>
                                        <p:strVal val="visible"/>
                                      </p:to>
                                    </p:set>
                                    <p:anim calcmode="lin" valueType="num">
                                      <p:cBhvr additive="base">
                                        <p:cTn dur="500"/>
                                        <p:tgtEl>
                                          <p:spTgt spid="947">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947">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44"/>
                                        </p:tgtEl>
                                        <p:attrNameLst>
                                          <p:attrName>style.visibility</p:attrName>
                                        </p:attrNameLst>
                                      </p:cBhvr>
                                      <p:to>
                                        <p:strVal val="visible"/>
                                      </p:to>
                                    </p:set>
                                    <p:anim calcmode="lin" valueType="num">
                                      <p:cBhvr additive="base">
                                        <p:cTn dur="500"/>
                                        <p:tgtEl>
                                          <p:spTgt spid="944"/>
                                        </p:tgtEl>
                                        <p:attrNameLst>
                                          <p:attrName>ppt_w</p:attrName>
                                        </p:attrNameLst>
                                      </p:cBhvr>
                                      <p:tavLst>
                                        <p:tav fmla="" tm="0">
                                          <p:val>
                                            <p:strVal val="0"/>
                                          </p:val>
                                        </p:tav>
                                        <p:tav fmla="" tm="100000">
                                          <p:val>
                                            <p:strVal val="#ppt_w"/>
                                          </p:val>
                                        </p:tav>
                                      </p:tavLst>
                                    </p:anim>
                                    <p:anim calcmode="lin" valueType="num">
                                      <p:cBhvr additive="base">
                                        <p:cTn dur="500"/>
                                        <p:tgtEl>
                                          <p:spTgt spid="94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45"/>
                                        </p:tgtEl>
                                        <p:attrNameLst>
                                          <p:attrName>style.visibility</p:attrName>
                                        </p:attrNameLst>
                                      </p:cBhvr>
                                      <p:to>
                                        <p:strVal val="visible"/>
                                      </p:to>
                                    </p:set>
                                    <p:anim calcmode="lin" valueType="num">
                                      <p:cBhvr additive="base">
                                        <p:cTn dur="500"/>
                                        <p:tgtEl>
                                          <p:spTgt spid="945"/>
                                        </p:tgtEl>
                                        <p:attrNameLst>
                                          <p:attrName>ppt_w</p:attrName>
                                        </p:attrNameLst>
                                      </p:cBhvr>
                                      <p:tavLst>
                                        <p:tav fmla="" tm="0">
                                          <p:val>
                                            <p:strVal val="0"/>
                                          </p:val>
                                        </p:tav>
                                        <p:tav fmla="" tm="100000">
                                          <p:val>
                                            <p:strVal val="#ppt_w"/>
                                          </p:val>
                                        </p:tav>
                                      </p:tavLst>
                                    </p:anim>
                                    <p:anim calcmode="lin" valueType="num">
                                      <p:cBhvr additive="base">
                                        <p:cTn dur="500"/>
                                        <p:tgtEl>
                                          <p:spTgt spid="94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46"/>
                                        </p:tgtEl>
                                        <p:attrNameLst>
                                          <p:attrName>style.visibility</p:attrName>
                                        </p:attrNameLst>
                                      </p:cBhvr>
                                      <p:to>
                                        <p:strVal val="visible"/>
                                      </p:to>
                                    </p:set>
                                    <p:anim calcmode="lin" valueType="num">
                                      <p:cBhvr additive="base">
                                        <p:cTn dur="500"/>
                                        <p:tgtEl>
                                          <p:spTgt spid="946"/>
                                        </p:tgtEl>
                                        <p:attrNameLst>
                                          <p:attrName>ppt_w</p:attrName>
                                        </p:attrNameLst>
                                      </p:cBhvr>
                                      <p:tavLst>
                                        <p:tav fmla="" tm="0">
                                          <p:val>
                                            <p:strVal val="0"/>
                                          </p:val>
                                        </p:tav>
                                        <p:tav fmla="" tm="100000">
                                          <p:val>
                                            <p:strVal val="#ppt_w"/>
                                          </p:val>
                                        </p:tav>
                                      </p:tavLst>
                                    </p:anim>
                                    <p:anim calcmode="lin" valueType="num">
                                      <p:cBhvr additive="base">
                                        <p:cTn dur="500"/>
                                        <p:tgtEl>
                                          <p:spTgt spid="94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40"/>
                                        </p:tgtEl>
                                        <p:attrNameLst>
                                          <p:attrName>style.visibility</p:attrName>
                                        </p:attrNameLst>
                                      </p:cBhvr>
                                      <p:to>
                                        <p:strVal val="visible"/>
                                      </p:to>
                                    </p:set>
                                    <p:anim calcmode="lin" valueType="num">
                                      <p:cBhvr additive="base">
                                        <p:cTn dur="500"/>
                                        <p:tgtEl>
                                          <p:spTgt spid="940"/>
                                        </p:tgtEl>
                                        <p:attrNameLst>
                                          <p:attrName>ppt_w</p:attrName>
                                        </p:attrNameLst>
                                      </p:cBhvr>
                                      <p:tavLst>
                                        <p:tav fmla="" tm="0">
                                          <p:val>
                                            <p:strVal val="0"/>
                                          </p:val>
                                        </p:tav>
                                        <p:tav fmla="" tm="100000">
                                          <p:val>
                                            <p:strVal val="#ppt_w"/>
                                          </p:val>
                                        </p:tav>
                                      </p:tavLst>
                                    </p:anim>
                                    <p:anim calcmode="lin" valueType="num">
                                      <p:cBhvr additive="base">
                                        <p:cTn dur="500"/>
                                        <p:tgtEl>
                                          <p:spTgt spid="94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41"/>
                                        </p:tgtEl>
                                        <p:attrNameLst>
                                          <p:attrName>style.visibility</p:attrName>
                                        </p:attrNameLst>
                                      </p:cBhvr>
                                      <p:to>
                                        <p:strVal val="visible"/>
                                      </p:to>
                                    </p:set>
                                    <p:anim calcmode="lin" valueType="num">
                                      <p:cBhvr additive="base">
                                        <p:cTn dur="500"/>
                                        <p:tgtEl>
                                          <p:spTgt spid="941"/>
                                        </p:tgtEl>
                                        <p:attrNameLst>
                                          <p:attrName>ppt_w</p:attrName>
                                        </p:attrNameLst>
                                      </p:cBhvr>
                                      <p:tavLst>
                                        <p:tav fmla="" tm="0">
                                          <p:val>
                                            <p:strVal val="0"/>
                                          </p:val>
                                        </p:tav>
                                        <p:tav fmla="" tm="100000">
                                          <p:val>
                                            <p:strVal val="#ppt_w"/>
                                          </p:val>
                                        </p:tav>
                                      </p:tavLst>
                                    </p:anim>
                                    <p:anim calcmode="lin" valueType="num">
                                      <p:cBhvr additive="base">
                                        <p:cTn dur="500"/>
                                        <p:tgtEl>
                                          <p:spTgt spid="94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42"/>
                                        </p:tgtEl>
                                        <p:attrNameLst>
                                          <p:attrName>style.visibility</p:attrName>
                                        </p:attrNameLst>
                                      </p:cBhvr>
                                      <p:to>
                                        <p:strVal val="visible"/>
                                      </p:to>
                                    </p:set>
                                    <p:anim calcmode="lin" valueType="num">
                                      <p:cBhvr additive="base">
                                        <p:cTn dur="500"/>
                                        <p:tgtEl>
                                          <p:spTgt spid="942"/>
                                        </p:tgtEl>
                                        <p:attrNameLst>
                                          <p:attrName>ppt_w</p:attrName>
                                        </p:attrNameLst>
                                      </p:cBhvr>
                                      <p:tavLst>
                                        <p:tav fmla="" tm="0">
                                          <p:val>
                                            <p:strVal val="0"/>
                                          </p:val>
                                        </p:tav>
                                        <p:tav fmla="" tm="100000">
                                          <p:val>
                                            <p:strVal val="#ppt_w"/>
                                          </p:val>
                                        </p:tav>
                                      </p:tavLst>
                                    </p:anim>
                                    <p:anim calcmode="lin" valueType="num">
                                      <p:cBhvr additive="base">
                                        <p:cTn dur="500"/>
                                        <p:tgtEl>
                                          <p:spTgt spid="94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43"/>
                                        </p:tgtEl>
                                        <p:attrNameLst>
                                          <p:attrName>style.visibility</p:attrName>
                                        </p:attrNameLst>
                                      </p:cBhvr>
                                      <p:to>
                                        <p:strVal val="visible"/>
                                      </p:to>
                                    </p:set>
                                    <p:anim calcmode="lin" valueType="num">
                                      <p:cBhvr additive="base">
                                        <p:cTn dur="500"/>
                                        <p:tgtEl>
                                          <p:spTgt spid="943"/>
                                        </p:tgtEl>
                                        <p:attrNameLst>
                                          <p:attrName>ppt_w</p:attrName>
                                        </p:attrNameLst>
                                      </p:cBhvr>
                                      <p:tavLst>
                                        <p:tav fmla="" tm="0">
                                          <p:val>
                                            <p:strVal val="0"/>
                                          </p:val>
                                        </p:tav>
                                        <p:tav fmla="" tm="100000">
                                          <p:val>
                                            <p:strVal val="#ppt_w"/>
                                          </p:val>
                                        </p:tav>
                                      </p:tavLst>
                                    </p:anim>
                                    <p:anim calcmode="lin" valueType="num">
                                      <p:cBhvr additive="base">
                                        <p:cTn dur="500"/>
                                        <p:tgtEl>
                                          <p:spTgt spid="943"/>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g237a0c12ba3_1_473"/>
          <p:cNvSpPr txBox="1"/>
          <p:nvPr>
            <p:ph idx="1" type="body"/>
          </p:nvPr>
        </p:nvSpPr>
        <p:spPr>
          <a:xfrm>
            <a:off x="0" y="0"/>
            <a:ext cx="9144000" cy="894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None/>
            </a:pPr>
            <a:r>
              <a:rPr lang="en-US" sz="4000">
                <a:solidFill>
                  <a:schemeClr val="lt1"/>
                </a:solidFill>
              </a:rPr>
              <a:t>Equitable Participation</a:t>
            </a:r>
            <a:endParaRPr/>
          </a:p>
        </p:txBody>
      </p:sp>
      <p:sp>
        <p:nvSpPr>
          <p:cNvPr id="955" name="Google Shape;955;g237a0c12ba3_1_473"/>
          <p:cNvSpPr txBox="1"/>
          <p:nvPr>
            <p:ph idx="4294967295" type="body"/>
          </p:nvPr>
        </p:nvSpPr>
        <p:spPr>
          <a:xfrm>
            <a:off x="160775" y="1135465"/>
            <a:ext cx="8983200" cy="3617400"/>
          </a:xfrm>
          <a:prstGeom prst="rect">
            <a:avLst/>
          </a:prstGeom>
          <a:noFill/>
          <a:ln>
            <a:noFill/>
          </a:ln>
        </p:spPr>
        <p:txBody>
          <a:bodyPr anchorCtr="0" anchor="t" bIns="45700" lIns="91425" spcFirstLastPara="1" rIns="91425" wrap="square" tIns="45700">
            <a:normAutofit fontScale="77500"/>
          </a:bodyPr>
          <a:lstStyle/>
          <a:p>
            <a:pPr indent="-346710" lvl="0" marL="457200" rtl="0" algn="l">
              <a:lnSpc>
                <a:spcPct val="100000"/>
              </a:lnSpc>
              <a:spcBef>
                <a:spcPts val="0"/>
              </a:spcBef>
              <a:spcAft>
                <a:spcPts val="0"/>
              </a:spcAft>
              <a:buSzPct val="100000"/>
              <a:buChar char="•"/>
            </a:pPr>
            <a:r>
              <a:rPr lang="en-US"/>
              <a:t>ESEA contains provisions that require an LEA to provide equitable services to private school children attending a private school located within the LEA’s boundaries. These provisions, often referred to as equitable participation, are required under each of the Title formula grants. </a:t>
            </a:r>
            <a:endParaRPr/>
          </a:p>
          <a:p>
            <a:pPr indent="-346710" lvl="0" marL="457200" rtl="0" algn="l">
              <a:lnSpc>
                <a:spcPct val="100000"/>
              </a:lnSpc>
              <a:spcBef>
                <a:spcPts val="1000"/>
              </a:spcBef>
              <a:spcAft>
                <a:spcPts val="0"/>
              </a:spcAft>
              <a:buSzPct val="100000"/>
              <a:buChar char="•"/>
            </a:pPr>
            <a:r>
              <a:rPr lang="en-US"/>
              <a:t>Since Independent Charter School LEAs do </a:t>
            </a:r>
            <a:r>
              <a:rPr i="1" lang="en-US"/>
              <a:t>not </a:t>
            </a:r>
            <a:r>
              <a:rPr lang="en-US"/>
              <a:t>have geographic boundaries there are no equitable participation requirements for charter-school LEAs.</a:t>
            </a:r>
            <a:endParaRPr/>
          </a:p>
          <a:p>
            <a:pPr indent="-346710" lvl="0" marL="457200" rtl="0" algn="l">
              <a:lnSpc>
                <a:spcPct val="100000"/>
              </a:lnSpc>
              <a:spcBef>
                <a:spcPts val="3000"/>
              </a:spcBef>
              <a:spcAft>
                <a:spcPts val="0"/>
              </a:spcAft>
              <a:buSzPct val="100000"/>
              <a:buChar char="•"/>
            </a:pPr>
            <a:r>
              <a:rPr lang="en-US"/>
              <a:t>However, you may notice functionality in WISEgrants that references Private Schools, as this requirement applies to some district LEAs.</a:t>
            </a:r>
            <a:endParaRPr/>
          </a:p>
          <a:p>
            <a:pPr indent="-35052" lvl="0" marL="164592" rtl="0" algn="l">
              <a:lnSpc>
                <a:spcPct val="100000"/>
              </a:lnSpc>
              <a:spcBef>
                <a:spcPts val="3000"/>
              </a:spcBef>
              <a:spcAft>
                <a:spcPts val="0"/>
              </a:spcAft>
              <a:buClr>
                <a:schemeClr val="dk1"/>
              </a:buClr>
              <a:buSzPct val="100000"/>
              <a:buNone/>
            </a:pPr>
            <a:r>
              <a:t/>
            </a:r>
            <a:endParaRPr/>
          </a:p>
        </p:txBody>
      </p:sp>
    </p:spTree>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g237a0c12ba3_1_479"/>
          <p:cNvSpPr txBox="1"/>
          <p:nvPr>
            <p:ph idx="1" type="body"/>
          </p:nvPr>
        </p:nvSpPr>
        <p:spPr>
          <a:xfrm>
            <a:off x="0" y="0"/>
            <a:ext cx="9144000" cy="894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None/>
            </a:pPr>
            <a:r>
              <a:rPr lang="en-US" sz="4000">
                <a:solidFill>
                  <a:schemeClr val="lt1"/>
                </a:solidFill>
              </a:rPr>
              <a:t>Reservations</a:t>
            </a:r>
            <a:endParaRPr/>
          </a:p>
        </p:txBody>
      </p:sp>
      <p:sp>
        <p:nvSpPr>
          <p:cNvPr id="962" name="Google Shape;962;g237a0c12ba3_1_479"/>
          <p:cNvSpPr txBox="1"/>
          <p:nvPr>
            <p:ph idx="4294967295" type="body"/>
          </p:nvPr>
        </p:nvSpPr>
        <p:spPr>
          <a:xfrm>
            <a:off x="160775" y="1135465"/>
            <a:ext cx="8983200" cy="3617400"/>
          </a:xfrm>
          <a:prstGeom prst="rect">
            <a:avLst/>
          </a:prstGeom>
          <a:noFill/>
          <a:ln>
            <a:noFill/>
          </a:ln>
        </p:spPr>
        <p:txBody>
          <a:bodyPr anchorCtr="0" anchor="t" bIns="45700" lIns="91425" spcFirstLastPara="1" rIns="91425" wrap="square" tIns="45700">
            <a:normAutofit/>
          </a:bodyPr>
          <a:lstStyle/>
          <a:p>
            <a:pPr indent="-381000" lvl="0" marL="457200" rtl="0" algn="l">
              <a:lnSpc>
                <a:spcPct val="110000"/>
              </a:lnSpc>
              <a:spcBef>
                <a:spcPts val="0"/>
              </a:spcBef>
              <a:spcAft>
                <a:spcPts val="0"/>
              </a:spcAft>
              <a:buSzPts val="2400"/>
              <a:buChar char="•"/>
            </a:pPr>
            <a:r>
              <a:rPr lang="en-US" sz="2400"/>
              <a:t>The LEA may take funds “off the top” of their allocation to support certain initiatives before making per pupil amount allocations at the school level.</a:t>
            </a:r>
            <a:endParaRPr/>
          </a:p>
          <a:p>
            <a:pPr indent="-381000" lvl="0" marL="457200" rtl="0" algn="l">
              <a:lnSpc>
                <a:spcPct val="100000"/>
              </a:lnSpc>
              <a:spcBef>
                <a:spcPts val="1000"/>
              </a:spcBef>
              <a:spcAft>
                <a:spcPts val="0"/>
              </a:spcAft>
              <a:buSzPts val="2400"/>
              <a:buChar char="•"/>
            </a:pPr>
            <a:r>
              <a:rPr lang="en-US" sz="2400"/>
              <a:t>Some reservations may be required.  Other reservations are optional and at the discretion of the LEA.</a:t>
            </a:r>
            <a:endParaRPr sz="2400" strike="sngStrike"/>
          </a:p>
          <a:p>
            <a:pPr indent="-12192" lvl="0" marL="164592" rtl="0" algn="l">
              <a:lnSpc>
                <a:spcPct val="100000"/>
              </a:lnSpc>
              <a:spcBef>
                <a:spcPts val="1000"/>
              </a:spcBef>
              <a:spcAft>
                <a:spcPts val="0"/>
              </a:spcAft>
              <a:buClr>
                <a:schemeClr val="dk1"/>
              </a:buClr>
              <a:buSzPts val="2400"/>
              <a:buNone/>
            </a:pPr>
            <a:r>
              <a:t/>
            </a:r>
            <a:endParaRPr/>
          </a:p>
        </p:txBody>
      </p:sp>
      <p:sp>
        <p:nvSpPr>
          <p:cNvPr id="963" name="Google Shape;963;g237a0c12ba3_1_479"/>
          <p:cNvSpPr txBox="1"/>
          <p:nvPr/>
        </p:nvSpPr>
        <p:spPr>
          <a:xfrm>
            <a:off x="213360" y="4648200"/>
            <a:ext cx="2926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Lato"/>
                <a:ea typeface="Lato"/>
                <a:cs typeface="Lato"/>
                <a:sym typeface="Lato"/>
              </a:rPr>
              <a:t>20 USC 6313(a)(3)</a:t>
            </a:r>
            <a:endParaRPr/>
          </a:p>
        </p:txBody>
      </p:sp>
    </p:spTree>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8" name="Shape 968"/>
        <p:cNvGrpSpPr/>
        <p:nvPr/>
      </p:nvGrpSpPr>
      <p:grpSpPr>
        <a:xfrm>
          <a:off x="0" y="0"/>
          <a:ext cx="0" cy="0"/>
          <a:chOff x="0" y="0"/>
          <a:chExt cx="0" cy="0"/>
        </a:xfrm>
      </p:grpSpPr>
      <p:sp>
        <p:nvSpPr>
          <p:cNvPr id="969" name="Google Shape;969;g237a0c12ba3_1_486"/>
          <p:cNvSpPr txBox="1"/>
          <p:nvPr>
            <p:ph idx="1" type="body"/>
          </p:nvPr>
        </p:nvSpPr>
        <p:spPr>
          <a:xfrm>
            <a:off x="0" y="0"/>
            <a:ext cx="9144000" cy="894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None/>
            </a:pPr>
            <a:r>
              <a:rPr lang="en-US" sz="4000">
                <a:solidFill>
                  <a:schemeClr val="lt1"/>
                </a:solidFill>
              </a:rPr>
              <a:t>Required Reservations</a:t>
            </a:r>
            <a:endParaRPr/>
          </a:p>
        </p:txBody>
      </p:sp>
      <p:sp>
        <p:nvSpPr>
          <p:cNvPr id="970" name="Google Shape;970;g237a0c12ba3_1_486"/>
          <p:cNvSpPr txBox="1"/>
          <p:nvPr>
            <p:ph idx="4294967295" type="body"/>
          </p:nvPr>
        </p:nvSpPr>
        <p:spPr>
          <a:xfrm>
            <a:off x="160775" y="1135465"/>
            <a:ext cx="8983200" cy="3617400"/>
          </a:xfrm>
          <a:prstGeom prst="rect">
            <a:avLst/>
          </a:prstGeom>
          <a:noFill/>
          <a:ln>
            <a:noFill/>
          </a:ln>
        </p:spPr>
        <p:txBody>
          <a:bodyPr anchorCtr="0" anchor="t" bIns="45700" lIns="91425" spcFirstLastPara="1" rIns="91425" wrap="square" tIns="45700">
            <a:normAutofit/>
          </a:bodyPr>
          <a:lstStyle/>
          <a:p>
            <a:pPr indent="-164592" lvl="0" marL="164592" rtl="0" algn="l">
              <a:lnSpc>
                <a:spcPct val="120000"/>
              </a:lnSpc>
              <a:spcBef>
                <a:spcPts val="0"/>
              </a:spcBef>
              <a:spcAft>
                <a:spcPts val="0"/>
              </a:spcAft>
              <a:buClr>
                <a:schemeClr val="dk1"/>
              </a:buClr>
              <a:buSzPts val="2400"/>
              <a:buChar char="•"/>
            </a:pPr>
            <a:r>
              <a:rPr lang="en-US"/>
              <a:t>Homeless Reservation:</a:t>
            </a:r>
            <a:endParaRPr/>
          </a:p>
          <a:p>
            <a:pPr indent="-342900" lvl="2" marL="1028477" rtl="0" algn="l">
              <a:lnSpc>
                <a:spcPct val="120000"/>
              </a:lnSpc>
              <a:spcBef>
                <a:spcPts val="100"/>
              </a:spcBef>
              <a:spcAft>
                <a:spcPts val="0"/>
              </a:spcAft>
              <a:buClr>
                <a:schemeClr val="dk1"/>
              </a:buClr>
              <a:buSzPts val="2000"/>
              <a:buFont typeface="Courier New"/>
              <a:buChar char="o"/>
            </a:pPr>
            <a:r>
              <a:rPr lang="en-US" sz="2000">
                <a:latin typeface="Lato"/>
                <a:ea typeface="Lato"/>
                <a:cs typeface="Lato"/>
                <a:sym typeface="Lato"/>
              </a:rPr>
              <a:t>Required for all LEAs.</a:t>
            </a:r>
            <a:endParaRPr/>
          </a:p>
          <a:p>
            <a:pPr indent="-342900" lvl="2" marL="1028477" rtl="0" algn="l">
              <a:lnSpc>
                <a:spcPct val="120000"/>
              </a:lnSpc>
              <a:spcBef>
                <a:spcPts val="0"/>
              </a:spcBef>
              <a:spcAft>
                <a:spcPts val="0"/>
              </a:spcAft>
              <a:buClr>
                <a:schemeClr val="dk1"/>
              </a:buClr>
              <a:buSzPts val="2000"/>
              <a:buFont typeface="Courier New"/>
              <a:buChar char="o"/>
            </a:pPr>
            <a:r>
              <a:rPr lang="en-US" sz="2000">
                <a:latin typeface="Lato"/>
                <a:ea typeface="Lato"/>
                <a:cs typeface="Lato"/>
                <a:sym typeface="Lato"/>
              </a:rPr>
              <a:t>Used to provide equitable services to students experiencing homelessness at any time during the year.</a:t>
            </a:r>
            <a:endParaRPr sz="2800">
              <a:latin typeface="Lato"/>
              <a:ea typeface="Lato"/>
              <a:cs typeface="Lato"/>
              <a:sym typeface="Lato"/>
            </a:endParaRPr>
          </a:p>
          <a:p>
            <a:pPr indent="-164592" lvl="0" marL="164592" rtl="0" algn="l">
              <a:lnSpc>
                <a:spcPct val="120000"/>
              </a:lnSpc>
              <a:spcBef>
                <a:spcPts val="600"/>
              </a:spcBef>
              <a:spcAft>
                <a:spcPts val="0"/>
              </a:spcAft>
              <a:buClr>
                <a:schemeClr val="dk1"/>
              </a:buClr>
              <a:buSzPts val="2400"/>
              <a:buChar char="•"/>
            </a:pPr>
            <a:r>
              <a:rPr lang="en-US"/>
              <a:t>Family Engagement Reservation:</a:t>
            </a:r>
            <a:endParaRPr/>
          </a:p>
          <a:p>
            <a:pPr indent="-342900" lvl="2" marL="1028477" rtl="0" algn="l">
              <a:lnSpc>
                <a:spcPct val="120000"/>
              </a:lnSpc>
              <a:spcBef>
                <a:spcPts val="100"/>
              </a:spcBef>
              <a:spcAft>
                <a:spcPts val="0"/>
              </a:spcAft>
              <a:buClr>
                <a:schemeClr val="dk1"/>
              </a:buClr>
              <a:buSzPts val="2000"/>
              <a:buFont typeface="Courier New"/>
              <a:buChar char="o"/>
            </a:pPr>
            <a:r>
              <a:rPr i="1" lang="en-US" sz="2000">
                <a:latin typeface="Lato"/>
                <a:ea typeface="Lato"/>
                <a:cs typeface="Lato"/>
                <a:sym typeface="Lato"/>
              </a:rPr>
              <a:t>Required only </a:t>
            </a:r>
            <a:r>
              <a:rPr lang="en-US" sz="2000">
                <a:latin typeface="Lato"/>
                <a:ea typeface="Lato"/>
                <a:cs typeface="Lato"/>
                <a:sym typeface="Lato"/>
              </a:rPr>
              <a:t>if the LEA’s allocation is </a:t>
            </a:r>
            <a:r>
              <a:rPr i="1" lang="en-US" sz="2000">
                <a:latin typeface="Lato"/>
                <a:ea typeface="Lato"/>
                <a:cs typeface="Lato"/>
                <a:sym typeface="Lato"/>
              </a:rPr>
              <a:t>greater than $500,000</a:t>
            </a:r>
            <a:r>
              <a:rPr lang="en-US" sz="2000">
                <a:latin typeface="Lato"/>
                <a:ea typeface="Lato"/>
                <a:cs typeface="Lato"/>
                <a:sym typeface="Lato"/>
              </a:rPr>
              <a:t>.</a:t>
            </a:r>
            <a:endParaRPr/>
          </a:p>
          <a:p>
            <a:pPr indent="-342900" lvl="3" marL="1371377" rtl="0" algn="l">
              <a:lnSpc>
                <a:spcPct val="120000"/>
              </a:lnSpc>
              <a:spcBef>
                <a:spcPts val="0"/>
              </a:spcBef>
              <a:spcAft>
                <a:spcPts val="0"/>
              </a:spcAft>
              <a:buClr>
                <a:schemeClr val="dk1"/>
              </a:buClr>
              <a:buSzPts val="1850"/>
              <a:buFont typeface="Courier New"/>
              <a:buChar char="o"/>
            </a:pPr>
            <a:r>
              <a:rPr lang="en-US" sz="1850">
                <a:latin typeface="Lato"/>
                <a:ea typeface="Lato"/>
                <a:cs typeface="Lato"/>
                <a:sym typeface="Lato"/>
              </a:rPr>
              <a:t>Must reserve  at least 1% of allocation for family engagement activities.</a:t>
            </a:r>
            <a:endParaRPr/>
          </a:p>
          <a:p>
            <a:pPr indent="-12192" lvl="0" marL="164592" rtl="0" algn="l">
              <a:lnSpc>
                <a:spcPct val="100000"/>
              </a:lnSpc>
              <a:spcBef>
                <a:spcPts val="0"/>
              </a:spcBef>
              <a:spcAft>
                <a:spcPts val="0"/>
              </a:spcAft>
              <a:buClr>
                <a:schemeClr val="dk1"/>
              </a:buClr>
              <a:buSzPts val="2400"/>
              <a:buNone/>
            </a:pPr>
            <a:r>
              <a:t/>
            </a:r>
            <a:endParaRPr/>
          </a:p>
        </p:txBody>
      </p:sp>
      <p:sp>
        <p:nvSpPr>
          <p:cNvPr id="971" name="Google Shape;971;g237a0c12ba3_1_486"/>
          <p:cNvSpPr txBox="1"/>
          <p:nvPr/>
        </p:nvSpPr>
        <p:spPr>
          <a:xfrm>
            <a:off x="6639951" y="4752975"/>
            <a:ext cx="2504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Lato"/>
                <a:ea typeface="Lato"/>
                <a:cs typeface="Lato"/>
                <a:sym typeface="Lato"/>
              </a:rPr>
              <a:t>20 USC 6313(c)(3) and 6318(a)(3)</a:t>
            </a:r>
            <a:endParaRPr/>
          </a:p>
        </p:txBody>
      </p:sp>
    </p:spTree>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sp>
        <p:nvSpPr>
          <p:cNvPr id="977" name="Google Shape;977;g237a0c12ba3_1_493"/>
          <p:cNvSpPr txBox="1"/>
          <p:nvPr>
            <p:ph idx="1" type="body"/>
          </p:nvPr>
        </p:nvSpPr>
        <p:spPr>
          <a:xfrm>
            <a:off x="0" y="0"/>
            <a:ext cx="9144000" cy="8943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4000"/>
              <a:buNone/>
            </a:pPr>
            <a:r>
              <a:rPr lang="en-US" sz="4000">
                <a:solidFill>
                  <a:schemeClr val="lt1"/>
                </a:solidFill>
              </a:rPr>
              <a:t>Reservations</a:t>
            </a:r>
            <a:endParaRPr/>
          </a:p>
        </p:txBody>
      </p:sp>
      <p:sp>
        <p:nvSpPr>
          <p:cNvPr id="978" name="Google Shape;978;g237a0c12ba3_1_493"/>
          <p:cNvSpPr txBox="1"/>
          <p:nvPr>
            <p:ph idx="4294967295" type="body"/>
          </p:nvPr>
        </p:nvSpPr>
        <p:spPr>
          <a:xfrm>
            <a:off x="160776" y="1135465"/>
            <a:ext cx="8121000" cy="34800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00000"/>
              </a:lnSpc>
              <a:spcBef>
                <a:spcPts val="0"/>
              </a:spcBef>
              <a:spcAft>
                <a:spcPts val="0"/>
              </a:spcAft>
              <a:buClr>
                <a:schemeClr val="dk1"/>
              </a:buClr>
              <a:buSzPct val="100000"/>
              <a:buNone/>
            </a:pPr>
            <a:r>
              <a:rPr lang="en-US"/>
              <a:t>Optional reservations may include: </a:t>
            </a:r>
            <a:endParaRPr/>
          </a:p>
          <a:p>
            <a:pPr indent="-171450" lvl="1" marL="514239" rtl="0" algn="l">
              <a:lnSpc>
                <a:spcPct val="100000"/>
              </a:lnSpc>
              <a:spcBef>
                <a:spcPts val="500"/>
              </a:spcBef>
              <a:spcAft>
                <a:spcPts val="0"/>
              </a:spcAft>
              <a:buClr>
                <a:schemeClr val="dk1"/>
              </a:buClr>
              <a:buSzPct val="100000"/>
              <a:buFont typeface="Arial"/>
              <a:buChar char="•"/>
            </a:pPr>
            <a:r>
              <a:rPr lang="en-US" sz="2000">
                <a:latin typeface="Lato"/>
                <a:ea typeface="Lato"/>
                <a:cs typeface="Lato"/>
                <a:sym typeface="Lato"/>
              </a:rPr>
              <a:t>Family Engagement (if LEA’s allocation is less than $500,000),</a:t>
            </a:r>
            <a:endParaRPr/>
          </a:p>
          <a:p>
            <a:pPr indent="-171450" lvl="1" marL="514239" rtl="0" algn="l">
              <a:lnSpc>
                <a:spcPct val="100000"/>
              </a:lnSpc>
              <a:spcBef>
                <a:spcPts val="1000"/>
              </a:spcBef>
              <a:spcAft>
                <a:spcPts val="0"/>
              </a:spcAft>
              <a:buClr>
                <a:schemeClr val="dk1"/>
              </a:buClr>
              <a:buSzPct val="100000"/>
              <a:buFont typeface="Arial"/>
              <a:buChar char="•"/>
            </a:pPr>
            <a:r>
              <a:rPr lang="en-US" sz="2000">
                <a:latin typeface="Lato"/>
                <a:ea typeface="Lato"/>
                <a:cs typeface="Lato"/>
                <a:sym typeface="Lato"/>
              </a:rPr>
              <a:t>Administrative </a:t>
            </a:r>
            <a:r>
              <a:rPr lang="en-US" sz="2000"/>
              <a:t>C</a:t>
            </a:r>
            <a:r>
              <a:rPr lang="en-US" sz="2000">
                <a:latin typeface="Lato"/>
                <a:ea typeface="Lato"/>
                <a:cs typeface="Lato"/>
                <a:sym typeface="Lato"/>
              </a:rPr>
              <a:t>osts, </a:t>
            </a:r>
            <a:endParaRPr/>
          </a:p>
          <a:p>
            <a:pPr indent="-171450" lvl="1" marL="514239" rtl="0" algn="l">
              <a:lnSpc>
                <a:spcPct val="100000"/>
              </a:lnSpc>
              <a:spcBef>
                <a:spcPts val="1000"/>
              </a:spcBef>
              <a:spcAft>
                <a:spcPts val="0"/>
              </a:spcAft>
              <a:buClr>
                <a:schemeClr val="dk1"/>
              </a:buClr>
              <a:buSzPct val="100000"/>
              <a:buFont typeface="Arial"/>
              <a:buChar char="•"/>
            </a:pPr>
            <a:r>
              <a:rPr lang="en-US" sz="2000">
                <a:latin typeface="Lato"/>
                <a:ea typeface="Lato"/>
                <a:cs typeface="Lato"/>
                <a:sym typeface="Lato"/>
              </a:rPr>
              <a:t>Centralized Services (if multiple charter school LEA),</a:t>
            </a:r>
            <a:endParaRPr/>
          </a:p>
          <a:p>
            <a:pPr indent="-171450" lvl="1" marL="514239" rtl="0" algn="l">
              <a:lnSpc>
                <a:spcPct val="100000"/>
              </a:lnSpc>
              <a:spcBef>
                <a:spcPts val="1000"/>
              </a:spcBef>
              <a:spcAft>
                <a:spcPts val="0"/>
              </a:spcAft>
              <a:buClr>
                <a:schemeClr val="dk1"/>
              </a:buClr>
              <a:buSzPct val="100000"/>
              <a:buFont typeface="Arial"/>
              <a:buChar char="•"/>
            </a:pPr>
            <a:r>
              <a:rPr lang="en-US" sz="2000">
                <a:latin typeface="Lato"/>
                <a:ea typeface="Lato"/>
                <a:cs typeface="Lato"/>
                <a:sym typeface="Lato"/>
              </a:rPr>
              <a:t>Professional Development,</a:t>
            </a:r>
            <a:endParaRPr/>
          </a:p>
          <a:p>
            <a:pPr indent="-171450" lvl="1" marL="514239" rtl="0" algn="l">
              <a:lnSpc>
                <a:spcPct val="100000"/>
              </a:lnSpc>
              <a:spcBef>
                <a:spcPts val="1000"/>
              </a:spcBef>
              <a:spcAft>
                <a:spcPts val="0"/>
              </a:spcAft>
              <a:buClr>
                <a:schemeClr val="dk1"/>
              </a:buClr>
              <a:buSzPct val="100000"/>
              <a:buFont typeface="Arial"/>
              <a:buChar char="•"/>
            </a:pPr>
            <a:r>
              <a:rPr lang="en-US" sz="2000">
                <a:latin typeface="Lato"/>
                <a:ea typeface="Lato"/>
                <a:cs typeface="Lato"/>
                <a:sym typeface="Lato"/>
              </a:rPr>
              <a:t>Services to specific student groups (i.e. students in out-of-home care, in neglected/delinquent institutions, or with migratory status), and</a:t>
            </a:r>
            <a:endParaRPr/>
          </a:p>
          <a:p>
            <a:pPr indent="-171450" lvl="1" marL="514239" rtl="0" algn="l">
              <a:lnSpc>
                <a:spcPct val="100000"/>
              </a:lnSpc>
              <a:spcBef>
                <a:spcPts val="1000"/>
              </a:spcBef>
              <a:spcAft>
                <a:spcPts val="1000"/>
              </a:spcAft>
              <a:buClr>
                <a:schemeClr val="dk1"/>
              </a:buClr>
              <a:buSzPct val="100000"/>
              <a:buFont typeface="Arial"/>
              <a:buChar char="•"/>
            </a:pPr>
            <a:r>
              <a:rPr lang="en-US" sz="2000">
                <a:latin typeface="Lato"/>
                <a:ea typeface="Lato"/>
                <a:cs typeface="Lato"/>
                <a:sym typeface="Lato"/>
              </a:rPr>
              <a:t>Additional financial resources for LEA’s with Title I Targeted Support Identification (TSI) and/or Comprehensive Support and Improvement Identification (CSI).</a:t>
            </a:r>
            <a:endParaRPr/>
          </a:p>
        </p:txBody>
      </p:sp>
      <p:sp>
        <p:nvSpPr>
          <p:cNvPr id="979" name="Google Shape;979;g237a0c12ba3_1_493"/>
          <p:cNvSpPr txBox="1"/>
          <p:nvPr/>
        </p:nvSpPr>
        <p:spPr>
          <a:xfrm>
            <a:off x="7887956" y="4752975"/>
            <a:ext cx="12561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dk1"/>
                </a:solidFill>
                <a:latin typeface="Lato"/>
                <a:ea typeface="Lato"/>
                <a:cs typeface="Lato"/>
                <a:sym typeface="Lato"/>
              </a:rPr>
              <a:t>20 USC 6313</a:t>
            </a:r>
            <a:endParaRPr/>
          </a:p>
        </p:txBody>
      </p:sp>
    </p:spTree>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g237a0c12ba3_1_50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Title I School Eligibility</a:t>
            </a:r>
            <a:endParaRPr/>
          </a:p>
        </p:txBody>
      </p:sp>
      <p:sp>
        <p:nvSpPr>
          <p:cNvPr id="986" name="Google Shape;986;g237a0c12ba3_1_500"/>
          <p:cNvSpPr txBox="1"/>
          <p:nvPr>
            <p:ph idx="2" type="body"/>
          </p:nvPr>
        </p:nvSpPr>
        <p:spPr>
          <a:xfrm>
            <a:off x="725155" y="1278226"/>
            <a:ext cx="7695300" cy="3154200"/>
          </a:xfrm>
          <a:prstGeom prst="rect">
            <a:avLst/>
          </a:prstGeom>
          <a:noFill/>
          <a:ln>
            <a:noFill/>
          </a:ln>
        </p:spPr>
        <p:txBody>
          <a:bodyPr anchorCtr="0" anchor="t" bIns="45700" lIns="91425" spcFirstLastPara="1" rIns="91425" wrap="square" tIns="45700">
            <a:noAutofit/>
          </a:bodyPr>
          <a:lstStyle/>
          <a:p>
            <a:pPr indent="-374650" lvl="0" marL="457200" rtl="0" algn="l">
              <a:lnSpc>
                <a:spcPct val="120000"/>
              </a:lnSpc>
              <a:spcBef>
                <a:spcPts val="0"/>
              </a:spcBef>
              <a:spcAft>
                <a:spcPts val="0"/>
              </a:spcAft>
              <a:buSzPts val="2300"/>
              <a:buChar char="•"/>
            </a:pPr>
            <a:r>
              <a:rPr lang="en-US" sz="2300"/>
              <a:t>For district LEAs, school building eligibility is determined through ranking based on poverty. </a:t>
            </a:r>
            <a:endParaRPr sz="2300"/>
          </a:p>
          <a:p>
            <a:pPr indent="-374650" lvl="0" marL="457200" rtl="0" algn="l">
              <a:lnSpc>
                <a:spcPct val="120000"/>
              </a:lnSpc>
              <a:spcBef>
                <a:spcPts val="1000"/>
              </a:spcBef>
              <a:spcAft>
                <a:spcPts val="1000"/>
              </a:spcAft>
              <a:buSzPts val="2300"/>
              <a:buChar char="•"/>
            </a:pPr>
            <a:r>
              <a:rPr lang="en-US" sz="2300"/>
              <a:t>For most Independent Charter School LEAs, which consist of a single school, ranking is considered a formality, and the PPA can be determined by dividing the available funds by the low-income enrollment.</a:t>
            </a:r>
            <a:endParaRPr sz="1900"/>
          </a:p>
        </p:txBody>
      </p:sp>
      <p:sp>
        <p:nvSpPr>
          <p:cNvPr id="987" name="Google Shape;987;g237a0c12ba3_1_500"/>
          <p:cNvSpPr txBox="1"/>
          <p:nvPr/>
        </p:nvSpPr>
        <p:spPr>
          <a:xfrm>
            <a:off x="213360" y="4648200"/>
            <a:ext cx="2926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Lato"/>
                <a:ea typeface="Lato"/>
                <a:cs typeface="Lato"/>
                <a:sym typeface="Lato"/>
              </a:rPr>
              <a:t>20 USC 6313</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2" name="Shape 992"/>
        <p:cNvGrpSpPr/>
        <p:nvPr/>
      </p:nvGrpSpPr>
      <p:grpSpPr>
        <a:xfrm>
          <a:off x="0" y="0"/>
          <a:ext cx="0" cy="0"/>
          <a:chOff x="0" y="0"/>
          <a:chExt cx="0" cy="0"/>
        </a:xfrm>
      </p:grpSpPr>
      <p:sp>
        <p:nvSpPr>
          <p:cNvPr id="993" name="Google Shape;993;g237a0c12ba3_1_507"/>
          <p:cNvSpPr txBox="1"/>
          <p:nvPr>
            <p:ph type="title"/>
          </p:nvPr>
        </p:nvSpPr>
        <p:spPr>
          <a:xfrm>
            <a:off x="152400" y="-479047"/>
            <a:ext cx="8839200" cy="190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Lato Black"/>
              <a:buNone/>
            </a:pPr>
            <a:r>
              <a:rPr b="1" lang="en-US" sz="4000">
                <a:solidFill>
                  <a:schemeClr val="lt1"/>
                </a:solidFill>
              </a:rPr>
              <a:t>Who are “Title I Eligible” Students?</a:t>
            </a:r>
            <a:endParaRPr/>
          </a:p>
        </p:txBody>
      </p:sp>
      <p:grpSp>
        <p:nvGrpSpPr>
          <p:cNvPr id="994" name="Google Shape;994;g237a0c12ba3_1_507"/>
          <p:cNvGrpSpPr/>
          <p:nvPr/>
        </p:nvGrpSpPr>
        <p:grpSpPr>
          <a:xfrm>
            <a:off x="211123" y="1469063"/>
            <a:ext cx="4186500" cy="2828100"/>
            <a:chOff x="286438" y="1047732"/>
            <a:chExt cx="4186500" cy="2828100"/>
          </a:xfrm>
        </p:grpSpPr>
        <p:sp>
          <p:nvSpPr>
            <p:cNvPr id="995" name="Google Shape;995;g237a0c12ba3_1_507"/>
            <p:cNvSpPr/>
            <p:nvPr/>
          </p:nvSpPr>
          <p:spPr>
            <a:xfrm>
              <a:off x="286438" y="1047732"/>
              <a:ext cx="4186500" cy="2828100"/>
            </a:xfrm>
            <a:prstGeom prst="roundRect">
              <a:avLst>
                <a:gd fmla="val 16667" name="adj"/>
              </a:avLst>
            </a:prstGeom>
            <a:solidFill>
              <a:srgbClr val="0066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7">
                <a:solidFill>
                  <a:schemeClr val="lt1"/>
                </a:solidFill>
                <a:latin typeface="Lato"/>
                <a:ea typeface="Lato"/>
                <a:cs typeface="Lato"/>
                <a:sym typeface="Lato"/>
              </a:endParaRPr>
            </a:p>
          </p:txBody>
        </p:sp>
        <p:sp>
          <p:nvSpPr>
            <p:cNvPr id="996" name="Google Shape;996;g237a0c12ba3_1_507"/>
            <p:cNvSpPr/>
            <p:nvPr/>
          </p:nvSpPr>
          <p:spPr>
            <a:xfrm>
              <a:off x="286438" y="1599346"/>
              <a:ext cx="41865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2D050"/>
                </a:buClr>
                <a:buSzPts val="2000"/>
                <a:buFont typeface="Lato"/>
                <a:buNone/>
              </a:pPr>
              <a:r>
                <a:rPr b="1" i="1" lang="en-US" sz="2000">
                  <a:solidFill>
                    <a:srgbClr val="92D050"/>
                  </a:solidFill>
                  <a:latin typeface="Lato"/>
                  <a:ea typeface="Lato"/>
                  <a:cs typeface="Lato"/>
                  <a:sym typeface="Lato"/>
                </a:rPr>
                <a:t>Title I students are identified through a multi-step process.</a:t>
              </a:r>
              <a:endParaRPr b="1" i="1" sz="2000">
                <a:solidFill>
                  <a:srgbClr val="92D050"/>
                </a:solidFill>
                <a:latin typeface="Lato"/>
                <a:ea typeface="Lato"/>
                <a:cs typeface="Lato"/>
                <a:sym typeface="Lato"/>
              </a:endParaRPr>
            </a:p>
          </p:txBody>
        </p:sp>
        <p:sp>
          <p:nvSpPr>
            <p:cNvPr id="997" name="Google Shape;997;g237a0c12ba3_1_507"/>
            <p:cNvSpPr txBox="1"/>
            <p:nvPr/>
          </p:nvSpPr>
          <p:spPr>
            <a:xfrm>
              <a:off x="286438" y="2404331"/>
              <a:ext cx="4186500" cy="1081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7">
                  <a:solidFill>
                    <a:schemeClr val="lt1"/>
                  </a:solidFill>
                  <a:latin typeface="Lato"/>
                  <a:ea typeface="Lato"/>
                  <a:cs typeface="Lato"/>
                  <a:sym typeface="Lato"/>
                </a:rPr>
                <a:t>Schools must  first use multiple academic measures to identify eligible students.</a:t>
              </a:r>
              <a:endParaRPr/>
            </a:p>
            <a:p>
              <a:pPr indent="0" lvl="0" marL="0" marR="0" rtl="0" algn="ctr">
                <a:spcBef>
                  <a:spcPts val="0"/>
                </a:spcBef>
                <a:spcAft>
                  <a:spcPts val="0"/>
                </a:spcAft>
                <a:buNone/>
              </a:pPr>
              <a:r>
                <a:rPr lang="en-US" sz="1607">
                  <a:solidFill>
                    <a:schemeClr val="lt1"/>
                  </a:solidFill>
                  <a:latin typeface="Lato"/>
                  <a:ea typeface="Lato"/>
                  <a:cs typeface="Lato"/>
                  <a:sym typeface="Lato"/>
                </a:rPr>
                <a:t>Then schools rank students according to academic need.</a:t>
              </a:r>
              <a:endParaRPr/>
            </a:p>
          </p:txBody>
        </p:sp>
        <p:sp>
          <p:nvSpPr>
            <p:cNvPr id="998" name="Google Shape;998;g237a0c12ba3_1_507"/>
            <p:cNvSpPr txBox="1"/>
            <p:nvPr/>
          </p:nvSpPr>
          <p:spPr>
            <a:xfrm>
              <a:off x="761329" y="1089131"/>
              <a:ext cx="3236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Lato"/>
                <a:buNone/>
              </a:pPr>
              <a:r>
                <a:rPr b="1" lang="en-US" sz="2400" u="sng">
                  <a:solidFill>
                    <a:schemeClr val="lt1"/>
                  </a:solidFill>
                  <a:latin typeface="Lato"/>
                  <a:ea typeface="Lato"/>
                  <a:cs typeface="Lato"/>
                  <a:sym typeface="Lato"/>
                </a:rPr>
                <a:t>Targeted Assistance</a:t>
              </a:r>
              <a:endParaRPr/>
            </a:p>
          </p:txBody>
        </p:sp>
      </p:grpSp>
      <p:grpSp>
        <p:nvGrpSpPr>
          <p:cNvPr id="999" name="Google Shape;999;g237a0c12ba3_1_507"/>
          <p:cNvGrpSpPr/>
          <p:nvPr/>
        </p:nvGrpSpPr>
        <p:grpSpPr>
          <a:xfrm>
            <a:off x="4722954" y="1469063"/>
            <a:ext cx="4268423" cy="2828100"/>
            <a:chOff x="4714098" y="1047733"/>
            <a:chExt cx="4241700" cy="2828100"/>
          </a:xfrm>
        </p:grpSpPr>
        <p:sp>
          <p:nvSpPr>
            <p:cNvPr id="1000" name="Google Shape;1000;g237a0c12ba3_1_507"/>
            <p:cNvSpPr/>
            <p:nvPr/>
          </p:nvSpPr>
          <p:spPr>
            <a:xfrm>
              <a:off x="4724430" y="1047733"/>
              <a:ext cx="4134300" cy="2828100"/>
            </a:xfrm>
            <a:prstGeom prst="roundRect">
              <a:avLst>
                <a:gd fmla="val 16667" name="adj"/>
              </a:avLst>
            </a:prstGeom>
            <a:solidFill>
              <a:srgbClr val="33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7">
                <a:solidFill>
                  <a:schemeClr val="lt1"/>
                </a:solidFill>
                <a:latin typeface="Lato"/>
                <a:ea typeface="Lato"/>
                <a:cs typeface="Lato"/>
                <a:sym typeface="Lato"/>
              </a:endParaRPr>
            </a:p>
          </p:txBody>
        </p:sp>
        <p:sp>
          <p:nvSpPr>
            <p:cNvPr id="1001" name="Google Shape;1001;g237a0c12ba3_1_507"/>
            <p:cNvSpPr/>
            <p:nvPr/>
          </p:nvSpPr>
          <p:spPr>
            <a:xfrm>
              <a:off x="4714098" y="1676115"/>
              <a:ext cx="42417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2D050"/>
                </a:buClr>
                <a:buSzPts val="2000"/>
                <a:buFont typeface="Lato"/>
                <a:buNone/>
              </a:pPr>
              <a:r>
                <a:rPr b="1" i="1" lang="en-US" sz="2000">
                  <a:solidFill>
                    <a:srgbClr val="92D050"/>
                  </a:solidFill>
                  <a:latin typeface="Lato"/>
                  <a:ea typeface="Lato"/>
                  <a:cs typeface="Lato"/>
                  <a:sym typeface="Lato"/>
                </a:rPr>
                <a:t>All students are Title I students.</a:t>
              </a:r>
              <a:endParaRPr b="1" i="1" sz="2800">
                <a:solidFill>
                  <a:srgbClr val="92D050"/>
                </a:solidFill>
                <a:latin typeface="Lato"/>
                <a:ea typeface="Lato"/>
                <a:cs typeface="Lato"/>
                <a:sym typeface="Lato"/>
              </a:endParaRPr>
            </a:p>
          </p:txBody>
        </p:sp>
        <p:sp>
          <p:nvSpPr>
            <p:cNvPr id="1002" name="Google Shape;1002;g237a0c12ba3_1_507"/>
            <p:cNvSpPr txBox="1"/>
            <p:nvPr/>
          </p:nvSpPr>
          <p:spPr>
            <a:xfrm>
              <a:off x="4765403" y="2404331"/>
              <a:ext cx="4052400" cy="1329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7">
                  <a:solidFill>
                    <a:schemeClr val="lt1"/>
                  </a:solidFill>
                  <a:latin typeface="Lato"/>
                  <a:ea typeface="Lato"/>
                  <a:cs typeface="Lato"/>
                  <a:sym typeface="Lato"/>
                </a:rPr>
                <a:t>Schools are not required to rank students for services. The SWP upgrades the educational</a:t>
              </a:r>
              <a:r>
                <a:rPr lang="en-US" sz="1607">
                  <a:solidFill>
                    <a:srgbClr val="FF0000"/>
                  </a:solidFill>
                  <a:latin typeface="Lato"/>
                  <a:ea typeface="Lato"/>
                  <a:cs typeface="Lato"/>
                  <a:sym typeface="Lato"/>
                </a:rPr>
                <a:t> </a:t>
              </a:r>
              <a:r>
                <a:rPr lang="en-US" sz="1607">
                  <a:solidFill>
                    <a:schemeClr val="lt1"/>
                  </a:solidFill>
                  <a:latin typeface="Lato"/>
                  <a:ea typeface="Lato"/>
                  <a:cs typeface="Lato"/>
                  <a:sym typeface="Lato"/>
                </a:rPr>
                <a:t>program for all students while addressing the needs of the lowest achieving students. </a:t>
              </a:r>
              <a:endParaRPr/>
            </a:p>
          </p:txBody>
        </p:sp>
        <p:sp>
          <p:nvSpPr>
            <p:cNvPr id="1003" name="Google Shape;1003;g237a0c12ba3_1_507"/>
            <p:cNvSpPr txBox="1"/>
            <p:nvPr/>
          </p:nvSpPr>
          <p:spPr>
            <a:xfrm>
              <a:off x="5246323" y="1087298"/>
              <a:ext cx="29718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Lato"/>
                <a:buNone/>
              </a:pPr>
              <a:r>
                <a:rPr b="1" lang="en-US" sz="2400" u="sng">
                  <a:solidFill>
                    <a:schemeClr val="lt1"/>
                  </a:solidFill>
                  <a:latin typeface="Lato"/>
                  <a:ea typeface="Lato"/>
                  <a:cs typeface="Lato"/>
                  <a:sym typeface="Lato"/>
                </a:rPr>
                <a:t>Schoolwide (SWP)</a:t>
              </a:r>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g237a0c12ba3_1_522"/>
          <p:cNvSpPr/>
          <p:nvPr/>
        </p:nvSpPr>
        <p:spPr>
          <a:xfrm>
            <a:off x="4793056" y="1047734"/>
            <a:ext cx="4040700" cy="2599800"/>
          </a:xfrm>
          <a:prstGeom prst="roundRect">
            <a:avLst>
              <a:gd fmla="val 16667" name="adj"/>
            </a:avLst>
          </a:prstGeom>
          <a:solidFill>
            <a:srgbClr val="33339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7">
              <a:solidFill>
                <a:schemeClr val="lt1"/>
              </a:solidFill>
              <a:latin typeface="Lato"/>
              <a:ea typeface="Lato"/>
              <a:cs typeface="Lato"/>
              <a:sym typeface="Lato"/>
            </a:endParaRPr>
          </a:p>
        </p:txBody>
      </p:sp>
      <p:pic>
        <p:nvPicPr>
          <p:cNvPr id="1010" name="Google Shape;1010;g237a0c12ba3_1_522"/>
          <p:cNvPicPr preferRelativeResize="0"/>
          <p:nvPr/>
        </p:nvPicPr>
        <p:blipFill rotWithShape="1">
          <a:blip r:embed="rId3">
            <a:alphaModFix/>
          </a:blip>
          <a:srcRect b="33564" l="109" r="0" t="7102"/>
          <a:stretch/>
        </p:blipFill>
        <p:spPr>
          <a:xfrm>
            <a:off x="-8873" y="3647651"/>
            <a:ext cx="9152875" cy="1436291"/>
          </a:xfrm>
          <a:prstGeom prst="rect">
            <a:avLst/>
          </a:prstGeom>
          <a:noFill/>
          <a:ln>
            <a:noFill/>
          </a:ln>
        </p:spPr>
      </p:pic>
      <p:sp>
        <p:nvSpPr>
          <p:cNvPr id="1011" name="Google Shape;1011;g237a0c12ba3_1_522"/>
          <p:cNvSpPr txBox="1"/>
          <p:nvPr>
            <p:ph type="title"/>
          </p:nvPr>
        </p:nvSpPr>
        <p:spPr>
          <a:xfrm>
            <a:off x="152400" y="-479047"/>
            <a:ext cx="8839200" cy="19050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000"/>
              <a:buFont typeface="Lato Black"/>
              <a:buNone/>
            </a:pPr>
            <a:r>
              <a:rPr b="1" lang="en-US" sz="4000">
                <a:solidFill>
                  <a:schemeClr val="lt1"/>
                </a:solidFill>
              </a:rPr>
              <a:t>Allowable Costs &amp; Needs</a:t>
            </a:r>
            <a:endParaRPr/>
          </a:p>
        </p:txBody>
      </p:sp>
      <p:sp>
        <p:nvSpPr>
          <p:cNvPr id="1012" name="Google Shape;1012;g237a0c12ba3_1_522"/>
          <p:cNvSpPr/>
          <p:nvPr/>
        </p:nvSpPr>
        <p:spPr>
          <a:xfrm>
            <a:off x="385894" y="1047733"/>
            <a:ext cx="4018200" cy="2599800"/>
          </a:xfrm>
          <a:prstGeom prst="roundRect">
            <a:avLst>
              <a:gd fmla="val 16667" name="adj"/>
            </a:avLst>
          </a:prstGeom>
          <a:solidFill>
            <a:srgbClr val="0066C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7">
              <a:solidFill>
                <a:schemeClr val="lt1"/>
              </a:solidFill>
              <a:latin typeface="Lato"/>
              <a:ea typeface="Lato"/>
              <a:cs typeface="Lato"/>
              <a:sym typeface="Lato"/>
            </a:endParaRPr>
          </a:p>
        </p:txBody>
      </p:sp>
      <p:sp>
        <p:nvSpPr>
          <p:cNvPr id="1013" name="Google Shape;1013;g237a0c12ba3_1_522"/>
          <p:cNvSpPr/>
          <p:nvPr/>
        </p:nvSpPr>
        <p:spPr>
          <a:xfrm>
            <a:off x="275504" y="1811592"/>
            <a:ext cx="41865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2D050"/>
              </a:buClr>
              <a:buSzPts val="2000"/>
              <a:buFont typeface="Lato"/>
              <a:buNone/>
            </a:pPr>
            <a:r>
              <a:rPr b="1" i="1" lang="en-US" sz="2000">
                <a:solidFill>
                  <a:srgbClr val="92D050"/>
                </a:solidFill>
                <a:latin typeface="Lato"/>
                <a:ea typeface="Lato"/>
                <a:cs typeface="Lato"/>
                <a:sym typeface="Lato"/>
              </a:rPr>
              <a:t>Services for the needs of Title I students, parents, and educators. </a:t>
            </a:r>
            <a:endParaRPr b="1" i="1" sz="2000">
              <a:solidFill>
                <a:srgbClr val="92D050"/>
              </a:solidFill>
              <a:latin typeface="Lato"/>
              <a:ea typeface="Lato"/>
              <a:cs typeface="Lato"/>
              <a:sym typeface="Lato"/>
            </a:endParaRPr>
          </a:p>
        </p:txBody>
      </p:sp>
      <p:sp>
        <p:nvSpPr>
          <p:cNvPr id="1014" name="Google Shape;1014;g237a0c12ba3_1_522"/>
          <p:cNvSpPr txBox="1"/>
          <p:nvPr/>
        </p:nvSpPr>
        <p:spPr>
          <a:xfrm>
            <a:off x="232946" y="2648752"/>
            <a:ext cx="4208400" cy="83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7">
                <a:solidFill>
                  <a:schemeClr val="lt1"/>
                </a:solidFill>
                <a:latin typeface="Lato"/>
                <a:ea typeface="Lato"/>
                <a:cs typeface="Lato"/>
                <a:sym typeface="Lato"/>
              </a:rPr>
              <a:t>Allowable costs must meet the needs identified for the Targeted Assistance program. </a:t>
            </a:r>
            <a:endParaRPr/>
          </a:p>
        </p:txBody>
      </p:sp>
      <p:sp>
        <p:nvSpPr>
          <p:cNvPr id="1015" name="Google Shape;1015;g237a0c12ba3_1_522"/>
          <p:cNvSpPr/>
          <p:nvPr/>
        </p:nvSpPr>
        <p:spPr>
          <a:xfrm>
            <a:off x="4749769" y="1808292"/>
            <a:ext cx="4241700" cy="7080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92D050"/>
              </a:buClr>
              <a:buSzPts val="2000"/>
              <a:buFont typeface="Lato"/>
              <a:buNone/>
            </a:pPr>
            <a:r>
              <a:rPr b="1" i="1" lang="en-US" sz="2000">
                <a:solidFill>
                  <a:srgbClr val="92D050"/>
                </a:solidFill>
                <a:latin typeface="Lato"/>
                <a:ea typeface="Lato"/>
                <a:cs typeface="Lato"/>
                <a:sym typeface="Lato"/>
              </a:rPr>
              <a:t>Strategies identified through the Schoolwide Plan.</a:t>
            </a:r>
            <a:endParaRPr b="1" i="1" sz="2800">
              <a:solidFill>
                <a:srgbClr val="92D050"/>
              </a:solidFill>
              <a:latin typeface="Lato"/>
              <a:ea typeface="Lato"/>
              <a:cs typeface="Lato"/>
              <a:sym typeface="Lato"/>
            </a:endParaRPr>
          </a:p>
        </p:txBody>
      </p:sp>
      <p:sp>
        <p:nvSpPr>
          <p:cNvPr id="1016" name="Google Shape;1016;g237a0c12ba3_1_522"/>
          <p:cNvSpPr txBox="1"/>
          <p:nvPr/>
        </p:nvSpPr>
        <p:spPr>
          <a:xfrm>
            <a:off x="4749769" y="2648751"/>
            <a:ext cx="4214700" cy="834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607">
                <a:solidFill>
                  <a:schemeClr val="lt1"/>
                </a:solidFill>
                <a:latin typeface="Lato"/>
                <a:ea typeface="Lato"/>
                <a:cs typeface="Lato"/>
                <a:sym typeface="Lato"/>
              </a:rPr>
              <a:t>Allowable costs must support the comprehensive improvement efforts identified through the Schoolwide Plan. </a:t>
            </a:r>
            <a:endParaRPr/>
          </a:p>
        </p:txBody>
      </p:sp>
      <p:sp>
        <p:nvSpPr>
          <p:cNvPr id="1017" name="Google Shape;1017;g237a0c12ba3_1_522"/>
          <p:cNvSpPr txBox="1"/>
          <p:nvPr/>
        </p:nvSpPr>
        <p:spPr>
          <a:xfrm>
            <a:off x="750397" y="1206925"/>
            <a:ext cx="32367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Lato"/>
              <a:buNone/>
            </a:pPr>
            <a:r>
              <a:rPr b="1" lang="en-US" sz="2400" u="sng">
                <a:solidFill>
                  <a:schemeClr val="lt1"/>
                </a:solidFill>
                <a:latin typeface="Lato"/>
                <a:ea typeface="Lato"/>
                <a:cs typeface="Lato"/>
                <a:sym typeface="Lato"/>
              </a:rPr>
              <a:t>Targeted Assistance</a:t>
            </a:r>
            <a:endParaRPr/>
          </a:p>
        </p:txBody>
      </p:sp>
      <p:sp>
        <p:nvSpPr>
          <p:cNvPr id="1018" name="Google Shape;1018;g237a0c12ba3_1_522"/>
          <p:cNvSpPr txBox="1"/>
          <p:nvPr/>
        </p:nvSpPr>
        <p:spPr>
          <a:xfrm>
            <a:off x="5417322" y="1206925"/>
            <a:ext cx="2971800" cy="461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2400"/>
              <a:buFont typeface="Lato"/>
              <a:buNone/>
            </a:pPr>
            <a:r>
              <a:rPr b="1" lang="en-US" sz="2400" u="sng">
                <a:solidFill>
                  <a:schemeClr val="lt1"/>
                </a:solidFill>
                <a:latin typeface="Lato"/>
                <a:ea typeface="Lato"/>
                <a:cs typeface="Lato"/>
                <a:sym typeface="Lato"/>
              </a:rPr>
              <a:t>Schoolwide</a:t>
            </a:r>
            <a:endParaRPr/>
          </a:p>
        </p:txBody>
      </p:sp>
      <p:pic>
        <p:nvPicPr>
          <p:cNvPr descr="circle-logo-word-cover-color.png" id="1019" name="Google Shape;1019;g237a0c12ba3_1_522"/>
          <p:cNvPicPr preferRelativeResize="0"/>
          <p:nvPr/>
        </p:nvPicPr>
        <p:blipFill rotWithShape="1">
          <a:blip r:embed="rId4">
            <a:alphaModFix/>
          </a:blip>
          <a:srcRect b="0" l="0" r="0" t="0"/>
          <a:stretch/>
        </p:blipFill>
        <p:spPr>
          <a:xfrm>
            <a:off x="8389122" y="4458624"/>
            <a:ext cx="594043" cy="601574"/>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237a0c12ba3_1_537"/>
          <p:cNvSpPr txBox="1"/>
          <p:nvPr>
            <p:ph idx="1" type="body"/>
          </p:nvPr>
        </p:nvSpPr>
        <p:spPr>
          <a:xfrm>
            <a:off x="0" y="1"/>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sz="3600"/>
              <a:t>Title I Allowable Costs</a:t>
            </a:r>
            <a:endParaRPr/>
          </a:p>
        </p:txBody>
      </p:sp>
      <p:sp>
        <p:nvSpPr>
          <p:cNvPr id="1026" name="Google Shape;1026;g237a0c12ba3_1_537"/>
          <p:cNvSpPr txBox="1"/>
          <p:nvPr>
            <p:ph idx="2" type="body"/>
          </p:nvPr>
        </p:nvSpPr>
        <p:spPr>
          <a:xfrm>
            <a:off x="820396" y="1257300"/>
            <a:ext cx="7674000" cy="2800500"/>
          </a:xfrm>
          <a:prstGeom prst="rect">
            <a:avLst/>
          </a:prstGeom>
          <a:noFill/>
          <a:ln>
            <a:noFill/>
          </a:ln>
        </p:spPr>
        <p:txBody>
          <a:bodyPr anchorCtr="0" anchor="t" bIns="45700" lIns="91425" spcFirstLastPara="1" rIns="91425" wrap="square" tIns="45700">
            <a:noAutofit/>
          </a:bodyPr>
          <a:lstStyle/>
          <a:p>
            <a:pPr indent="-342900" lvl="0" marL="342900" rtl="0" algn="l">
              <a:lnSpc>
                <a:spcPct val="130000"/>
              </a:lnSpc>
              <a:spcBef>
                <a:spcPts val="0"/>
              </a:spcBef>
              <a:spcAft>
                <a:spcPts val="0"/>
              </a:spcAft>
              <a:buClr>
                <a:schemeClr val="dk1"/>
              </a:buClr>
              <a:buSzPts val="2400"/>
              <a:buAutoNum type="arabicPeriod"/>
            </a:pPr>
            <a:r>
              <a:rPr lang="en-US" sz="2400"/>
              <a:t>Is the proposed budget item addressing the needs of Title I students? </a:t>
            </a:r>
            <a:endParaRPr/>
          </a:p>
          <a:p>
            <a:pPr indent="-342900" lvl="0" marL="342900" rtl="0" algn="l">
              <a:lnSpc>
                <a:spcPct val="130000"/>
              </a:lnSpc>
              <a:spcBef>
                <a:spcPts val="1200"/>
              </a:spcBef>
              <a:spcAft>
                <a:spcPts val="0"/>
              </a:spcAft>
              <a:buClr>
                <a:schemeClr val="dk1"/>
              </a:buClr>
              <a:buSzPts val="2400"/>
              <a:buAutoNum type="arabicPeriod"/>
            </a:pPr>
            <a:r>
              <a:rPr lang="en-US" sz="2400"/>
              <a:t>Does the cost adhere to the Uniform Grant Guidance, EDGAR, and the LEA policies? </a:t>
            </a:r>
            <a:endParaRPr/>
          </a:p>
          <a:p>
            <a:pPr indent="0" lvl="1" marL="257092" rtl="0" algn="l">
              <a:lnSpc>
                <a:spcPct val="150000"/>
              </a:lnSpc>
              <a:spcBef>
                <a:spcPts val="704"/>
              </a:spcBef>
              <a:spcAft>
                <a:spcPts val="0"/>
              </a:spcAft>
              <a:buClr>
                <a:schemeClr val="dk1"/>
              </a:buClr>
              <a:buSzPts val="2000"/>
              <a:buNone/>
            </a:pPr>
            <a:r>
              <a:rPr lang="en-US" sz="2000" u="sng">
                <a:solidFill>
                  <a:schemeClr val="hlink"/>
                </a:solidFill>
                <a:hlinkClick r:id="rId3"/>
              </a:rPr>
              <a:t>Allowability checklist</a:t>
            </a:r>
            <a:endParaRPr b="0"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5"/>
          <p:cNvSpPr txBox="1"/>
          <p:nvPr>
            <p:ph idx="1" type="body"/>
          </p:nvPr>
        </p:nvSpPr>
        <p:spPr>
          <a:xfrm>
            <a:off x="0" y="0"/>
            <a:ext cx="9144000" cy="921657"/>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n-US"/>
              <a:t>Disclaimers</a:t>
            </a:r>
            <a:endParaRPr/>
          </a:p>
        </p:txBody>
      </p:sp>
      <p:sp>
        <p:nvSpPr>
          <p:cNvPr id="629" name="Google Shape;629;p5"/>
          <p:cNvSpPr txBox="1"/>
          <p:nvPr>
            <p:ph idx="2" type="body"/>
          </p:nvPr>
        </p:nvSpPr>
        <p:spPr>
          <a:xfrm>
            <a:off x="690281" y="1048872"/>
            <a:ext cx="7727577" cy="3576732"/>
          </a:xfrm>
          <a:prstGeom prst="rect">
            <a:avLst/>
          </a:prstGeom>
          <a:noFill/>
          <a:ln>
            <a:noFill/>
          </a:ln>
        </p:spPr>
        <p:txBody>
          <a:bodyPr anchorCtr="0" anchor="t" bIns="45700" lIns="91425" spcFirstLastPara="1" rIns="91425" wrap="square" tIns="45700">
            <a:noAutofit/>
          </a:bodyPr>
          <a:lstStyle/>
          <a:p>
            <a:pPr indent="-164592" lvl="0" marL="164592" rtl="0" algn="l">
              <a:lnSpc>
                <a:spcPct val="100000"/>
              </a:lnSpc>
              <a:spcBef>
                <a:spcPts val="0"/>
              </a:spcBef>
              <a:spcAft>
                <a:spcPts val="0"/>
              </a:spcAft>
              <a:buClr>
                <a:schemeClr val="dk1"/>
              </a:buClr>
              <a:buSzPts val="2127"/>
              <a:buFont typeface="Arial"/>
              <a:buChar char="•"/>
            </a:pPr>
            <a:r>
              <a:rPr b="0" lang="en-US">
                <a:solidFill>
                  <a:schemeClr val="dk1"/>
                </a:solidFill>
                <a:latin typeface="Arial"/>
                <a:ea typeface="Arial"/>
                <a:cs typeface="Arial"/>
                <a:sym typeface="Arial"/>
              </a:rPr>
              <a:t>This presentation is not all-encompassing or final.</a:t>
            </a:r>
            <a:endParaRPr/>
          </a:p>
          <a:p>
            <a:pPr indent="0" lvl="0" marL="0" rtl="0" algn="l">
              <a:lnSpc>
                <a:spcPct val="100000"/>
              </a:lnSpc>
              <a:spcBef>
                <a:spcPts val="0"/>
              </a:spcBef>
              <a:spcAft>
                <a:spcPts val="0"/>
              </a:spcAft>
              <a:buClr>
                <a:schemeClr val="dk1"/>
              </a:buClr>
              <a:buSzPts val="2127"/>
              <a:buNone/>
            </a:pPr>
            <a:r>
              <a:t/>
            </a:r>
            <a:endParaRPr b="0">
              <a:solidFill>
                <a:schemeClr val="dk1"/>
              </a:solidFill>
              <a:latin typeface="Arial"/>
              <a:ea typeface="Arial"/>
              <a:cs typeface="Arial"/>
              <a:sym typeface="Arial"/>
            </a:endParaRPr>
          </a:p>
          <a:p>
            <a:pPr indent="-164592" lvl="0" marL="164592" rtl="0" algn="l">
              <a:lnSpc>
                <a:spcPct val="100000"/>
              </a:lnSpc>
              <a:spcBef>
                <a:spcPts val="0"/>
              </a:spcBef>
              <a:spcAft>
                <a:spcPts val="0"/>
              </a:spcAft>
              <a:buClr>
                <a:schemeClr val="dk1"/>
              </a:buClr>
              <a:buSzPts val="2127"/>
              <a:buFont typeface="Arial"/>
              <a:buChar char="•"/>
            </a:pPr>
            <a:r>
              <a:rPr b="0" lang="en-US">
                <a:solidFill>
                  <a:schemeClr val="dk1"/>
                </a:solidFill>
                <a:latin typeface="Arial"/>
                <a:ea typeface="Arial"/>
                <a:cs typeface="Arial"/>
                <a:sym typeface="Arial"/>
              </a:rPr>
              <a:t>This is a 30,000-foot view. You are still responsible for knowing the “Google Street” view.</a:t>
            </a:r>
            <a:endParaRPr b="0">
              <a:solidFill>
                <a:schemeClr val="dk1"/>
              </a:solidFill>
            </a:endParaRPr>
          </a:p>
          <a:p>
            <a:pPr indent="-164592" lvl="0" marL="164592" rtl="0" algn="l">
              <a:lnSpc>
                <a:spcPct val="100000"/>
              </a:lnSpc>
              <a:spcBef>
                <a:spcPts val="1800"/>
              </a:spcBef>
              <a:spcAft>
                <a:spcPts val="0"/>
              </a:spcAft>
              <a:buClr>
                <a:schemeClr val="dk1"/>
              </a:buClr>
              <a:buSzPts val="2127"/>
              <a:buFont typeface="Arial"/>
              <a:buChar char="•"/>
            </a:pPr>
            <a:r>
              <a:rPr b="0" lang="en-US">
                <a:solidFill>
                  <a:schemeClr val="dk1"/>
                </a:solidFill>
                <a:latin typeface="Arial"/>
                <a:ea typeface="Arial"/>
                <a:cs typeface="Arial"/>
                <a:sym typeface="Arial"/>
              </a:rPr>
              <a:t>The content of this presentation is for informational purposes only and not for the purpose of providing legal advice. You should contact your attorney to obtain legal advice, including compliance with state and federal laws and regulations. </a:t>
            </a:r>
            <a:endParaRPr b="0" sz="3200">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31" name="Shape 1031"/>
        <p:cNvGrpSpPr/>
        <p:nvPr/>
      </p:nvGrpSpPr>
      <p:grpSpPr>
        <a:xfrm>
          <a:off x="0" y="0"/>
          <a:ext cx="0" cy="0"/>
          <a:chOff x="0" y="0"/>
          <a:chExt cx="0" cy="0"/>
        </a:xfrm>
      </p:grpSpPr>
      <p:sp>
        <p:nvSpPr>
          <p:cNvPr id="1032" name="Google Shape;1032;g237a0c12ba3_1_543"/>
          <p:cNvSpPr/>
          <p:nvPr/>
        </p:nvSpPr>
        <p:spPr>
          <a:xfrm>
            <a:off x="0" y="4818888"/>
            <a:ext cx="9144000" cy="324600"/>
          </a:xfrm>
          <a:prstGeom prst="rect">
            <a:avLst/>
          </a:prstGeom>
          <a:solidFill>
            <a:srgbClr val="262087"/>
          </a:solidFill>
          <a:ln cap="flat" cmpd="sng" w="12700">
            <a:solidFill>
              <a:srgbClr val="2620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607">
              <a:solidFill>
                <a:schemeClr val="lt1"/>
              </a:solidFill>
              <a:latin typeface="Calibri"/>
              <a:ea typeface="Calibri"/>
              <a:cs typeface="Calibri"/>
              <a:sym typeface="Calibri"/>
            </a:endParaRPr>
          </a:p>
        </p:txBody>
      </p:sp>
      <p:sp>
        <p:nvSpPr>
          <p:cNvPr id="1033" name="Google Shape;1033;g237a0c12ba3_1_54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t/>
            </a:r>
            <a:endParaRPr/>
          </a:p>
        </p:txBody>
      </p:sp>
      <p:graphicFrame>
        <p:nvGraphicFramePr>
          <p:cNvPr id="1034" name="Google Shape;1034;g237a0c12ba3_1_543"/>
          <p:cNvGraphicFramePr/>
          <p:nvPr/>
        </p:nvGraphicFramePr>
        <p:xfrm>
          <a:off x="656346" y="1035432"/>
          <a:ext cx="3000000" cy="3000000"/>
        </p:xfrm>
        <a:graphic>
          <a:graphicData uri="http://schemas.openxmlformats.org/drawingml/2006/table">
            <a:tbl>
              <a:tblPr bandRow="1" firstRow="1">
                <a:noFill/>
                <a:tableStyleId>{84B66BA7-F766-4752-BBD8-A1A91A89B24E}</a:tableStyleId>
              </a:tblPr>
              <a:tblGrid>
                <a:gridCol w="3754625"/>
                <a:gridCol w="3754625"/>
              </a:tblGrid>
              <a:tr h="483400">
                <a:tc gridSpan="2">
                  <a:txBody>
                    <a:bodyPr/>
                    <a:lstStyle/>
                    <a:p>
                      <a:pPr indent="0" lvl="0" marL="0" marR="0" rtl="0" algn="ctr">
                        <a:spcBef>
                          <a:spcPts val="0"/>
                        </a:spcBef>
                        <a:spcAft>
                          <a:spcPts val="0"/>
                        </a:spcAft>
                        <a:buNone/>
                      </a:pPr>
                      <a:r>
                        <a:rPr lang="en-US" sz="2400" u="none" cap="none" strike="noStrike">
                          <a:latin typeface="Lato"/>
                          <a:ea typeface="Lato"/>
                          <a:cs typeface="Lato"/>
                          <a:sym typeface="Lato"/>
                        </a:rPr>
                        <a:t>Fiscal Year: July 1 to June 30</a:t>
                      </a:r>
                      <a:endParaRPr sz="2400" u="none" cap="none" strike="noStrike">
                        <a:latin typeface="Lato"/>
                        <a:ea typeface="Lato"/>
                        <a:cs typeface="Lato"/>
                        <a:sym typeface="Lato"/>
                      </a:endParaRPr>
                    </a:p>
                  </a:txBody>
                  <a:tcPr marT="60325" marB="60325" marR="120650" marL="120650"/>
                </a:tc>
                <a:tc hMerge="1"/>
              </a:tr>
              <a:tr h="764075">
                <a:tc>
                  <a:txBody>
                    <a:bodyPr/>
                    <a:lstStyle/>
                    <a:p>
                      <a:pPr indent="0" lvl="0" marL="0" marR="0" rtl="0" algn="ctr">
                        <a:lnSpc>
                          <a:spcPct val="100000"/>
                        </a:lnSpc>
                        <a:spcBef>
                          <a:spcPts val="0"/>
                        </a:spcBef>
                        <a:spcAft>
                          <a:spcPts val="0"/>
                        </a:spcAft>
                        <a:buClr>
                          <a:schemeClr val="dk1"/>
                        </a:buClr>
                        <a:buSzPts val="2100"/>
                        <a:buFont typeface="Lato"/>
                        <a:buNone/>
                      </a:pPr>
                      <a:r>
                        <a:rPr b="1" lang="en-US" sz="2100" u="none" cap="none" strike="noStrike">
                          <a:latin typeface="Lato"/>
                          <a:ea typeface="Lato"/>
                          <a:cs typeface="Lato"/>
                          <a:sym typeface="Lato"/>
                        </a:rPr>
                        <a:t>LEA’s Allocation*</a:t>
                      </a:r>
                      <a:endParaRPr/>
                    </a:p>
                    <a:p>
                      <a:pPr indent="0" lvl="0" marL="0" marR="0" rtl="0" algn="ctr">
                        <a:lnSpc>
                          <a:spcPct val="100000"/>
                        </a:lnSpc>
                        <a:spcBef>
                          <a:spcPts val="0"/>
                        </a:spcBef>
                        <a:spcAft>
                          <a:spcPts val="0"/>
                        </a:spcAft>
                        <a:buClr>
                          <a:schemeClr val="dk1"/>
                        </a:buClr>
                        <a:buSzPts val="2100"/>
                        <a:buFont typeface="Lato"/>
                        <a:buNone/>
                      </a:pPr>
                      <a:r>
                        <a:rPr b="1" lang="en-US" sz="2100" u="none" cap="none" strike="noStrike">
                          <a:latin typeface="Lato"/>
                          <a:ea typeface="Lato"/>
                          <a:cs typeface="Lato"/>
                          <a:sym typeface="Lato"/>
                        </a:rPr>
                        <a:t>Less than $50,000</a:t>
                      </a:r>
                      <a:endParaRPr/>
                    </a:p>
                  </a:txBody>
                  <a:tcPr marT="60325" marB="60325" marR="120650" marL="120650"/>
                </a:tc>
                <a:tc>
                  <a:txBody>
                    <a:bodyPr/>
                    <a:lstStyle/>
                    <a:p>
                      <a:pPr indent="0" lvl="0" marL="0" marR="0" rtl="0" algn="ctr">
                        <a:spcBef>
                          <a:spcPts val="0"/>
                        </a:spcBef>
                        <a:spcAft>
                          <a:spcPts val="0"/>
                        </a:spcAft>
                        <a:buNone/>
                      </a:pPr>
                      <a:r>
                        <a:rPr b="1" lang="en-US" sz="2100" u="none" cap="none" strike="noStrike">
                          <a:latin typeface="Lato"/>
                          <a:ea typeface="Lato"/>
                          <a:cs typeface="Lato"/>
                          <a:sym typeface="Lato"/>
                        </a:rPr>
                        <a:t>LEA’s Allocation*</a:t>
                      </a:r>
                      <a:endParaRPr/>
                    </a:p>
                    <a:p>
                      <a:pPr indent="0" lvl="0" marL="0" marR="0" rtl="0" algn="ctr">
                        <a:spcBef>
                          <a:spcPts val="0"/>
                        </a:spcBef>
                        <a:spcAft>
                          <a:spcPts val="0"/>
                        </a:spcAft>
                        <a:buNone/>
                      </a:pPr>
                      <a:r>
                        <a:rPr b="1" lang="en-US" sz="2100" u="none" cap="none" strike="noStrike">
                          <a:latin typeface="Lato"/>
                          <a:ea typeface="Lato"/>
                          <a:cs typeface="Lato"/>
                          <a:sym typeface="Lato"/>
                        </a:rPr>
                        <a:t>Greater than $50,000</a:t>
                      </a:r>
                      <a:endParaRPr/>
                    </a:p>
                  </a:txBody>
                  <a:tcPr marT="60325" marB="60325" marR="120650" marL="120650"/>
                </a:tc>
              </a:tr>
              <a:tr h="2043925">
                <a:tc>
                  <a:txBody>
                    <a:bodyPr/>
                    <a:lstStyle/>
                    <a:p>
                      <a:pPr indent="-182880" lvl="0" marL="182880" marR="0" rtl="0" algn="l">
                        <a:spcBef>
                          <a:spcPts val="0"/>
                        </a:spcBef>
                        <a:spcAft>
                          <a:spcPts val="0"/>
                        </a:spcAft>
                        <a:buClr>
                          <a:schemeClr val="dk1"/>
                        </a:buClr>
                        <a:buSzPts val="1800"/>
                        <a:buFont typeface="Arial"/>
                        <a:buChar char="•"/>
                      </a:pPr>
                      <a:r>
                        <a:rPr lang="en-US" sz="1800" u="none" cap="none" strike="noStrike">
                          <a:solidFill>
                            <a:schemeClr val="dk1"/>
                          </a:solidFill>
                          <a:latin typeface="Lato"/>
                          <a:ea typeface="Lato"/>
                          <a:cs typeface="Lato"/>
                          <a:sym typeface="Lato"/>
                        </a:rPr>
                        <a:t>No limit on carryover.</a:t>
                      </a:r>
                      <a:endParaRPr/>
                    </a:p>
                  </a:txBody>
                  <a:tcPr marT="60325" marB="60325" marR="120650" marL="120650"/>
                </a:tc>
                <a:tc>
                  <a:txBody>
                    <a:bodyPr/>
                    <a:lstStyle/>
                    <a:p>
                      <a:pPr indent="-182880" lvl="0" marL="182880" marR="0" rtl="0" algn="l">
                        <a:spcBef>
                          <a:spcPts val="0"/>
                        </a:spcBef>
                        <a:spcAft>
                          <a:spcPts val="0"/>
                        </a:spcAft>
                        <a:buClr>
                          <a:schemeClr val="dk1"/>
                        </a:buClr>
                        <a:buSzPts val="1800"/>
                        <a:buFont typeface="Arial"/>
                        <a:buChar char="•"/>
                      </a:pPr>
                      <a:r>
                        <a:rPr lang="en-US" sz="1800" u="none" cap="none" strike="noStrike">
                          <a:latin typeface="Lato"/>
                          <a:ea typeface="Lato"/>
                          <a:cs typeface="Lato"/>
                          <a:sym typeface="Lato"/>
                        </a:rPr>
                        <a:t>LEAs may carryover 15% of the total allocation.</a:t>
                      </a:r>
                      <a:endParaRPr/>
                    </a:p>
                    <a:p>
                      <a:pPr indent="-182880" lvl="0" marL="182880" marR="0" rtl="0" algn="l">
                        <a:spcBef>
                          <a:spcPts val="600"/>
                        </a:spcBef>
                        <a:spcAft>
                          <a:spcPts val="0"/>
                        </a:spcAft>
                        <a:buClr>
                          <a:schemeClr val="dk1"/>
                        </a:buClr>
                        <a:buSzPts val="1800"/>
                        <a:buFont typeface="Arial"/>
                        <a:buChar char="•"/>
                      </a:pPr>
                      <a:r>
                        <a:rPr lang="en-US" sz="1800" u="none" cap="none" strike="noStrike">
                          <a:latin typeface="Lato"/>
                          <a:ea typeface="Lato"/>
                          <a:cs typeface="Lato"/>
                          <a:sym typeface="Lato"/>
                        </a:rPr>
                        <a:t>LEAs must apply for a waiver to carryover more than 15% of the total allocation. This is only allowed once every three years.</a:t>
                      </a:r>
                      <a:endParaRPr/>
                    </a:p>
                  </a:txBody>
                  <a:tcPr marT="60325" marB="60325" marR="120650" marL="120650"/>
                </a:tc>
              </a:tr>
              <a:tr h="392075">
                <a:tc gridSpan="2">
                  <a:txBody>
                    <a:bodyPr/>
                    <a:lstStyle/>
                    <a:p>
                      <a:pPr indent="0" lvl="0" marL="0" marR="0" rtl="0" algn="ctr">
                        <a:lnSpc>
                          <a:spcPct val="100000"/>
                        </a:lnSpc>
                        <a:spcBef>
                          <a:spcPts val="0"/>
                        </a:spcBef>
                        <a:spcAft>
                          <a:spcPts val="0"/>
                        </a:spcAft>
                        <a:buClr>
                          <a:schemeClr val="dk1"/>
                        </a:buClr>
                        <a:buSzPts val="1800"/>
                        <a:buFont typeface="Calibri"/>
                        <a:buNone/>
                      </a:pPr>
                      <a:r>
                        <a:rPr lang="en-US" sz="1800" u="none" cap="none" strike="noStrike">
                          <a:solidFill>
                            <a:schemeClr val="dk1"/>
                          </a:solidFill>
                        </a:rPr>
                        <a:t>*</a:t>
                      </a:r>
                      <a:r>
                        <a:rPr lang="en-US" sz="1600" u="none" cap="none" strike="noStrike">
                          <a:solidFill>
                            <a:schemeClr val="dk1"/>
                          </a:solidFill>
                        </a:rPr>
                        <a:t>Allocation</a:t>
                      </a:r>
                      <a:r>
                        <a:rPr lang="en-US" sz="1800" u="none" cap="none" strike="noStrike">
                          <a:solidFill>
                            <a:schemeClr val="dk1"/>
                          </a:solidFill>
                        </a:rPr>
                        <a:t> plus any funds transferred to Title I, Part A.</a:t>
                      </a:r>
                      <a:endParaRPr/>
                    </a:p>
                  </a:txBody>
                  <a:tcPr marT="60325" marB="60325" marR="120650" marL="120650"/>
                </a:tc>
                <a:tc hMerge="1"/>
              </a:tr>
            </a:tbl>
          </a:graphicData>
        </a:graphic>
      </p:graphicFrame>
      <p:sp>
        <p:nvSpPr>
          <p:cNvPr id="1035" name="Google Shape;1035;g237a0c12ba3_1_543"/>
          <p:cNvSpPr txBox="1"/>
          <p:nvPr/>
        </p:nvSpPr>
        <p:spPr>
          <a:xfrm>
            <a:off x="98562" y="4866501"/>
            <a:ext cx="2926200" cy="276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chemeClr val="lt1"/>
                </a:solidFill>
                <a:latin typeface="Lato"/>
                <a:ea typeface="Lato"/>
                <a:cs typeface="Lato"/>
                <a:sym typeface="Lato"/>
              </a:rPr>
              <a:t>20 USC 6339</a:t>
            </a:r>
            <a:endParaRPr/>
          </a:p>
        </p:txBody>
      </p:sp>
      <p:sp>
        <p:nvSpPr>
          <p:cNvPr id="1036" name="Google Shape;1036;g237a0c12ba3_1_543"/>
          <p:cNvSpPr/>
          <p:nvPr/>
        </p:nvSpPr>
        <p:spPr>
          <a:xfrm>
            <a:off x="0" y="9144"/>
            <a:ext cx="9144000" cy="868800"/>
          </a:xfrm>
          <a:prstGeom prst="rect">
            <a:avLst/>
          </a:prstGeom>
          <a:solidFill>
            <a:srgbClr val="262087"/>
          </a:solidFill>
          <a:ln cap="flat" cmpd="sng" w="12700">
            <a:solidFill>
              <a:srgbClr val="262087"/>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Lato Black"/>
                <a:ea typeface="Lato Black"/>
                <a:cs typeface="Lato Black"/>
                <a:sym typeface="Lato Black"/>
              </a:rPr>
              <a:t>Grant Period &amp; Carryover Policy</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g237a0c12ba3_1_55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Title I </a:t>
            </a:r>
            <a:r>
              <a:rPr lang="en-US"/>
              <a:t>Technical Assistance</a:t>
            </a:r>
            <a:endParaRPr/>
          </a:p>
        </p:txBody>
      </p:sp>
      <p:sp>
        <p:nvSpPr>
          <p:cNvPr id="1043" name="Google Shape;1043;g237a0c12ba3_1_552"/>
          <p:cNvSpPr txBox="1"/>
          <p:nvPr>
            <p:ph idx="2" type="body"/>
          </p:nvPr>
        </p:nvSpPr>
        <p:spPr>
          <a:xfrm>
            <a:off x="635725" y="1256095"/>
            <a:ext cx="7872600" cy="31899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50000"/>
              </a:lnSpc>
              <a:spcBef>
                <a:spcPts val="0"/>
              </a:spcBef>
              <a:spcAft>
                <a:spcPts val="0"/>
              </a:spcAft>
              <a:buClr>
                <a:schemeClr val="dk1"/>
              </a:buClr>
              <a:buSzPts val="2400"/>
              <a:buNone/>
            </a:pPr>
            <a:r>
              <a:rPr lang="en-US"/>
              <a:t>Title I Shorts</a:t>
            </a:r>
            <a:endParaRPr/>
          </a:p>
          <a:p>
            <a:pPr indent="0" lvl="0" marL="0" rtl="0" algn="ctr">
              <a:lnSpc>
                <a:spcPct val="150000"/>
              </a:lnSpc>
              <a:spcBef>
                <a:spcPts val="439"/>
              </a:spcBef>
              <a:spcAft>
                <a:spcPts val="0"/>
              </a:spcAft>
              <a:buClr>
                <a:schemeClr val="dk1"/>
              </a:buClr>
              <a:buSzPts val="1800"/>
              <a:buNone/>
            </a:pPr>
            <a:r>
              <a:rPr b="0" lang="en-US" sz="1800" u="sng">
                <a:solidFill>
                  <a:schemeClr val="hlink"/>
                </a:solidFill>
                <a:hlinkClick r:id="rId3"/>
              </a:rPr>
              <a:t>http://dpi.wi.gov/title-i/title-i-shorts</a:t>
            </a:r>
            <a:endParaRPr b="0" sz="1800"/>
          </a:p>
          <a:p>
            <a:pPr indent="0" lvl="0" marL="0" rtl="0" algn="ctr">
              <a:lnSpc>
                <a:spcPct val="150000"/>
              </a:lnSpc>
              <a:spcBef>
                <a:spcPts val="439"/>
              </a:spcBef>
              <a:spcAft>
                <a:spcPts val="0"/>
              </a:spcAft>
              <a:buClr>
                <a:schemeClr val="dk1"/>
              </a:buClr>
              <a:buSzPts val="1800"/>
              <a:buNone/>
            </a:pPr>
            <a:r>
              <a:t/>
            </a:r>
            <a:endParaRPr b="0" sz="1800"/>
          </a:p>
          <a:p>
            <a:pPr indent="0" lvl="0" marL="0" rtl="0" algn="ctr">
              <a:lnSpc>
                <a:spcPct val="150000"/>
              </a:lnSpc>
              <a:spcBef>
                <a:spcPts val="439"/>
              </a:spcBef>
              <a:spcAft>
                <a:spcPts val="0"/>
              </a:spcAft>
              <a:buClr>
                <a:schemeClr val="dk1"/>
              </a:buClr>
              <a:buSzPts val="2400"/>
              <a:buNone/>
            </a:pPr>
            <a:r>
              <a:rPr lang="en-US"/>
              <a:t>DPI’s Title I Website</a:t>
            </a:r>
            <a:endParaRPr/>
          </a:p>
          <a:p>
            <a:pPr indent="0" lvl="0" marL="0" rtl="0" algn="ctr">
              <a:lnSpc>
                <a:spcPct val="150000"/>
              </a:lnSpc>
              <a:spcBef>
                <a:spcPts val="439"/>
              </a:spcBef>
              <a:spcAft>
                <a:spcPts val="0"/>
              </a:spcAft>
              <a:buClr>
                <a:schemeClr val="dk1"/>
              </a:buClr>
              <a:buSzPts val="2400"/>
              <a:buNone/>
            </a:pPr>
            <a:r>
              <a:rPr b="0" lang="en-US" u="sng">
                <a:solidFill>
                  <a:schemeClr val="hlink"/>
                </a:solidFill>
                <a:hlinkClick r:id="rId4"/>
              </a:rPr>
              <a:t>https://dpi.wi.gov/title-i</a:t>
            </a:r>
            <a:endParaRPr b="0"/>
          </a:p>
          <a:p>
            <a:pPr indent="0" lvl="0" marL="0" rtl="0" algn="ctr">
              <a:lnSpc>
                <a:spcPct val="150000"/>
              </a:lnSpc>
              <a:spcBef>
                <a:spcPts val="439"/>
              </a:spcBef>
              <a:spcAft>
                <a:spcPts val="0"/>
              </a:spcAft>
              <a:buClr>
                <a:schemeClr val="dk1"/>
              </a:buClr>
              <a:buSzPts val="1000"/>
              <a:buNone/>
            </a:pPr>
            <a:r>
              <a:t/>
            </a:r>
            <a:endParaRPr sz="1000"/>
          </a:p>
          <a:p>
            <a:pPr indent="0" lvl="0" marL="0" rtl="0" algn="l">
              <a:lnSpc>
                <a:spcPct val="150000"/>
              </a:lnSpc>
              <a:spcBef>
                <a:spcPts val="439"/>
              </a:spcBef>
              <a:spcAft>
                <a:spcPts val="0"/>
              </a:spcAft>
              <a:buClr>
                <a:schemeClr val="dk1"/>
              </a:buClr>
              <a:buSzPts val="2400"/>
              <a:buNone/>
            </a:pPr>
            <a:r>
              <a:t/>
            </a:r>
            <a:endParaRPr b="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7" name="Shape 1047"/>
        <p:cNvGrpSpPr/>
        <p:nvPr/>
      </p:nvGrpSpPr>
      <p:grpSpPr>
        <a:xfrm>
          <a:off x="0" y="0"/>
          <a:ext cx="0" cy="0"/>
          <a:chOff x="0" y="0"/>
          <a:chExt cx="0" cy="0"/>
        </a:xfrm>
      </p:grpSpPr>
      <p:pic>
        <p:nvPicPr>
          <p:cNvPr id="1048" name="Google Shape;1048;g23196b1bd6d_0_787"/>
          <p:cNvPicPr preferRelativeResize="0"/>
          <p:nvPr/>
        </p:nvPicPr>
        <p:blipFill>
          <a:blip r:embed="rId4">
            <a:alphaModFix/>
          </a:blip>
          <a:stretch>
            <a:fillRect/>
          </a:stretch>
        </p:blipFill>
        <p:spPr>
          <a:xfrm>
            <a:off x="0" y="-1"/>
            <a:ext cx="9143981" cy="5143500"/>
          </a:xfrm>
          <a:prstGeom prst="rect">
            <a:avLst/>
          </a:prstGeom>
          <a:noFill/>
          <a:ln>
            <a:noFill/>
          </a:ln>
        </p:spPr>
      </p:pic>
      <p:sp>
        <p:nvSpPr>
          <p:cNvPr id="1049" name="Google Shape;1049;g23196b1bd6d_0_787"/>
          <p:cNvSpPr txBox="1"/>
          <p:nvPr>
            <p:ph idx="1" type="body"/>
          </p:nvPr>
        </p:nvSpPr>
        <p:spPr>
          <a:xfrm>
            <a:off x="294850" y="1169175"/>
            <a:ext cx="8534400" cy="1351500"/>
          </a:xfrm>
          <a:prstGeom prst="rect">
            <a:avLst/>
          </a:prstGeom>
          <a:noFill/>
          <a:ln>
            <a:noFill/>
          </a:ln>
        </p:spPr>
        <p:txBody>
          <a:bodyPr anchorCtr="0" anchor="t" bIns="34275" lIns="68575" spcFirstLastPara="1" rIns="68575" wrap="square" tIns="34275">
            <a:normAutofit/>
          </a:bodyPr>
          <a:lstStyle/>
          <a:p>
            <a:pPr indent="0" lvl="0" marL="0" rtl="0" algn="ctr">
              <a:lnSpc>
                <a:spcPct val="80000"/>
              </a:lnSpc>
              <a:spcBef>
                <a:spcPts val="800"/>
              </a:spcBef>
              <a:spcAft>
                <a:spcPts val="0"/>
              </a:spcAft>
              <a:buSzPts val="2100"/>
              <a:buNone/>
            </a:pPr>
            <a:r>
              <a:rPr lang="en-US"/>
              <a:t>Joint Federal </a:t>
            </a:r>
            <a:r>
              <a:rPr lang="en-US">
                <a:extLst>
                  <a:ext uri="http://customooxmlschemas.google.com/">
                    <go:slidesCustomData xmlns:go="http://customooxmlschemas.google.com/" textRoundtripDataId="2"/>
                  </a:ext>
                </a:extLst>
              </a:rPr>
              <a:t>Notifications</a:t>
            </a:r>
            <a:endParaRPr/>
          </a:p>
        </p:txBody>
      </p:sp>
      <p:sp>
        <p:nvSpPr>
          <p:cNvPr id="1050" name="Google Shape;1050;g23196b1bd6d_0_787"/>
          <p:cNvSpPr txBox="1"/>
          <p:nvPr>
            <p:ph idx="2" type="body"/>
          </p:nvPr>
        </p:nvSpPr>
        <p:spPr>
          <a:xfrm>
            <a:off x="5940275" y="2952750"/>
            <a:ext cx="3058200" cy="1254900"/>
          </a:xfrm>
          <a:prstGeom prst="rect">
            <a:avLst/>
          </a:prstGeom>
          <a:noFill/>
          <a:ln>
            <a:noFill/>
          </a:ln>
        </p:spPr>
        <p:txBody>
          <a:bodyPr anchorCtr="0" anchor="t" bIns="34275" lIns="68575" spcFirstLastPara="1" rIns="68575" wrap="square" tIns="34275">
            <a:normAutofit/>
          </a:bodyPr>
          <a:lstStyle/>
          <a:p>
            <a:pPr indent="0" lvl="0" marL="0" rtl="0" algn="l">
              <a:spcBef>
                <a:spcPts val="0"/>
              </a:spcBef>
              <a:spcAft>
                <a:spcPts val="0"/>
              </a:spcAft>
              <a:buClr>
                <a:schemeClr val="dk1"/>
              </a:buClr>
              <a:buSzPts val="2100"/>
              <a:buFont typeface="Arial"/>
              <a:buNone/>
            </a:pPr>
            <a:r>
              <a:rPr lang="en-US" sz="1318">
                <a:latin typeface="Lato"/>
                <a:ea typeface="Lato"/>
                <a:cs typeface="Lato"/>
                <a:sym typeface="Lato"/>
              </a:rPr>
              <a:t>Office of Educational Accountability</a:t>
            </a:r>
            <a:endParaRPr sz="1318">
              <a:latin typeface="Lato"/>
              <a:ea typeface="Lato"/>
              <a:cs typeface="Lato"/>
              <a:sym typeface="Lato"/>
            </a:endParaRPr>
          </a:p>
          <a:p>
            <a:pPr indent="0" lvl="0" marL="0" rtl="0" algn="l">
              <a:spcBef>
                <a:spcPts val="0"/>
              </a:spcBef>
              <a:spcAft>
                <a:spcPts val="0"/>
              </a:spcAft>
              <a:buClr>
                <a:schemeClr val="dk1"/>
              </a:buClr>
              <a:buSzPts val="2100"/>
              <a:buFont typeface="Arial"/>
              <a:buNone/>
            </a:pPr>
            <a:r>
              <a:rPr lang="en-US" sz="1318">
                <a:latin typeface="Lato"/>
                <a:ea typeface="Lato"/>
                <a:cs typeface="Lato"/>
                <a:sym typeface="Lato"/>
              </a:rPr>
              <a:t>Special Education</a:t>
            </a:r>
            <a:endParaRPr sz="1318">
              <a:latin typeface="Lato"/>
              <a:ea typeface="Lato"/>
              <a:cs typeface="Lato"/>
              <a:sym typeface="Lato"/>
            </a:endParaRPr>
          </a:p>
          <a:p>
            <a:pPr indent="0" lvl="0" marL="0" rtl="0" algn="l">
              <a:spcBef>
                <a:spcPts val="0"/>
              </a:spcBef>
              <a:spcAft>
                <a:spcPts val="0"/>
              </a:spcAft>
              <a:buSzPts val="2100"/>
              <a:buNone/>
            </a:pPr>
            <a:r>
              <a:rPr lang="en-US" sz="1318">
                <a:latin typeface="Lato"/>
                <a:ea typeface="Lato"/>
                <a:cs typeface="Lato"/>
                <a:sym typeface="Lato"/>
                <a:extLst>
                  <a:ext uri="http://customooxmlschemas.google.com/">
                    <go:slidesCustomData xmlns:go="http://customooxmlschemas.google.com/" textRoundtripDataId="3"/>
                  </a:ext>
                </a:extLst>
              </a:rPr>
              <a:t>Title I - Continuous Improvement</a:t>
            </a:r>
            <a:endParaRPr sz="1318">
              <a:latin typeface="Lato"/>
              <a:ea typeface="Lato"/>
              <a:cs typeface="Lato"/>
              <a:sym typeface="Lato"/>
            </a:endParaRPr>
          </a:p>
          <a:p>
            <a:pPr indent="0" lvl="0" marL="0" rtl="0" algn="l">
              <a:lnSpc>
                <a:spcPct val="100000"/>
              </a:lnSpc>
              <a:spcBef>
                <a:spcPts val="0"/>
              </a:spcBef>
              <a:spcAft>
                <a:spcPts val="0"/>
              </a:spcAft>
              <a:buSzPts val="2100"/>
              <a:buNone/>
            </a:pPr>
            <a:r>
              <a:t/>
            </a:r>
            <a:endParaRPr sz="1318">
              <a:latin typeface="Lato"/>
              <a:ea typeface="Lato"/>
              <a:cs typeface="Lato"/>
              <a:sym typeface="Lato"/>
            </a:endParaRPr>
          </a:p>
          <a:p>
            <a:pPr indent="0" lvl="0" marL="0" rtl="0" algn="l">
              <a:lnSpc>
                <a:spcPct val="100000"/>
              </a:lnSpc>
              <a:spcBef>
                <a:spcPts val="0"/>
              </a:spcBef>
              <a:spcAft>
                <a:spcPts val="0"/>
              </a:spcAft>
              <a:buSzPts val="2100"/>
              <a:buNone/>
            </a:pPr>
            <a:r>
              <a:rPr lang="en-US" sz="1318">
                <a:latin typeface="Lato"/>
                <a:ea typeface="Lato"/>
                <a:cs typeface="Lato"/>
                <a:sym typeface="Lato"/>
              </a:rPr>
              <a:t>July 20, 2023</a:t>
            </a:r>
            <a:endParaRPr sz="1318">
              <a:latin typeface="Lato"/>
              <a:ea typeface="Lato"/>
              <a:cs typeface="Lato"/>
              <a:sym typeface="Lato"/>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4" name="Shape 1054"/>
        <p:cNvGrpSpPr/>
        <p:nvPr/>
      </p:nvGrpSpPr>
      <p:grpSpPr>
        <a:xfrm>
          <a:off x="0" y="0"/>
          <a:ext cx="0" cy="0"/>
          <a:chOff x="0" y="0"/>
          <a:chExt cx="0" cy="0"/>
        </a:xfrm>
      </p:grpSpPr>
      <p:sp>
        <p:nvSpPr>
          <p:cNvPr id="1055" name="Google Shape;1055;g23196b1bd6d_0_793"/>
          <p:cNvSpPr txBox="1"/>
          <p:nvPr>
            <p:ph idx="1" type="body"/>
          </p:nvPr>
        </p:nvSpPr>
        <p:spPr>
          <a:xfrm>
            <a:off x="0" y="1"/>
            <a:ext cx="9144000" cy="9216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b="1" lang="en-US" sz="3000">
                <a:latin typeface="Lato"/>
                <a:ea typeface="Lato"/>
                <a:cs typeface="Lato"/>
                <a:sym typeface="Lato"/>
              </a:rPr>
              <a:t>Identifications Respond to Needs</a:t>
            </a:r>
            <a:endParaRPr b="1" i="1" sz="3000">
              <a:latin typeface="Lato"/>
              <a:ea typeface="Lato"/>
              <a:cs typeface="Lato"/>
              <a:sym typeface="Lato"/>
            </a:endParaRPr>
          </a:p>
        </p:txBody>
      </p:sp>
      <p:graphicFrame>
        <p:nvGraphicFramePr>
          <p:cNvPr id="1056" name="Google Shape;1056;g23196b1bd6d_0_793"/>
          <p:cNvGraphicFramePr/>
          <p:nvPr/>
        </p:nvGraphicFramePr>
        <p:xfrm>
          <a:off x="506813" y="1066767"/>
          <a:ext cx="3000000" cy="3000000"/>
        </p:xfrm>
        <a:graphic>
          <a:graphicData uri="http://schemas.openxmlformats.org/drawingml/2006/table">
            <a:tbl>
              <a:tblPr>
                <a:noFill/>
                <a:tableStyleId>{341C163B-EAD0-4D57-915B-93BAB3154D99}</a:tableStyleId>
              </a:tblPr>
              <a:tblGrid>
                <a:gridCol w="2140450"/>
                <a:gridCol w="3140425"/>
                <a:gridCol w="2849475"/>
              </a:tblGrid>
              <a:tr h="480725">
                <a:tc>
                  <a:txBody>
                    <a:bodyPr/>
                    <a:lstStyle/>
                    <a:p>
                      <a:pPr indent="0" lvl="0" marL="0" rtl="0" algn="r">
                        <a:spcBef>
                          <a:spcPts val="0"/>
                        </a:spcBef>
                        <a:spcAft>
                          <a:spcPts val="0"/>
                        </a:spcAft>
                        <a:buNone/>
                      </a:pPr>
                      <a:r>
                        <a:t/>
                      </a:r>
                      <a:endParaRPr sz="2000">
                        <a:latin typeface="Lato"/>
                        <a:ea typeface="Lato"/>
                        <a:cs typeface="Lato"/>
                        <a:sym typeface="Lato"/>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US" sz="2000">
                          <a:latin typeface="Lato"/>
                          <a:ea typeface="Lato"/>
                          <a:cs typeface="Lato"/>
                          <a:sym typeface="Lato"/>
                        </a:rPr>
                        <a:t>IDEA</a:t>
                      </a:r>
                      <a:endParaRPr sz="20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6AA84F"/>
                    </a:solidFill>
                  </a:tcPr>
                </a:tc>
                <a:tc>
                  <a:txBody>
                    <a:bodyPr/>
                    <a:lstStyle/>
                    <a:p>
                      <a:pPr indent="0" lvl="0" marL="0" rtl="0" algn="ctr">
                        <a:spcBef>
                          <a:spcPts val="0"/>
                        </a:spcBef>
                        <a:spcAft>
                          <a:spcPts val="0"/>
                        </a:spcAft>
                        <a:buNone/>
                      </a:pPr>
                      <a:r>
                        <a:rPr lang="en-US" sz="2000">
                          <a:latin typeface="Lato"/>
                          <a:ea typeface="Lato"/>
                          <a:cs typeface="Lato"/>
                          <a:sym typeface="Lato"/>
                        </a:rPr>
                        <a:t>ESSA</a:t>
                      </a:r>
                      <a:endParaRPr sz="20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accent1"/>
                    </a:solidFill>
                  </a:tcPr>
                </a:tc>
              </a:tr>
              <a:tr h="480725">
                <a:tc>
                  <a:txBody>
                    <a:bodyPr/>
                    <a:lstStyle/>
                    <a:p>
                      <a:pPr indent="0" lvl="0" marL="0" rtl="0" algn="r">
                        <a:spcBef>
                          <a:spcPts val="0"/>
                        </a:spcBef>
                        <a:spcAft>
                          <a:spcPts val="0"/>
                        </a:spcAft>
                        <a:buNone/>
                      </a:pPr>
                      <a:r>
                        <a:rPr lang="en-US" sz="2000">
                          <a:latin typeface="Lato"/>
                          <a:ea typeface="Lato"/>
                          <a:cs typeface="Lato"/>
                          <a:sym typeface="Lato"/>
                        </a:rPr>
                        <a:t>Legislation</a:t>
                      </a:r>
                      <a:endParaRPr sz="2000">
                        <a:latin typeface="Lato"/>
                        <a:ea typeface="Lato"/>
                        <a:cs typeface="Lato"/>
                        <a:sym typeface="Lato"/>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Lato"/>
                          <a:ea typeface="Lato"/>
                          <a:cs typeface="Lato"/>
                          <a:sym typeface="Lato"/>
                        </a:rPr>
                        <a:t>Individuals with Disabilities Education Act</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rPr lang="en-US" sz="1200">
                          <a:latin typeface="Lato"/>
                          <a:ea typeface="Lato"/>
                          <a:cs typeface="Lato"/>
                          <a:sym typeface="Lato"/>
                        </a:rPr>
                        <a:t>Every Student Succeeds Act</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480725">
                <a:tc>
                  <a:txBody>
                    <a:bodyPr/>
                    <a:lstStyle/>
                    <a:p>
                      <a:pPr indent="0" lvl="0" marL="0" rtl="0" algn="r">
                        <a:spcBef>
                          <a:spcPts val="0"/>
                        </a:spcBef>
                        <a:spcAft>
                          <a:spcPts val="0"/>
                        </a:spcAft>
                        <a:buNone/>
                      </a:pPr>
                      <a:r>
                        <a:rPr lang="en-US" sz="2000">
                          <a:latin typeface="Lato"/>
                          <a:ea typeface="Lato"/>
                          <a:cs typeface="Lato"/>
                          <a:sym typeface="Lato"/>
                        </a:rPr>
                        <a:t>Goal</a:t>
                      </a:r>
                      <a:endParaRPr sz="2000">
                        <a:latin typeface="Lato"/>
                        <a:ea typeface="Lato"/>
                        <a:cs typeface="Lato"/>
                        <a:sym typeface="Lato"/>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1200">
                          <a:latin typeface="Lato"/>
                          <a:ea typeface="Lato"/>
                          <a:cs typeface="Lato"/>
                          <a:sym typeface="Lato"/>
                        </a:rPr>
                        <a:t>Provide students with disabilities a free, appropriate public education</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1200">
                          <a:latin typeface="Lato"/>
                          <a:ea typeface="Lato"/>
                          <a:cs typeface="Lato"/>
                          <a:sym typeface="Lato"/>
                        </a:rPr>
                        <a:t>Enhance outcomes for all students</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r h="480725">
                <a:tc>
                  <a:txBody>
                    <a:bodyPr/>
                    <a:lstStyle/>
                    <a:p>
                      <a:pPr indent="0" lvl="0" marL="0" rtl="0" algn="r">
                        <a:spcBef>
                          <a:spcPts val="0"/>
                        </a:spcBef>
                        <a:spcAft>
                          <a:spcPts val="0"/>
                        </a:spcAft>
                        <a:buNone/>
                      </a:pPr>
                      <a:r>
                        <a:rPr lang="en-US" sz="2000">
                          <a:latin typeface="Lato"/>
                          <a:ea typeface="Lato"/>
                          <a:cs typeface="Lato"/>
                          <a:sym typeface="Lato"/>
                        </a:rPr>
                        <a:t>Report Level</a:t>
                      </a:r>
                      <a:endParaRPr sz="2000">
                        <a:latin typeface="Lato"/>
                        <a:ea typeface="Lato"/>
                        <a:cs typeface="Lato"/>
                        <a:sym typeface="Lato"/>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200">
                          <a:latin typeface="Lato"/>
                          <a:ea typeface="Lato"/>
                          <a:cs typeface="Lato"/>
                          <a:sym typeface="Lato"/>
                        </a:rPr>
                        <a:t>Districts</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rtl="0" algn="l">
                        <a:spcBef>
                          <a:spcPts val="0"/>
                        </a:spcBef>
                        <a:spcAft>
                          <a:spcPts val="0"/>
                        </a:spcAft>
                        <a:buNone/>
                      </a:pPr>
                      <a:r>
                        <a:rPr lang="en-US" sz="1200">
                          <a:latin typeface="Lato"/>
                          <a:ea typeface="Lato"/>
                          <a:cs typeface="Lato"/>
                          <a:sym typeface="Lato"/>
                        </a:rPr>
                        <a:t>Schools (Does not apply to choice schools)</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r h="1802775">
                <a:tc>
                  <a:txBody>
                    <a:bodyPr/>
                    <a:lstStyle/>
                    <a:p>
                      <a:pPr indent="0" lvl="0" marL="0" rtl="0" algn="r">
                        <a:spcBef>
                          <a:spcPts val="0"/>
                        </a:spcBef>
                        <a:spcAft>
                          <a:spcPts val="0"/>
                        </a:spcAft>
                        <a:buNone/>
                      </a:pPr>
                      <a:r>
                        <a:rPr lang="en-US" sz="2000">
                          <a:latin typeface="Lato"/>
                          <a:ea typeface="Lato"/>
                          <a:cs typeface="Lato"/>
                          <a:sym typeface="Lato"/>
                        </a:rPr>
                        <a:t>Identifications</a:t>
                      </a:r>
                      <a:endParaRPr sz="2000">
                        <a:latin typeface="Lato"/>
                        <a:ea typeface="Lato"/>
                        <a:cs typeface="Lato"/>
                        <a:sym typeface="Lato"/>
                      </a:endParaRPr>
                    </a:p>
                  </a:txBody>
                  <a:tcPr marT="91425" marB="91425" marR="91425" marL="91425" anchor="ctr">
                    <a:lnL cap="flat" cmpd="sng" w="9525">
                      <a:solidFill>
                        <a:schemeClr val="lt1">
                          <a:alpha val="0"/>
                        </a:scheme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chemeClr val="lt1">
                          <a:alpha val="0"/>
                        </a:schemeClr>
                      </a:solidFill>
                      <a:prstDash val="solid"/>
                      <a:round/>
                      <a:headEnd len="sm" w="sm" type="none"/>
                      <a:tailEnd len="sm" w="sm" type="none"/>
                    </a:lnT>
                    <a:lnB cap="flat" cmpd="sng" w="9525">
                      <a:solidFill>
                        <a:schemeClr val="lt1">
                          <a:alpha val="0"/>
                        </a:scheme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None/>
                      </a:pPr>
                      <a:r>
                        <a:rPr lang="en-US" sz="1200">
                          <a:latin typeface="Lato"/>
                          <a:ea typeface="Lato"/>
                          <a:cs typeface="Lato"/>
                          <a:sym typeface="Lato"/>
                        </a:rPr>
                        <a:t>LEA Determinations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Meets Requirements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Needs Assistance</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Needs Intervention</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Needs Substantial Intervention</a:t>
                      </a:r>
                      <a:endParaRPr sz="1200">
                        <a:latin typeface="Lato"/>
                        <a:ea typeface="Lato"/>
                        <a:cs typeface="Lato"/>
                        <a:sym typeface="Lato"/>
                      </a:endParaRPr>
                    </a:p>
                    <a:p>
                      <a:pPr indent="0" lvl="0" marL="0" rtl="0" algn="l">
                        <a:spcBef>
                          <a:spcPts val="0"/>
                        </a:spcBef>
                        <a:spcAft>
                          <a:spcPts val="0"/>
                        </a:spcAft>
                        <a:buNone/>
                      </a:pPr>
                      <a:r>
                        <a:t/>
                      </a:r>
                      <a:endParaRPr sz="1200">
                        <a:latin typeface="Lato"/>
                        <a:ea typeface="Lato"/>
                        <a:cs typeface="Lato"/>
                        <a:sym typeface="Lato"/>
                      </a:endParaRPr>
                    </a:p>
                    <a:p>
                      <a:pPr indent="0" lvl="0" marL="0" rtl="0" algn="l">
                        <a:spcBef>
                          <a:spcPts val="0"/>
                        </a:spcBef>
                        <a:spcAft>
                          <a:spcPts val="0"/>
                        </a:spcAft>
                        <a:buNone/>
                      </a:pPr>
                      <a:r>
                        <a:rPr lang="en-US" sz="1200">
                          <a:latin typeface="Lato"/>
                          <a:ea typeface="Lato"/>
                          <a:cs typeface="Lato"/>
                          <a:sym typeface="Lato"/>
                        </a:rPr>
                        <a:t>Racial Equity in Special Education</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Yes</a:t>
                      </a:r>
                      <a:endParaRPr sz="1200">
                        <a:latin typeface="Lato"/>
                        <a:ea typeface="Lato"/>
                        <a:cs typeface="Lato"/>
                        <a:sym typeface="Lato"/>
                      </a:endParaRPr>
                    </a:p>
                    <a:p>
                      <a:pPr indent="-304800" lvl="0" marL="457200" rtl="0" algn="l">
                        <a:spcBef>
                          <a:spcPts val="0"/>
                        </a:spcBef>
                        <a:spcAft>
                          <a:spcPts val="0"/>
                        </a:spcAft>
                        <a:buSzPts val="1200"/>
                        <a:buFont typeface="Lato"/>
                        <a:buChar char="●"/>
                      </a:pPr>
                      <a:r>
                        <a:rPr lang="en-US" sz="1200">
                          <a:latin typeface="Lato"/>
                          <a:ea typeface="Lato"/>
                          <a:cs typeface="Lato"/>
                          <a:sym typeface="Lato"/>
                        </a:rPr>
                        <a:t>No</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c>
                  <a:txBody>
                    <a:bodyPr/>
                    <a:lstStyle/>
                    <a:p>
                      <a:pPr indent="0" lvl="0" marL="0" rtl="0" algn="l">
                        <a:spcBef>
                          <a:spcPts val="0"/>
                        </a:spcBef>
                        <a:spcAft>
                          <a:spcPts val="0"/>
                        </a:spcAft>
                        <a:buClr>
                          <a:schemeClr val="dk1"/>
                        </a:buClr>
                        <a:buSzPts val="1100"/>
                        <a:buFont typeface="Arial"/>
                        <a:buNone/>
                      </a:pPr>
                      <a:r>
                        <a:rPr lang="en-US" sz="1200">
                          <a:solidFill>
                            <a:schemeClr val="dk1"/>
                          </a:solidFill>
                          <a:latin typeface="Lato"/>
                          <a:ea typeface="Lato"/>
                          <a:cs typeface="Lato"/>
                          <a:sym typeface="Lato"/>
                          <a:extLst>
                            <a:ext uri="http://customooxmlschemas.google.com/">
                              <go:slidesCustomData xmlns:go="http://customooxmlschemas.google.com/" textRoundtripDataId="4"/>
                            </a:ext>
                          </a:extLst>
                        </a:rPr>
                        <a:t>Schoolwide</a:t>
                      </a:r>
                      <a:endParaRPr sz="1200">
                        <a:solidFill>
                          <a:schemeClr val="dk1"/>
                        </a:solidFill>
                        <a:latin typeface="Lato"/>
                        <a:ea typeface="Lato"/>
                        <a:cs typeface="Lato"/>
                        <a:sym typeface="Lato"/>
                        <a:extLst>
                          <a:ext uri="http://customooxmlschemas.google.com/">
                            <go:slidesCustomData xmlns:go="http://customooxmlschemas.google.com/" textRoundtripDataId="5"/>
                          </a:ext>
                        </a:extLst>
                      </a:endParaRPr>
                    </a:p>
                    <a:p>
                      <a:pPr indent="-304800" lvl="0" marL="457200" rtl="0" algn="l">
                        <a:spcBef>
                          <a:spcPts val="0"/>
                        </a:spcBef>
                        <a:spcAft>
                          <a:spcPts val="0"/>
                        </a:spcAft>
                        <a:buClr>
                          <a:schemeClr val="dk1"/>
                        </a:buClr>
                        <a:buSzPts val="1200"/>
                        <a:buFont typeface="Lato"/>
                        <a:buChar char="●"/>
                      </a:pPr>
                      <a:r>
                        <a:rPr lang="en-US" sz="1200">
                          <a:solidFill>
                            <a:schemeClr val="dk1"/>
                          </a:solidFill>
                          <a:latin typeface="Lato"/>
                          <a:ea typeface="Lato"/>
                          <a:cs typeface="Lato"/>
                          <a:sym typeface="Lato"/>
                          <a:extLst>
                            <a:ext uri="http://customooxmlschemas.google.com/">
                              <go:slidesCustomData xmlns:go="http://customooxmlschemas.google.com/" textRoundtripDataId="6"/>
                            </a:ext>
                          </a:extLst>
                        </a:rPr>
                        <a:t>Comprehensive Support &amp; Improvement (CSI)</a:t>
                      </a:r>
                      <a:endParaRPr sz="1200">
                        <a:latin typeface="Lato"/>
                        <a:ea typeface="Lato"/>
                        <a:cs typeface="Lato"/>
                        <a:sym typeface="Lato"/>
                        <a:extLst>
                          <a:ext uri="http://customooxmlschemas.google.com/">
                            <go:slidesCustomData xmlns:go="http://customooxmlschemas.google.com/" textRoundtripDataId="7"/>
                          </a:ext>
                        </a:extLst>
                      </a:endParaRPr>
                    </a:p>
                    <a:p>
                      <a:pPr indent="0" lvl="0" marL="0" rtl="0" algn="l">
                        <a:spcBef>
                          <a:spcPts val="0"/>
                        </a:spcBef>
                        <a:spcAft>
                          <a:spcPts val="0"/>
                        </a:spcAft>
                        <a:buNone/>
                      </a:pPr>
                      <a:r>
                        <a:t/>
                      </a:r>
                      <a:endParaRPr sz="1200">
                        <a:latin typeface="Lato"/>
                        <a:ea typeface="Lato"/>
                        <a:cs typeface="Lato"/>
                        <a:sym typeface="Lato"/>
                        <a:extLst>
                          <a:ext uri="http://customooxmlschemas.google.com/">
                            <go:slidesCustomData xmlns:go="http://customooxmlschemas.google.com/" textRoundtripDataId="8"/>
                          </a:ext>
                        </a:extLst>
                      </a:endParaRPr>
                    </a:p>
                    <a:p>
                      <a:pPr indent="0" lvl="0" marL="0" rtl="0" algn="l">
                        <a:spcBef>
                          <a:spcPts val="0"/>
                        </a:spcBef>
                        <a:spcAft>
                          <a:spcPts val="0"/>
                        </a:spcAft>
                        <a:buNone/>
                      </a:pPr>
                      <a:r>
                        <a:rPr lang="en-US" sz="1200">
                          <a:latin typeface="Lato"/>
                          <a:ea typeface="Lato"/>
                          <a:cs typeface="Lato"/>
                          <a:sym typeface="Lato"/>
                          <a:extLst>
                            <a:ext uri="http://customooxmlschemas.google.com/">
                              <go:slidesCustomData xmlns:go="http://customooxmlschemas.google.com/" textRoundtripDataId="9"/>
                            </a:ext>
                          </a:extLst>
                        </a:rPr>
                        <a:t>Student Subgroups</a:t>
                      </a:r>
                      <a:endParaRPr sz="1200">
                        <a:latin typeface="Lato"/>
                        <a:ea typeface="Lato"/>
                        <a:cs typeface="Lato"/>
                        <a:sym typeface="Lato"/>
                        <a:extLst>
                          <a:ext uri="http://customooxmlschemas.google.com/">
                            <go:slidesCustomData xmlns:go="http://customooxmlschemas.google.com/" textRoundtripDataId="10"/>
                          </a:ext>
                        </a:extLst>
                      </a:endParaRPr>
                    </a:p>
                    <a:p>
                      <a:pPr indent="-304800" lvl="0" marL="457200" rtl="0" algn="l">
                        <a:spcBef>
                          <a:spcPts val="0"/>
                        </a:spcBef>
                        <a:spcAft>
                          <a:spcPts val="0"/>
                        </a:spcAft>
                        <a:buSzPts val="1200"/>
                        <a:buFont typeface="Lato"/>
                        <a:buChar char="●"/>
                      </a:pPr>
                      <a:r>
                        <a:rPr lang="en-US" sz="1200">
                          <a:latin typeface="Lato"/>
                          <a:ea typeface="Lato"/>
                          <a:cs typeface="Lato"/>
                          <a:sym typeface="Lato"/>
                          <a:extLst>
                            <a:ext uri="http://customooxmlschemas.google.com/">
                              <go:slidesCustomData xmlns:go="http://customooxmlschemas.google.com/" textRoundtripDataId="11"/>
                            </a:ext>
                          </a:extLst>
                        </a:rPr>
                        <a:t>Targeted Support &amp; Improvement (TSI)</a:t>
                      </a:r>
                      <a:endParaRPr sz="1200">
                        <a:latin typeface="Lato"/>
                        <a:ea typeface="Lato"/>
                        <a:cs typeface="Lato"/>
                        <a:sym typeface="Lato"/>
                        <a:extLst>
                          <a:ext uri="http://customooxmlschemas.google.com/">
                            <go:slidesCustomData xmlns:go="http://customooxmlschemas.google.com/" textRoundtripDataId="12"/>
                          </a:ext>
                        </a:extLst>
                      </a:endParaRPr>
                    </a:p>
                    <a:p>
                      <a:pPr indent="-304800" lvl="0" marL="457200" rtl="0" algn="l">
                        <a:spcBef>
                          <a:spcPts val="0"/>
                        </a:spcBef>
                        <a:spcAft>
                          <a:spcPts val="0"/>
                        </a:spcAft>
                        <a:buSzPts val="1200"/>
                        <a:buFont typeface="Lato"/>
                        <a:buChar char="●"/>
                      </a:pPr>
                      <a:r>
                        <a:rPr lang="en-US" sz="1200">
                          <a:latin typeface="Lato"/>
                          <a:ea typeface="Lato"/>
                          <a:cs typeface="Lato"/>
                          <a:sym typeface="Lato"/>
                          <a:extLst>
                            <a:ext uri="http://customooxmlschemas.google.com/">
                              <go:slidesCustomData xmlns:go="http://customooxmlschemas.google.com/" textRoundtripDataId="13"/>
                            </a:ext>
                          </a:extLst>
                        </a:rPr>
                        <a:t>Additional Targeted Support</a:t>
                      </a:r>
                      <a:r>
                        <a:rPr lang="en-US" sz="1200">
                          <a:latin typeface="Lato"/>
                          <a:ea typeface="Lato"/>
                          <a:cs typeface="Lato"/>
                          <a:sym typeface="Lato"/>
                        </a:rPr>
                        <a:t> &amp; Improvement (ATSI)</a:t>
                      </a:r>
                      <a:endParaRPr sz="1200">
                        <a:latin typeface="Lato"/>
                        <a:ea typeface="Lato"/>
                        <a:cs typeface="Lato"/>
                        <a:sym typeface="Lato"/>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3F3F3"/>
                    </a:solidFill>
                  </a:tcPr>
                </a:tc>
              </a:tr>
            </a:tbl>
          </a:graphicData>
        </a:graphic>
      </p:graphicFrame>
      <p:pic>
        <p:nvPicPr>
          <p:cNvPr id="1057" name="Google Shape;1057;g23196b1bd6d_0_793"/>
          <p:cNvPicPr preferRelativeResize="0"/>
          <p:nvPr/>
        </p:nvPicPr>
        <p:blipFill>
          <a:blip r:embed="rId3">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1" name="Shape 1061"/>
        <p:cNvGrpSpPr/>
        <p:nvPr/>
      </p:nvGrpSpPr>
      <p:grpSpPr>
        <a:xfrm>
          <a:off x="0" y="0"/>
          <a:ext cx="0" cy="0"/>
          <a:chOff x="0" y="0"/>
          <a:chExt cx="0" cy="0"/>
        </a:xfrm>
      </p:grpSpPr>
      <p:sp>
        <p:nvSpPr>
          <p:cNvPr id="1062" name="Google Shape;1062;g23196b1bd6d_0_799"/>
          <p:cNvSpPr txBox="1"/>
          <p:nvPr>
            <p:ph idx="1" type="body"/>
          </p:nvPr>
        </p:nvSpPr>
        <p:spPr>
          <a:xfrm>
            <a:off x="0" y="1"/>
            <a:ext cx="9144000" cy="9216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b="1" lang="en-US" sz="3000">
                <a:latin typeface="Lato"/>
                <a:ea typeface="Lato"/>
                <a:cs typeface="Lato"/>
                <a:sym typeface="Lato"/>
              </a:rPr>
              <a:t>There are 3 ESSA Identifications</a:t>
            </a:r>
            <a:endParaRPr b="1" i="1" sz="3000">
              <a:latin typeface="Lato"/>
              <a:ea typeface="Lato"/>
              <a:cs typeface="Lato"/>
              <a:sym typeface="Lato"/>
            </a:endParaRPr>
          </a:p>
        </p:txBody>
      </p:sp>
      <p:pic>
        <p:nvPicPr>
          <p:cNvPr id="1063" name="Google Shape;1063;g23196b1bd6d_0_799"/>
          <p:cNvPicPr preferRelativeResize="0"/>
          <p:nvPr/>
        </p:nvPicPr>
        <p:blipFill>
          <a:blip r:embed="rId3">
            <a:alphaModFix/>
          </a:blip>
          <a:stretch>
            <a:fillRect/>
          </a:stretch>
        </p:blipFill>
        <p:spPr>
          <a:xfrm>
            <a:off x="8458200" y="4448175"/>
            <a:ext cx="546703" cy="542924"/>
          </a:xfrm>
          <a:prstGeom prst="rect">
            <a:avLst/>
          </a:prstGeom>
          <a:noFill/>
          <a:ln>
            <a:noFill/>
          </a:ln>
        </p:spPr>
      </p:pic>
      <p:sp>
        <p:nvSpPr>
          <p:cNvPr id="1064" name="Google Shape;1064;g23196b1bd6d_0_799"/>
          <p:cNvSpPr txBox="1"/>
          <p:nvPr/>
        </p:nvSpPr>
        <p:spPr>
          <a:xfrm>
            <a:off x="720265" y="1026740"/>
            <a:ext cx="127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Lato"/>
              <a:buNone/>
            </a:pPr>
            <a:r>
              <a:rPr b="0" i="1" lang="en-US" sz="1800" u="none" cap="none" strike="noStrike">
                <a:solidFill>
                  <a:schemeClr val="dk1"/>
                </a:solidFill>
                <a:latin typeface="Lato"/>
                <a:ea typeface="Lato"/>
                <a:cs typeface="Lato"/>
                <a:sym typeface="Lato"/>
              </a:rPr>
              <a:t>least severe</a:t>
            </a:r>
            <a:endParaRPr/>
          </a:p>
        </p:txBody>
      </p:sp>
      <p:sp>
        <p:nvSpPr>
          <p:cNvPr id="1065" name="Google Shape;1065;g23196b1bd6d_0_799"/>
          <p:cNvSpPr txBox="1"/>
          <p:nvPr/>
        </p:nvSpPr>
        <p:spPr>
          <a:xfrm>
            <a:off x="7146511" y="1012791"/>
            <a:ext cx="1369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Lato"/>
              <a:buNone/>
            </a:pPr>
            <a:r>
              <a:rPr b="0" i="1" lang="en-US" sz="1800" u="none" cap="none" strike="noStrike">
                <a:solidFill>
                  <a:schemeClr val="dk1"/>
                </a:solidFill>
                <a:latin typeface="Lato"/>
                <a:ea typeface="Lato"/>
                <a:cs typeface="Lato"/>
                <a:sym typeface="Lato"/>
              </a:rPr>
              <a:t>most severe</a:t>
            </a:r>
            <a:endParaRPr/>
          </a:p>
        </p:txBody>
      </p:sp>
      <p:sp>
        <p:nvSpPr>
          <p:cNvPr id="1066" name="Google Shape;1066;g23196b1bd6d_0_799"/>
          <p:cNvSpPr/>
          <p:nvPr/>
        </p:nvSpPr>
        <p:spPr>
          <a:xfrm>
            <a:off x="2057400" y="1186056"/>
            <a:ext cx="5029200" cy="50700"/>
          </a:xfrm>
          <a:prstGeom prst="rightArrow">
            <a:avLst>
              <a:gd fmla="val 50000" name="adj1"/>
              <a:gd fmla="val 99458" name="adj2"/>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607"/>
              <a:buFont typeface="Calibri"/>
              <a:buNone/>
            </a:pPr>
            <a:r>
              <a:t/>
            </a:r>
            <a:endParaRPr b="0" i="0" sz="1607" u="none" cap="none" strike="noStrike">
              <a:solidFill>
                <a:schemeClr val="dk1"/>
              </a:solidFill>
              <a:latin typeface="Calibri"/>
              <a:ea typeface="Calibri"/>
              <a:cs typeface="Calibri"/>
              <a:sym typeface="Calibri"/>
            </a:endParaRPr>
          </a:p>
        </p:txBody>
      </p:sp>
      <p:grpSp>
        <p:nvGrpSpPr>
          <p:cNvPr id="1067" name="Google Shape;1067;g23196b1bd6d_0_799"/>
          <p:cNvGrpSpPr/>
          <p:nvPr/>
        </p:nvGrpSpPr>
        <p:grpSpPr>
          <a:xfrm>
            <a:off x="491712" y="1501155"/>
            <a:ext cx="2743200" cy="3608200"/>
            <a:chOff x="5931075" y="1906600"/>
            <a:chExt cx="2743200" cy="3608200"/>
          </a:xfrm>
        </p:grpSpPr>
        <p:sp>
          <p:nvSpPr>
            <p:cNvPr id="1068" name="Google Shape;1068;g23196b1bd6d_0_799"/>
            <p:cNvSpPr/>
            <p:nvPr/>
          </p:nvSpPr>
          <p:spPr>
            <a:xfrm>
              <a:off x="6159629" y="1906600"/>
              <a:ext cx="2286000" cy="640200"/>
            </a:xfrm>
            <a:prstGeom prst="roundRect">
              <a:avLst>
                <a:gd fmla="val 10000" name="adj"/>
              </a:avLst>
            </a:prstGeom>
            <a:solidFill>
              <a:srgbClr val="0066CC"/>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607"/>
                <a:buFont typeface="Calibri"/>
                <a:buNone/>
              </a:pPr>
              <a:r>
                <a:rPr lang="en-US" sz="3200">
                  <a:solidFill>
                    <a:schemeClr val="lt1"/>
                  </a:solidFill>
                  <a:latin typeface="Lato"/>
                  <a:ea typeface="Lato"/>
                  <a:cs typeface="Lato"/>
                  <a:sym typeface="Lato"/>
                </a:rPr>
                <a:t>TSI</a:t>
              </a:r>
              <a:endParaRPr i="0" sz="3200" u="none" cap="none" strike="noStrike">
                <a:solidFill>
                  <a:schemeClr val="lt1"/>
                </a:solidFill>
                <a:latin typeface="Lato"/>
                <a:ea typeface="Lato"/>
                <a:cs typeface="Lato"/>
                <a:sym typeface="Lato"/>
              </a:endParaRPr>
            </a:p>
          </p:txBody>
        </p:sp>
        <p:sp>
          <p:nvSpPr>
            <p:cNvPr id="1069" name="Google Shape;1069;g23196b1bd6d_0_799"/>
            <p:cNvSpPr txBox="1"/>
            <p:nvPr/>
          </p:nvSpPr>
          <p:spPr>
            <a:xfrm>
              <a:off x="5931075" y="2651900"/>
              <a:ext cx="2743200" cy="28629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600"/>
                <a:buFont typeface="Lato"/>
                <a:buNone/>
              </a:pPr>
              <a:r>
                <a:rPr b="1" i="0" lang="en-US" sz="1600" u="none" cap="none" strike="noStrike">
                  <a:solidFill>
                    <a:schemeClr val="dk1"/>
                  </a:solidFill>
                  <a:latin typeface="Lato"/>
                  <a:ea typeface="Lato"/>
                  <a:cs typeface="Lato"/>
                  <a:sym typeface="Lato"/>
                </a:rPr>
                <a:t>Targeted Support &amp; Improvement</a:t>
              </a:r>
              <a:endParaRPr b="1" sz="1600">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t/>
              </a:r>
              <a:endParaRPr b="1">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Calibri"/>
                <a:buNone/>
              </a:pPr>
              <a:r>
                <a:rPr lang="en-US">
                  <a:solidFill>
                    <a:schemeClr val="dk1"/>
                  </a:solidFill>
                  <a:latin typeface="Lato"/>
                  <a:ea typeface="Lato"/>
                  <a:cs typeface="Lato"/>
                  <a:sym typeface="Lato"/>
                </a:rPr>
                <a:t>Every year</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Calibri"/>
                <a:buNone/>
              </a:pPr>
              <a:r>
                <a:t/>
              </a:r>
              <a:endParaRPr b="1">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Identifies low performing school student groups</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Bottom 10% of overall performance and</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bottom 10% of student group</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t/>
              </a:r>
              <a:endParaRPr sz="1600">
                <a:solidFill>
                  <a:schemeClr val="dk1"/>
                </a:solidFill>
                <a:latin typeface="Lato"/>
                <a:ea typeface="Lato"/>
                <a:cs typeface="Lato"/>
                <a:sym typeface="Lato"/>
              </a:endParaRPr>
            </a:p>
          </p:txBody>
        </p:sp>
      </p:grpSp>
      <p:grpSp>
        <p:nvGrpSpPr>
          <p:cNvPr id="1070" name="Google Shape;1070;g23196b1bd6d_0_799"/>
          <p:cNvGrpSpPr/>
          <p:nvPr/>
        </p:nvGrpSpPr>
        <p:grpSpPr>
          <a:xfrm>
            <a:off x="3200348" y="1501200"/>
            <a:ext cx="2743311" cy="3143475"/>
            <a:chOff x="3213029" y="1906600"/>
            <a:chExt cx="2723700" cy="3143475"/>
          </a:xfrm>
        </p:grpSpPr>
        <p:sp>
          <p:nvSpPr>
            <p:cNvPr id="1071" name="Google Shape;1071;g23196b1bd6d_0_799"/>
            <p:cNvSpPr/>
            <p:nvPr/>
          </p:nvSpPr>
          <p:spPr>
            <a:xfrm>
              <a:off x="3439921" y="1906600"/>
              <a:ext cx="2269800" cy="640200"/>
            </a:xfrm>
            <a:prstGeom prst="roundRect">
              <a:avLst>
                <a:gd fmla="val 10000" name="adj"/>
              </a:avLst>
            </a:prstGeom>
            <a:solidFill>
              <a:srgbClr val="33A056"/>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607"/>
                <a:buFont typeface="Calibri"/>
                <a:buNone/>
              </a:pPr>
              <a:r>
                <a:rPr lang="en-US" sz="3200">
                  <a:solidFill>
                    <a:schemeClr val="lt1"/>
                  </a:solidFill>
                  <a:latin typeface="Lato"/>
                  <a:ea typeface="Lato"/>
                  <a:cs typeface="Lato"/>
                  <a:sym typeface="Lato"/>
                </a:rPr>
                <a:t>ATSI</a:t>
              </a:r>
              <a:endParaRPr i="0" sz="3200" u="none" cap="none" strike="noStrike">
                <a:solidFill>
                  <a:schemeClr val="lt1"/>
                </a:solidFill>
                <a:latin typeface="Lato"/>
                <a:ea typeface="Lato"/>
                <a:cs typeface="Lato"/>
                <a:sym typeface="Lato"/>
              </a:endParaRPr>
            </a:p>
          </p:txBody>
        </p:sp>
        <p:sp>
          <p:nvSpPr>
            <p:cNvPr id="1072" name="Google Shape;1072;g23196b1bd6d_0_799"/>
            <p:cNvSpPr txBox="1"/>
            <p:nvPr/>
          </p:nvSpPr>
          <p:spPr>
            <a:xfrm>
              <a:off x="3213029" y="2648875"/>
              <a:ext cx="2723700" cy="24012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600"/>
                <a:buFont typeface="Lato"/>
                <a:buNone/>
              </a:pPr>
              <a:r>
                <a:rPr b="1" i="0" lang="en-US" sz="1600" u="none" cap="none" strike="noStrike">
                  <a:solidFill>
                    <a:schemeClr val="dk1"/>
                  </a:solidFill>
                  <a:latin typeface="Lato"/>
                  <a:ea typeface="Lato"/>
                  <a:cs typeface="Lato"/>
                  <a:sym typeface="Lato"/>
                </a:rPr>
                <a:t>Additional Targeted Support &amp; Improvement</a:t>
              </a:r>
              <a:endParaRPr b="1" i="0" sz="1600" u="none" cap="none" strike="noStrike">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t/>
              </a:r>
              <a:endParaRPr b="1">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Every 3 years</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Calibri"/>
                <a:buNone/>
              </a:pPr>
              <a:r>
                <a:t/>
              </a:r>
              <a:endParaRPr b="1" i="0" u="none" cap="none" strike="noStrike">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Identifies lowest-performing school student groups </a:t>
              </a:r>
              <a:endParaRPr>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t/>
              </a:r>
              <a:endParaRPr>
                <a:solidFill>
                  <a:schemeClr val="dk1"/>
                </a:solidFill>
                <a:latin typeface="Lato"/>
                <a:ea typeface="Lato"/>
                <a:cs typeface="Lato"/>
                <a:sym typeface="Lato"/>
              </a:endParaRPr>
            </a:p>
            <a:p>
              <a:pPr indent="0" lvl="0" marL="0" rtl="0" algn="ctr">
                <a:spcBef>
                  <a:spcPts val="0"/>
                </a:spcBef>
                <a:spcAft>
                  <a:spcPts val="0"/>
                </a:spcAft>
                <a:buClr>
                  <a:schemeClr val="dk1"/>
                </a:buClr>
                <a:buSzPts val="1100"/>
                <a:buFont typeface="Arial"/>
                <a:buNone/>
              </a:pPr>
              <a:r>
                <a:rPr lang="en-US">
                  <a:solidFill>
                    <a:schemeClr val="dk1"/>
                  </a:solidFill>
                  <a:latin typeface="Lato"/>
                  <a:ea typeface="Lato"/>
                  <a:cs typeface="Lato"/>
                  <a:sym typeface="Lato"/>
                </a:rPr>
                <a:t>ATSI schools are TSI schools that fall below the CSI threshold</a:t>
              </a:r>
              <a:endParaRPr>
                <a:solidFill>
                  <a:schemeClr val="dk1"/>
                </a:solidFill>
                <a:latin typeface="Lato"/>
                <a:ea typeface="Lato"/>
                <a:cs typeface="Lato"/>
                <a:sym typeface="Lato"/>
              </a:endParaRPr>
            </a:p>
          </p:txBody>
        </p:sp>
      </p:grpSp>
      <p:grpSp>
        <p:nvGrpSpPr>
          <p:cNvPr id="1073" name="Google Shape;1073;g23196b1bd6d_0_799"/>
          <p:cNvGrpSpPr/>
          <p:nvPr/>
        </p:nvGrpSpPr>
        <p:grpSpPr>
          <a:xfrm>
            <a:off x="5931687" y="1501155"/>
            <a:ext cx="2743200" cy="3358875"/>
            <a:chOff x="513738" y="1906600"/>
            <a:chExt cx="2743200" cy="3358875"/>
          </a:xfrm>
        </p:grpSpPr>
        <p:sp>
          <p:nvSpPr>
            <p:cNvPr id="1074" name="Google Shape;1074;g23196b1bd6d_0_799"/>
            <p:cNvSpPr/>
            <p:nvPr/>
          </p:nvSpPr>
          <p:spPr>
            <a:xfrm>
              <a:off x="720245" y="1906600"/>
              <a:ext cx="2286000" cy="640200"/>
            </a:xfrm>
            <a:prstGeom prst="roundRect">
              <a:avLst>
                <a:gd fmla="val 10000" name="adj"/>
              </a:avLst>
            </a:prstGeom>
            <a:solidFill>
              <a:srgbClr val="262087"/>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marR="0" rtl="0" algn="ctr">
                <a:spcBef>
                  <a:spcPts val="0"/>
                </a:spcBef>
                <a:spcAft>
                  <a:spcPts val="0"/>
                </a:spcAft>
                <a:buClr>
                  <a:schemeClr val="dk1"/>
                </a:buClr>
                <a:buSzPts val="1607"/>
                <a:buFont typeface="Calibri"/>
                <a:buNone/>
              </a:pPr>
              <a:r>
                <a:rPr lang="en-US" sz="3200">
                  <a:solidFill>
                    <a:schemeClr val="lt1"/>
                  </a:solidFill>
                  <a:latin typeface="Lato"/>
                  <a:ea typeface="Lato"/>
                  <a:cs typeface="Lato"/>
                  <a:sym typeface="Lato"/>
                </a:rPr>
                <a:t>CSI</a:t>
              </a:r>
              <a:endParaRPr i="0" sz="3200" u="none" cap="none" strike="noStrike">
                <a:solidFill>
                  <a:schemeClr val="lt1"/>
                </a:solidFill>
                <a:latin typeface="Lato"/>
                <a:ea typeface="Lato"/>
                <a:cs typeface="Lato"/>
                <a:sym typeface="Lato"/>
              </a:endParaRPr>
            </a:p>
          </p:txBody>
        </p:sp>
        <p:sp>
          <p:nvSpPr>
            <p:cNvPr id="1075" name="Google Shape;1075;g23196b1bd6d_0_799"/>
            <p:cNvSpPr txBox="1"/>
            <p:nvPr/>
          </p:nvSpPr>
          <p:spPr>
            <a:xfrm>
              <a:off x="513738" y="2648875"/>
              <a:ext cx="2743200" cy="26166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600"/>
                <a:buFont typeface="Lato"/>
                <a:buNone/>
              </a:pPr>
              <a:r>
                <a:rPr b="1" i="0" lang="en-US" sz="1600" u="none" cap="none" strike="noStrike">
                  <a:solidFill>
                    <a:schemeClr val="dk1"/>
                  </a:solidFill>
                  <a:latin typeface="Lato"/>
                  <a:ea typeface="Lato"/>
                  <a:cs typeface="Lato"/>
                  <a:sym typeface="Lato"/>
                </a:rPr>
                <a:t>Comprehensive Support &amp; Improvement</a:t>
              </a:r>
              <a:endParaRPr b="1" sz="1600">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t/>
              </a:r>
              <a:endParaRPr b="1">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Every 3 years</a:t>
              </a:r>
              <a:br>
                <a:rPr b="1" i="0" lang="en-US" u="none" cap="none" strike="noStrike">
                  <a:solidFill>
                    <a:schemeClr val="dk1"/>
                  </a:solidFill>
                  <a:latin typeface="Lato"/>
                  <a:ea typeface="Lato"/>
                  <a:cs typeface="Lato"/>
                  <a:sym typeface="Lato"/>
                </a:rPr>
              </a:br>
              <a:endParaRPr b="1" i="0" u="none" cap="none" strike="noStrike">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i="1" lang="en-US">
                  <a:solidFill>
                    <a:schemeClr val="dk1"/>
                  </a:solidFill>
                  <a:latin typeface="Lato"/>
                  <a:ea typeface="Lato"/>
                  <a:cs typeface="Lato"/>
                  <a:sym typeface="Lato"/>
                </a:rPr>
                <a:t>CSI-Lowest Performance</a:t>
              </a:r>
              <a:endParaRPr i="1">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Bottom 5% of Title I schools ranked by summary score</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t/>
              </a:r>
              <a:endParaRPr>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i="1" lang="en-US">
                  <a:solidFill>
                    <a:schemeClr val="dk1"/>
                  </a:solidFill>
                  <a:latin typeface="Lato"/>
                  <a:ea typeface="Lato"/>
                  <a:cs typeface="Lato"/>
                  <a:sym typeface="Lato"/>
                </a:rPr>
                <a:t>CSI-Low Graduation Rate</a:t>
              </a:r>
              <a:endParaRPr i="1">
                <a:solidFill>
                  <a:schemeClr val="dk1"/>
                </a:solidFill>
                <a:latin typeface="Lato"/>
                <a:ea typeface="Lato"/>
                <a:cs typeface="Lato"/>
                <a:sym typeface="Lato"/>
              </a:endParaRPr>
            </a:p>
            <a:p>
              <a:pPr indent="0" lvl="0" marL="0" marR="0" rtl="0" algn="ctr">
                <a:spcBef>
                  <a:spcPts val="0"/>
                </a:spcBef>
                <a:spcAft>
                  <a:spcPts val="0"/>
                </a:spcAft>
                <a:buClr>
                  <a:schemeClr val="dk1"/>
                </a:buClr>
                <a:buSzPts val="1600"/>
                <a:buFont typeface="Lato"/>
                <a:buNone/>
              </a:pPr>
              <a:r>
                <a:rPr lang="en-US">
                  <a:solidFill>
                    <a:schemeClr val="dk1"/>
                  </a:solidFill>
                  <a:latin typeface="Lato"/>
                  <a:ea typeface="Lato"/>
                  <a:cs typeface="Lato"/>
                  <a:sym typeface="Lato"/>
                </a:rPr>
                <a:t>Schools &lt;67% graduation rate</a:t>
              </a:r>
              <a:endParaRPr>
                <a:solidFill>
                  <a:schemeClr val="dk1"/>
                </a:solidFill>
                <a:latin typeface="Lato"/>
                <a:ea typeface="Lato"/>
                <a:cs typeface="Lato"/>
                <a:sym typeface="Lato"/>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0" name="Shape 1080"/>
        <p:cNvGrpSpPr/>
        <p:nvPr/>
      </p:nvGrpSpPr>
      <p:grpSpPr>
        <a:xfrm>
          <a:off x="0" y="0"/>
          <a:ext cx="0" cy="0"/>
          <a:chOff x="0" y="0"/>
          <a:chExt cx="0" cy="0"/>
        </a:xfrm>
      </p:grpSpPr>
      <p:pic>
        <p:nvPicPr>
          <p:cNvPr id="1081" name="Google Shape;1081;g23196b1bd6d_0_816"/>
          <p:cNvPicPr preferRelativeResize="0"/>
          <p:nvPr/>
        </p:nvPicPr>
        <p:blipFill>
          <a:blip r:embed="rId3">
            <a:alphaModFix/>
          </a:blip>
          <a:stretch>
            <a:fillRect/>
          </a:stretch>
        </p:blipFill>
        <p:spPr>
          <a:xfrm>
            <a:off x="165625" y="921600"/>
            <a:ext cx="8812742" cy="4222600"/>
          </a:xfrm>
          <a:prstGeom prst="rect">
            <a:avLst/>
          </a:prstGeom>
          <a:noFill/>
          <a:ln>
            <a:noFill/>
          </a:ln>
        </p:spPr>
      </p:pic>
      <p:sp>
        <p:nvSpPr>
          <p:cNvPr id="1082" name="Google Shape;1082;g23196b1bd6d_0_81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b="1" lang="en-US">
                <a:latin typeface="Lato"/>
                <a:ea typeface="Lato"/>
                <a:cs typeface="Lato"/>
                <a:sym typeface="Lato"/>
              </a:rPr>
              <a:t>Entering ESSA Identifications</a:t>
            </a:r>
            <a:endParaRPr b="1" i="1" sz="3600">
              <a:latin typeface="Lato"/>
              <a:ea typeface="Lato"/>
              <a:cs typeface="Lato"/>
              <a:sym typeface="Lato"/>
            </a:endParaRPr>
          </a:p>
        </p:txBody>
      </p:sp>
      <p:sp>
        <p:nvSpPr>
          <p:cNvPr id="1083" name="Google Shape;1083;g23196b1bd6d_0_816"/>
          <p:cNvSpPr/>
          <p:nvPr/>
        </p:nvSpPr>
        <p:spPr>
          <a:xfrm>
            <a:off x="0" y="3727975"/>
            <a:ext cx="378300" cy="1415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g23196b1bd6d_0_816"/>
          <p:cNvSpPr/>
          <p:nvPr/>
        </p:nvSpPr>
        <p:spPr>
          <a:xfrm>
            <a:off x="8765700" y="3727975"/>
            <a:ext cx="378300" cy="1415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5" name="Google Shape;1085;g23196b1bd6d_0_816"/>
          <p:cNvPicPr preferRelativeResize="0"/>
          <p:nvPr/>
        </p:nvPicPr>
        <p:blipFill>
          <a:blip r:embed="rId4">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g23196b1bd6d_0_825"/>
          <p:cNvSpPr txBox="1"/>
          <p:nvPr>
            <p:ph idx="4294967295" type="title"/>
          </p:nvPr>
        </p:nvSpPr>
        <p:spPr>
          <a:xfrm>
            <a:off x="0" y="0"/>
            <a:ext cx="9144000" cy="922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800"/>
              </a:spcBef>
              <a:spcAft>
                <a:spcPts val="0"/>
              </a:spcAft>
              <a:buClr>
                <a:schemeClr val="lt1"/>
              </a:buClr>
              <a:buSzPts val="3600"/>
              <a:buFont typeface="Arial"/>
              <a:buNone/>
            </a:pPr>
            <a:r>
              <a:rPr b="1" lang="en-US" sz="3600">
                <a:solidFill>
                  <a:schemeClr val="lt1"/>
                </a:solidFill>
                <a:latin typeface="Lato"/>
                <a:ea typeface="Lato"/>
                <a:cs typeface="Lato"/>
                <a:sym typeface="Lato"/>
              </a:rPr>
              <a:t>Entering ESSA Identifications</a:t>
            </a:r>
            <a:endParaRPr/>
          </a:p>
        </p:txBody>
      </p:sp>
      <p:sp>
        <p:nvSpPr>
          <p:cNvPr id="1091" name="Google Shape;1091;g23196b1bd6d_0_825"/>
          <p:cNvSpPr/>
          <p:nvPr/>
        </p:nvSpPr>
        <p:spPr>
          <a:xfrm>
            <a:off x="148589" y="2651550"/>
            <a:ext cx="2493000" cy="640200"/>
          </a:xfrm>
          <a:prstGeom prst="roundRect">
            <a:avLst>
              <a:gd fmla="val 10000" name="adj"/>
            </a:avLst>
          </a:prstGeom>
          <a:solidFill>
            <a:srgbClr val="0064FB"/>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g23196b1bd6d_0_825"/>
          <p:cNvSpPr txBox="1"/>
          <p:nvPr/>
        </p:nvSpPr>
        <p:spPr>
          <a:xfrm>
            <a:off x="148597" y="2651550"/>
            <a:ext cx="2493000" cy="6402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Graduation</a:t>
            </a:r>
            <a:endParaRPr/>
          </a:p>
        </p:txBody>
      </p:sp>
      <p:sp>
        <p:nvSpPr>
          <p:cNvPr id="1093" name="Google Shape;1093;g23196b1bd6d_0_825"/>
          <p:cNvSpPr/>
          <p:nvPr/>
        </p:nvSpPr>
        <p:spPr>
          <a:xfrm>
            <a:off x="148590" y="1861500"/>
            <a:ext cx="2493000" cy="640200"/>
          </a:xfrm>
          <a:prstGeom prst="roundRect">
            <a:avLst>
              <a:gd fmla="val 10000" name="adj"/>
            </a:avLst>
          </a:prstGeom>
          <a:solidFill>
            <a:srgbClr val="03819B"/>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g23196b1bd6d_0_825"/>
          <p:cNvSpPr txBox="1"/>
          <p:nvPr/>
        </p:nvSpPr>
        <p:spPr>
          <a:xfrm>
            <a:off x="148600" y="1861500"/>
            <a:ext cx="2493000" cy="6402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Growth</a:t>
            </a:r>
            <a:endParaRPr/>
          </a:p>
        </p:txBody>
      </p:sp>
      <p:sp>
        <p:nvSpPr>
          <p:cNvPr id="1095" name="Google Shape;1095;g23196b1bd6d_0_825"/>
          <p:cNvSpPr/>
          <p:nvPr/>
        </p:nvSpPr>
        <p:spPr>
          <a:xfrm>
            <a:off x="148601" y="1071450"/>
            <a:ext cx="2493000" cy="640200"/>
          </a:xfrm>
          <a:prstGeom prst="roundRect">
            <a:avLst>
              <a:gd fmla="val 10000" name="adj"/>
            </a:avLst>
          </a:prstGeom>
          <a:solidFill>
            <a:srgbClr val="009939"/>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g23196b1bd6d_0_825"/>
          <p:cNvSpPr txBox="1"/>
          <p:nvPr/>
        </p:nvSpPr>
        <p:spPr>
          <a:xfrm>
            <a:off x="148600" y="1071450"/>
            <a:ext cx="2493000" cy="6402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Achievement</a:t>
            </a:r>
            <a:endParaRPr/>
          </a:p>
        </p:txBody>
      </p:sp>
      <p:sp>
        <p:nvSpPr>
          <p:cNvPr id="1097" name="Google Shape;1097;g23196b1bd6d_0_825"/>
          <p:cNvSpPr/>
          <p:nvPr/>
        </p:nvSpPr>
        <p:spPr>
          <a:xfrm>
            <a:off x="148590" y="4231650"/>
            <a:ext cx="2493000" cy="640200"/>
          </a:xfrm>
          <a:prstGeom prst="roundRect">
            <a:avLst>
              <a:gd fmla="val 10000" name="adj"/>
            </a:avLst>
          </a:prstGeom>
          <a:solidFill>
            <a:srgbClr val="333399"/>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g23196b1bd6d_0_825"/>
          <p:cNvSpPr txBox="1"/>
          <p:nvPr/>
        </p:nvSpPr>
        <p:spPr>
          <a:xfrm>
            <a:off x="148598" y="4231650"/>
            <a:ext cx="2493000" cy="6402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ELP Progress</a:t>
            </a:r>
            <a:endParaRPr/>
          </a:p>
        </p:txBody>
      </p:sp>
      <p:sp>
        <p:nvSpPr>
          <p:cNvPr id="1099" name="Google Shape;1099;g23196b1bd6d_0_825"/>
          <p:cNvSpPr/>
          <p:nvPr/>
        </p:nvSpPr>
        <p:spPr>
          <a:xfrm>
            <a:off x="148600" y="3441600"/>
            <a:ext cx="2493000" cy="640200"/>
          </a:xfrm>
          <a:prstGeom prst="roundRect">
            <a:avLst>
              <a:gd fmla="val 10000" name="adj"/>
            </a:avLst>
          </a:prstGeom>
          <a:solidFill>
            <a:srgbClr val="0066CC"/>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g23196b1bd6d_0_825"/>
          <p:cNvSpPr txBox="1"/>
          <p:nvPr/>
        </p:nvSpPr>
        <p:spPr>
          <a:xfrm>
            <a:off x="148599" y="3441600"/>
            <a:ext cx="2493000" cy="640200"/>
          </a:xfrm>
          <a:prstGeom prst="rect">
            <a:avLst/>
          </a:prstGeom>
          <a:noFill/>
          <a:ln>
            <a:noFill/>
          </a:ln>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chemeClr val="lt1"/>
              </a:buClr>
              <a:buSzPts val="3200"/>
              <a:buFont typeface="Calibri"/>
              <a:buNone/>
            </a:pPr>
            <a:r>
              <a:rPr lang="en-US" sz="3200">
                <a:solidFill>
                  <a:schemeClr val="lt1"/>
                </a:solidFill>
                <a:latin typeface="Calibri"/>
                <a:ea typeface="Calibri"/>
                <a:cs typeface="Calibri"/>
                <a:sym typeface="Calibri"/>
              </a:rPr>
              <a:t>Absenteeism</a:t>
            </a:r>
            <a:endParaRPr/>
          </a:p>
        </p:txBody>
      </p:sp>
      <p:sp>
        <p:nvSpPr>
          <p:cNvPr id="1101" name="Google Shape;1101;g23196b1bd6d_0_825"/>
          <p:cNvSpPr txBox="1"/>
          <p:nvPr/>
        </p:nvSpPr>
        <p:spPr>
          <a:xfrm>
            <a:off x="2893650" y="975900"/>
            <a:ext cx="6176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Lato"/>
                <a:ea typeface="Lato"/>
                <a:cs typeface="Lato"/>
                <a:sym typeface="Lato"/>
              </a:rPr>
              <a:t>3rd-8th and 11th grade assessment results from Forward, ACT, and DLM</a:t>
            </a:r>
            <a:endParaRPr sz="2100">
              <a:latin typeface="Lato"/>
              <a:ea typeface="Lato"/>
              <a:cs typeface="Lato"/>
              <a:sym typeface="Lato"/>
            </a:endParaRPr>
          </a:p>
        </p:txBody>
      </p:sp>
      <p:sp>
        <p:nvSpPr>
          <p:cNvPr id="1102" name="Google Shape;1102;g23196b1bd6d_0_825"/>
          <p:cNvSpPr txBox="1"/>
          <p:nvPr/>
        </p:nvSpPr>
        <p:spPr>
          <a:xfrm>
            <a:off x="2893650" y="1927650"/>
            <a:ext cx="6176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Lato"/>
                <a:ea typeface="Lato"/>
                <a:cs typeface="Lato"/>
                <a:sym typeface="Lato"/>
              </a:rPr>
              <a:t>4th-8th grade student growth percentiles (SGPs)</a:t>
            </a:r>
            <a:endParaRPr sz="2100">
              <a:latin typeface="Lato"/>
              <a:ea typeface="Lato"/>
              <a:cs typeface="Lato"/>
              <a:sym typeface="Lato"/>
            </a:endParaRPr>
          </a:p>
        </p:txBody>
      </p:sp>
      <p:sp>
        <p:nvSpPr>
          <p:cNvPr id="1103" name="Google Shape;1103;g23196b1bd6d_0_825"/>
          <p:cNvSpPr txBox="1"/>
          <p:nvPr/>
        </p:nvSpPr>
        <p:spPr>
          <a:xfrm>
            <a:off x="2893650" y="2717700"/>
            <a:ext cx="6176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Lato"/>
                <a:ea typeface="Lato"/>
                <a:cs typeface="Lato"/>
                <a:sym typeface="Lato"/>
              </a:rPr>
              <a:t>4-year and 7-year graduation rates</a:t>
            </a:r>
            <a:endParaRPr sz="2100">
              <a:latin typeface="Lato"/>
              <a:ea typeface="Lato"/>
              <a:cs typeface="Lato"/>
              <a:sym typeface="Lato"/>
            </a:endParaRPr>
          </a:p>
        </p:txBody>
      </p:sp>
      <p:sp>
        <p:nvSpPr>
          <p:cNvPr id="1104" name="Google Shape;1104;g23196b1bd6d_0_825"/>
          <p:cNvSpPr txBox="1"/>
          <p:nvPr/>
        </p:nvSpPr>
        <p:spPr>
          <a:xfrm>
            <a:off x="2893650" y="3507750"/>
            <a:ext cx="6176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Lato"/>
                <a:ea typeface="Lato"/>
                <a:cs typeface="Lato"/>
                <a:sym typeface="Lato"/>
              </a:rPr>
              <a:t>Chronic absenteeism rates</a:t>
            </a:r>
            <a:endParaRPr sz="2100">
              <a:latin typeface="Lato"/>
              <a:ea typeface="Lato"/>
              <a:cs typeface="Lato"/>
              <a:sym typeface="Lato"/>
            </a:endParaRPr>
          </a:p>
        </p:txBody>
      </p:sp>
      <p:sp>
        <p:nvSpPr>
          <p:cNvPr id="1105" name="Google Shape;1105;g23196b1bd6d_0_825"/>
          <p:cNvSpPr txBox="1"/>
          <p:nvPr/>
        </p:nvSpPr>
        <p:spPr>
          <a:xfrm>
            <a:off x="2893650" y="4297800"/>
            <a:ext cx="61764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latin typeface="Lato"/>
                <a:ea typeface="Lato"/>
                <a:cs typeface="Lato"/>
                <a:sym typeface="Lato"/>
              </a:rPr>
              <a:t>SGPs for English learners</a:t>
            </a:r>
            <a:endParaRPr sz="2100">
              <a:latin typeface="Lato"/>
              <a:ea typeface="Lato"/>
              <a:cs typeface="Lato"/>
              <a:sym typeface="Lato"/>
            </a:endParaRPr>
          </a:p>
        </p:txBody>
      </p:sp>
      <p:pic>
        <p:nvPicPr>
          <p:cNvPr id="1106" name="Google Shape;1106;g23196b1bd6d_0_825"/>
          <p:cNvPicPr preferRelativeResize="0"/>
          <p:nvPr/>
        </p:nvPicPr>
        <p:blipFill>
          <a:blip r:embed="rId3">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g23196b1bd6d_0_845"/>
          <p:cNvSpPr txBox="1"/>
          <p:nvPr>
            <p:ph idx="4294967295" type="title"/>
          </p:nvPr>
        </p:nvSpPr>
        <p:spPr>
          <a:xfrm>
            <a:off x="0" y="0"/>
            <a:ext cx="9144000" cy="922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800"/>
              </a:spcBef>
              <a:spcAft>
                <a:spcPts val="0"/>
              </a:spcAft>
              <a:buClr>
                <a:schemeClr val="lt1"/>
              </a:buClr>
              <a:buSzPts val="3600"/>
              <a:buFont typeface="Arial"/>
              <a:buNone/>
            </a:pPr>
            <a:r>
              <a:rPr b="1" lang="en-US" sz="3600">
                <a:solidFill>
                  <a:schemeClr val="lt1"/>
                </a:solidFill>
                <a:latin typeface="Lato"/>
                <a:ea typeface="Lato"/>
                <a:cs typeface="Lato"/>
                <a:sym typeface="Lato"/>
              </a:rPr>
              <a:t>Exiting ESSA Identifications</a:t>
            </a:r>
            <a:endParaRPr/>
          </a:p>
        </p:txBody>
      </p:sp>
      <p:sp>
        <p:nvSpPr>
          <p:cNvPr id="1112" name="Google Shape;1112;g23196b1bd6d_0_845"/>
          <p:cNvSpPr txBox="1"/>
          <p:nvPr/>
        </p:nvSpPr>
        <p:spPr>
          <a:xfrm>
            <a:off x="521550" y="1017450"/>
            <a:ext cx="8100900" cy="2762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800">
                <a:solidFill>
                  <a:srgbClr val="000000"/>
                </a:solidFill>
                <a:latin typeface="Lato"/>
                <a:ea typeface="Lato"/>
                <a:cs typeface="Lato"/>
                <a:sym typeface="Lato"/>
              </a:rPr>
              <a:t>There are three exit criteria for schools with CSI and ATSI identifications.</a:t>
            </a:r>
            <a:endParaRPr b="1" sz="1800">
              <a:solidFill>
                <a:srgbClr val="000000"/>
              </a:solidFill>
              <a:latin typeface="Lato"/>
              <a:ea typeface="Lato"/>
              <a:cs typeface="Lato"/>
              <a:sym typeface="Lato"/>
            </a:endParaRPr>
          </a:p>
          <a:p>
            <a:pPr indent="0" lvl="1" marL="342789" rtl="0" algn="l">
              <a:spcBef>
                <a:spcPts val="0"/>
              </a:spcBef>
              <a:spcAft>
                <a:spcPts val="0"/>
              </a:spcAft>
              <a:buClr>
                <a:srgbClr val="000000"/>
              </a:buClr>
              <a:buSzPts val="1800"/>
              <a:buFont typeface="Lato"/>
              <a:buNone/>
            </a:pPr>
            <a:r>
              <a:t/>
            </a:r>
            <a:endParaRPr sz="1800">
              <a:solidFill>
                <a:srgbClr val="000000"/>
              </a:solidFill>
              <a:latin typeface="Lato"/>
              <a:ea typeface="Lato"/>
              <a:cs typeface="Lato"/>
              <a:sym typeface="Lato"/>
            </a:endParaRPr>
          </a:p>
          <a:p>
            <a:pPr indent="0" lvl="0" marL="342900" rtl="0" algn="l">
              <a:spcBef>
                <a:spcPts val="0"/>
              </a:spcBef>
              <a:spcAft>
                <a:spcPts val="0"/>
              </a:spcAft>
              <a:buNone/>
            </a:pPr>
            <a:r>
              <a:t/>
            </a:r>
            <a:endParaRPr b="1" sz="1800">
              <a:solidFill>
                <a:srgbClr val="000000"/>
              </a:solidFill>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t/>
            </a:r>
            <a:endParaRPr b="1" sz="1800">
              <a:latin typeface="Lato"/>
              <a:ea typeface="Lato"/>
              <a:cs typeface="Lato"/>
              <a:sym typeface="Lato"/>
            </a:endParaRPr>
          </a:p>
          <a:p>
            <a:pPr indent="0" lvl="0" marL="0" rtl="0" algn="l">
              <a:spcBef>
                <a:spcPts val="0"/>
              </a:spcBef>
              <a:spcAft>
                <a:spcPts val="0"/>
              </a:spcAft>
              <a:buNone/>
            </a:pPr>
            <a:r>
              <a:rPr b="1" lang="en-US" sz="1800">
                <a:solidFill>
                  <a:srgbClr val="000000"/>
                </a:solidFill>
                <a:latin typeface="Lato"/>
                <a:ea typeface="Lato"/>
                <a:cs typeface="Lato"/>
                <a:sym typeface="Lato"/>
              </a:rPr>
              <a:t>TSI identifications do not have an exit process, because the identifications are for one year only.</a:t>
            </a:r>
            <a:endParaRPr b="1" sz="1800">
              <a:solidFill>
                <a:srgbClr val="000000"/>
              </a:solidFill>
              <a:latin typeface="Lato"/>
              <a:ea typeface="Lato"/>
              <a:cs typeface="Lato"/>
              <a:sym typeface="Lato"/>
            </a:endParaRPr>
          </a:p>
        </p:txBody>
      </p:sp>
      <p:graphicFrame>
        <p:nvGraphicFramePr>
          <p:cNvPr id="1113" name="Google Shape;1113;g23196b1bd6d_0_845"/>
          <p:cNvGraphicFramePr/>
          <p:nvPr/>
        </p:nvGraphicFramePr>
        <p:xfrm>
          <a:off x="626350" y="1562235"/>
          <a:ext cx="3000000" cy="3000000"/>
        </p:xfrm>
        <a:graphic>
          <a:graphicData uri="http://schemas.openxmlformats.org/drawingml/2006/table">
            <a:tbl>
              <a:tblPr>
                <a:noFill/>
                <a:tableStyleId>{341C163B-EAD0-4D57-915B-93BAB3154D99}</a:tableStyleId>
              </a:tblPr>
              <a:tblGrid>
                <a:gridCol w="1466475"/>
                <a:gridCol w="6424800"/>
              </a:tblGrid>
              <a:tr h="436050">
                <a:tc>
                  <a:txBody>
                    <a:bodyPr/>
                    <a:lstStyle/>
                    <a:p>
                      <a:pPr indent="0" lvl="0" marL="0" rtl="0" algn="ctr">
                        <a:spcBef>
                          <a:spcPts val="0"/>
                        </a:spcBef>
                        <a:spcAft>
                          <a:spcPts val="0"/>
                        </a:spcAft>
                        <a:buNone/>
                      </a:pPr>
                      <a:r>
                        <a:rPr b="1" lang="en-US">
                          <a:solidFill>
                            <a:schemeClr val="lt1"/>
                          </a:solidFill>
                        </a:rPr>
                        <a:t>Exit Criterion</a:t>
                      </a:r>
                      <a:endParaRPr b="1">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262087"/>
                    </a:solidFill>
                  </a:tcPr>
                </a:tc>
                <a:tc>
                  <a:txBody>
                    <a:bodyPr/>
                    <a:lstStyle/>
                    <a:p>
                      <a:pPr indent="0" lvl="0" marL="0" rtl="0" algn="ctr">
                        <a:spcBef>
                          <a:spcPts val="0"/>
                        </a:spcBef>
                        <a:spcAft>
                          <a:spcPts val="0"/>
                        </a:spcAft>
                        <a:buNone/>
                      </a:pPr>
                      <a:r>
                        <a:rPr b="1" lang="en-US">
                          <a:solidFill>
                            <a:schemeClr val="lt1"/>
                          </a:solidFill>
                        </a:rPr>
                        <a:t>Definition</a:t>
                      </a:r>
                      <a:endParaRPr b="1">
                        <a:solidFill>
                          <a:schemeClr val="lt1"/>
                        </a:solidFill>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262087"/>
                    </a:solidFill>
                  </a:tcPr>
                </a:tc>
              </a:tr>
              <a:tr h="475025">
                <a:tc>
                  <a:txBody>
                    <a:bodyPr/>
                    <a:lstStyle/>
                    <a:p>
                      <a:pPr indent="0" lvl="0" marL="0" rtl="0" algn="ctr">
                        <a:spcBef>
                          <a:spcPts val="0"/>
                        </a:spcBef>
                        <a:spcAft>
                          <a:spcPts val="0"/>
                        </a:spcAft>
                        <a:buNone/>
                      </a:pPr>
                      <a:r>
                        <a:rPr lang="en-US"/>
                        <a:t>1</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c>
                  <a:txBody>
                    <a:bodyPr/>
                    <a:lstStyle/>
                    <a:p>
                      <a:pPr indent="0" lvl="0" marL="0" rtl="0" algn="l">
                        <a:spcBef>
                          <a:spcPts val="0"/>
                        </a:spcBef>
                        <a:spcAft>
                          <a:spcPts val="0"/>
                        </a:spcAft>
                        <a:buNone/>
                      </a:pPr>
                      <a:r>
                        <a:rPr lang="en-US"/>
                        <a:t>Not be eligible for identification in the current year</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r>
              <a:tr h="598200">
                <a:tc>
                  <a:txBody>
                    <a:bodyPr/>
                    <a:lstStyle/>
                    <a:p>
                      <a:pPr indent="0" lvl="0" marL="0" rtl="0" algn="ctr">
                        <a:spcBef>
                          <a:spcPts val="0"/>
                        </a:spcBef>
                        <a:spcAft>
                          <a:spcPts val="0"/>
                        </a:spcAft>
                        <a:buNone/>
                      </a:pPr>
                      <a:r>
                        <a:rPr lang="en-US"/>
                        <a:t>2</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2F8EC"/>
                    </a:solidFill>
                  </a:tcPr>
                </a:tc>
                <a:tc>
                  <a:txBody>
                    <a:bodyPr/>
                    <a:lstStyle/>
                    <a:p>
                      <a:pPr indent="0" lvl="0" marL="0" rtl="0" algn="l">
                        <a:spcBef>
                          <a:spcPts val="0"/>
                        </a:spcBef>
                        <a:spcAft>
                          <a:spcPts val="0"/>
                        </a:spcAft>
                        <a:buNone/>
                      </a:pPr>
                      <a:r>
                        <a:rPr lang="en-US"/>
                        <a:t>Make sustained and sustainable improvement toward the long-term goals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2F8EC"/>
                    </a:solidFill>
                  </a:tcPr>
                </a:tc>
              </a:tr>
              <a:tr h="366175">
                <a:tc>
                  <a:txBody>
                    <a:bodyPr/>
                    <a:lstStyle/>
                    <a:p>
                      <a:pPr indent="0" lvl="0" marL="0" rtl="0" algn="ctr">
                        <a:spcBef>
                          <a:spcPts val="0"/>
                        </a:spcBef>
                        <a:spcAft>
                          <a:spcPts val="0"/>
                        </a:spcAft>
                        <a:buNone/>
                      </a:pPr>
                      <a:r>
                        <a:rPr lang="en-US"/>
                        <a:t>3</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c>
                  <a:txBody>
                    <a:bodyPr/>
                    <a:lstStyle/>
                    <a:p>
                      <a:pPr indent="0" lvl="0" marL="0" rtl="0" algn="l">
                        <a:spcBef>
                          <a:spcPts val="0"/>
                        </a:spcBef>
                        <a:spcAft>
                          <a:spcPts val="0"/>
                        </a:spcAft>
                        <a:buNone/>
                      </a:pPr>
                      <a:r>
                        <a:rPr lang="en-US"/>
                        <a:t>Demonstrate evidence of systems, structures, and/or procedures that ensure sustained and sustainable high-quality improvement planning and practices are in place</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r>
            </a:tbl>
          </a:graphicData>
        </a:graphic>
      </p:graphicFrame>
      <p:pic>
        <p:nvPicPr>
          <p:cNvPr id="1114" name="Google Shape;1114;g23196b1bd6d_0_845"/>
          <p:cNvPicPr preferRelativeResize="0"/>
          <p:nvPr/>
        </p:nvPicPr>
        <p:blipFill>
          <a:blip r:embed="rId3">
            <a:alphaModFix/>
          </a:blip>
          <a:stretch>
            <a:fillRect/>
          </a:stretch>
        </p:blipFill>
        <p:spPr>
          <a:xfrm>
            <a:off x="8458200" y="4448175"/>
            <a:ext cx="546703" cy="54292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9" name="Shape 1119"/>
        <p:cNvGrpSpPr/>
        <p:nvPr/>
      </p:nvGrpSpPr>
      <p:grpSpPr>
        <a:xfrm>
          <a:off x="0" y="0"/>
          <a:ext cx="0" cy="0"/>
          <a:chOff x="0" y="0"/>
          <a:chExt cx="0" cy="0"/>
        </a:xfrm>
      </p:grpSpPr>
      <p:pic>
        <p:nvPicPr>
          <p:cNvPr id="1120" name="Google Shape;1120;g23196b1bd6d_0_85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21" name="Google Shape;1121;g23196b1bd6d_0_85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b="1" lang="en-US">
                <a:latin typeface="Lato"/>
                <a:ea typeface="Lato"/>
                <a:cs typeface="Lato"/>
                <a:sym typeface="Lato"/>
              </a:rPr>
              <a:t>IDEA LEA Determs with Required </a:t>
            </a:r>
            <a:r>
              <a:rPr b="1" lang="en-US">
                <a:latin typeface="Lato"/>
                <a:ea typeface="Lato"/>
                <a:cs typeface="Lato"/>
                <a:sym typeface="Lato"/>
                <a:extLst>
                  <a:ext uri="http://customooxmlschemas.google.com/">
                    <go:slidesCustomData xmlns:go="http://customooxmlschemas.google.com/" textRoundtripDataId="14"/>
                  </a:ext>
                </a:extLst>
              </a:rPr>
              <a:t>Actions</a:t>
            </a:r>
            <a:endParaRPr b="1" i="1" sz="3600">
              <a:latin typeface="Lato"/>
              <a:ea typeface="Lato"/>
              <a:cs typeface="Lato"/>
              <a:sym typeface="Lato"/>
            </a:endParaRPr>
          </a:p>
        </p:txBody>
      </p:sp>
      <p:sp>
        <p:nvSpPr>
          <p:cNvPr id="1122" name="Google Shape;1122;g23196b1bd6d_0_852"/>
          <p:cNvSpPr txBox="1"/>
          <p:nvPr/>
        </p:nvSpPr>
        <p:spPr>
          <a:xfrm>
            <a:off x="720265" y="1026740"/>
            <a:ext cx="12771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Lato"/>
              <a:buNone/>
            </a:pPr>
            <a:r>
              <a:rPr b="0" i="1" lang="en-US" sz="1800" u="none" cap="none" strike="noStrike">
                <a:solidFill>
                  <a:schemeClr val="dk1"/>
                </a:solidFill>
                <a:latin typeface="Lato"/>
                <a:ea typeface="Lato"/>
                <a:cs typeface="Lato"/>
                <a:sym typeface="Lato"/>
              </a:rPr>
              <a:t>least severe</a:t>
            </a:r>
            <a:endParaRPr/>
          </a:p>
        </p:txBody>
      </p:sp>
      <p:sp>
        <p:nvSpPr>
          <p:cNvPr id="1123" name="Google Shape;1123;g23196b1bd6d_0_852"/>
          <p:cNvSpPr txBox="1"/>
          <p:nvPr/>
        </p:nvSpPr>
        <p:spPr>
          <a:xfrm>
            <a:off x="7146511" y="1012791"/>
            <a:ext cx="13695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dk1"/>
              </a:buClr>
              <a:buSzPts val="1800"/>
              <a:buFont typeface="Lato"/>
              <a:buNone/>
            </a:pPr>
            <a:r>
              <a:rPr b="0" i="1" lang="en-US" sz="1800" u="none" cap="none" strike="noStrike">
                <a:solidFill>
                  <a:schemeClr val="dk1"/>
                </a:solidFill>
                <a:latin typeface="Lato"/>
                <a:ea typeface="Lato"/>
                <a:cs typeface="Lato"/>
                <a:sym typeface="Lato"/>
              </a:rPr>
              <a:t>most severe</a:t>
            </a:r>
            <a:endParaRPr/>
          </a:p>
        </p:txBody>
      </p:sp>
      <p:sp>
        <p:nvSpPr>
          <p:cNvPr id="1124" name="Google Shape;1124;g23196b1bd6d_0_852"/>
          <p:cNvSpPr/>
          <p:nvPr/>
        </p:nvSpPr>
        <p:spPr>
          <a:xfrm>
            <a:off x="2057400" y="1186056"/>
            <a:ext cx="5029200" cy="50700"/>
          </a:xfrm>
          <a:prstGeom prst="rightArrow">
            <a:avLst>
              <a:gd fmla="val 50000" name="adj1"/>
              <a:gd fmla="val 99458" name="adj2"/>
            </a:avLst>
          </a:prstGeom>
          <a:solidFill>
            <a:srgbClr val="000000"/>
          </a:solidFill>
          <a:ln cap="flat" cmpd="sng" w="9525">
            <a:solidFill>
              <a:srgbClr val="44546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607"/>
              <a:buFont typeface="Calibri"/>
              <a:buNone/>
            </a:pPr>
            <a:r>
              <a:t/>
            </a:r>
            <a:endParaRPr b="0" i="0" sz="1607" u="none" cap="none" strike="noStrike">
              <a:solidFill>
                <a:schemeClr val="dk1"/>
              </a:solidFill>
              <a:latin typeface="Calibri"/>
              <a:ea typeface="Calibri"/>
              <a:cs typeface="Calibri"/>
              <a:sym typeface="Calibri"/>
            </a:endParaRPr>
          </a:p>
        </p:txBody>
      </p:sp>
      <p:grpSp>
        <p:nvGrpSpPr>
          <p:cNvPr id="1125" name="Google Shape;1125;g23196b1bd6d_0_852"/>
          <p:cNvGrpSpPr/>
          <p:nvPr/>
        </p:nvGrpSpPr>
        <p:grpSpPr>
          <a:xfrm>
            <a:off x="720265" y="1501155"/>
            <a:ext cx="2286082" cy="2639775"/>
            <a:chOff x="6159628" y="1906600"/>
            <a:chExt cx="2286082" cy="2639775"/>
          </a:xfrm>
        </p:grpSpPr>
        <p:grpSp>
          <p:nvGrpSpPr>
            <p:cNvPr id="1126" name="Google Shape;1126;g23196b1bd6d_0_852"/>
            <p:cNvGrpSpPr/>
            <p:nvPr/>
          </p:nvGrpSpPr>
          <p:grpSpPr>
            <a:xfrm>
              <a:off x="6159628" y="1906600"/>
              <a:ext cx="2286082" cy="640200"/>
              <a:chOff x="6494099" y="3399675"/>
              <a:chExt cx="2493001" cy="640200"/>
            </a:xfrm>
          </p:grpSpPr>
          <p:sp>
            <p:nvSpPr>
              <p:cNvPr id="1127" name="Google Shape;1127;g23196b1bd6d_0_852"/>
              <p:cNvSpPr/>
              <p:nvPr/>
            </p:nvSpPr>
            <p:spPr>
              <a:xfrm>
                <a:off x="6494100" y="3399675"/>
                <a:ext cx="2493000" cy="640200"/>
              </a:xfrm>
              <a:prstGeom prst="roundRect">
                <a:avLst>
                  <a:gd fmla="val 10000" name="adj"/>
                </a:avLst>
              </a:prstGeom>
              <a:solidFill>
                <a:srgbClr val="0066CC"/>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607"/>
                  <a:buFont typeface="Calibri"/>
                  <a:buNone/>
                </a:pPr>
                <a:r>
                  <a:t/>
                </a:r>
                <a:endParaRPr b="0" i="0" sz="1607" u="none" cap="none" strike="noStrike">
                  <a:solidFill>
                    <a:schemeClr val="dk1"/>
                  </a:solidFill>
                  <a:latin typeface="Calibri"/>
                  <a:ea typeface="Calibri"/>
                  <a:cs typeface="Calibri"/>
                  <a:sym typeface="Calibri"/>
                </a:endParaRPr>
              </a:p>
            </p:txBody>
          </p:sp>
          <p:sp>
            <p:nvSpPr>
              <p:cNvPr id="1128" name="Google Shape;1128;g23196b1bd6d_0_852"/>
              <p:cNvSpPr txBox="1"/>
              <p:nvPr/>
            </p:nvSpPr>
            <p:spPr>
              <a:xfrm>
                <a:off x="6494099" y="3399675"/>
                <a:ext cx="2493000" cy="640200"/>
              </a:xfrm>
              <a:prstGeom prst="rect">
                <a:avLst/>
              </a:prstGeom>
              <a:solidFill>
                <a:srgbClr val="0066CC"/>
              </a:solidFill>
              <a:ln>
                <a:noFill/>
              </a:ln>
              <a:effectLst>
                <a:outerShdw blurRad="57150" rotWithShape="0" algn="bl" dir="5400000" dist="19050">
                  <a:srgbClr val="000000">
                    <a:alpha val="49800"/>
                  </a:srgbClr>
                </a:outerShdw>
              </a:effectLst>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FFFFFF"/>
                  </a:buClr>
                  <a:buSzPts val="3200"/>
                  <a:buFont typeface="Calibri"/>
                  <a:buNone/>
                </a:pPr>
                <a:r>
                  <a:rPr lang="en-US" sz="2000">
                    <a:solidFill>
                      <a:srgbClr val="FFFFFF"/>
                    </a:solidFill>
                    <a:latin typeface="Lato"/>
                    <a:ea typeface="Lato"/>
                    <a:cs typeface="Lato"/>
                    <a:sym typeface="Lato"/>
                  </a:rPr>
                  <a:t>Needs Assistance</a:t>
                </a:r>
                <a:endParaRPr b="0" i="0" sz="2000" u="none" cap="none" strike="noStrike">
                  <a:solidFill>
                    <a:schemeClr val="dk1"/>
                  </a:solidFill>
                  <a:latin typeface="Lato"/>
                  <a:ea typeface="Lato"/>
                  <a:cs typeface="Lato"/>
                  <a:sym typeface="Lato"/>
                </a:endParaRPr>
              </a:p>
            </p:txBody>
          </p:sp>
        </p:grpSp>
        <p:sp>
          <p:nvSpPr>
            <p:cNvPr id="1129" name="Google Shape;1129;g23196b1bd6d_0_852"/>
            <p:cNvSpPr txBox="1"/>
            <p:nvPr/>
          </p:nvSpPr>
          <p:spPr>
            <a:xfrm>
              <a:off x="6159662" y="2877475"/>
              <a:ext cx="2286000" cy="16689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600"/>
                <a:buFont typeface="Lato"/>
                <a:buNone/>
              </a:pPr>
              <a:r>
                <a:rPr b="1" lang="en-US" sz="1607">
                  <a:solidFill>
                    <a:schemeClr val="dk1"/>
                  </a:solidFill>
                  <a:latin typeface="Calibri"/>
                  <a:ea typeface="Calibri"/>
                  <a:cs typeface="Calibri"/>
                  <a:sym typeface="Calibri"/>
                </a:rPr>
                <a:t>Score of 60-79%</a:t>
              </a:r>
              <a:endParaRPr sz="1607">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600"/>
                <a:buFont typeface="Lato"/>
                <a:buNone/>
              </a:pPr>
              <a:r>
                <a:rPr lang="en-US" sz="1607">
                  <a:solidFill>
                    <a:schemeClr val="dk1"/>
                  </a:solidFill>
                  <a:latin typeface="Calibri"/>
                  <a:ea typeface="Calibri"/>
                  <a:cs typeface="Calibri"/>
                  <a:sym typeface="Calibri"/>
                </a:rPr>
                <a:t>Required actions for this determination begins upon the second consecutive year of the finding.</a:t>
              </a:r>
              <a:endParaRPr sz="1607">
                <a:solidFill>
                  <a:schemeClr val="dk1"/>
                </a:solidFill>
                <a:latin typeface="Calibri"/>
                <a:ea typeface="Calibri"/>
                <a:cs typeface="Calibri"/>
                <a:sym typeface="Calibri"/>
              </a:endParaRPr>
            </a:p>
          </p:txBody>
        </p:sp>
      </p:grpSp>
      <p:grpSp>
        <p:nvGrpSpPr>
          <p:cNvPr id="1130" name="Google Shape;1130;g23196b1bd6d_0_852"/>
          <p:cNvGrpSpPr/>
          <p:nvPr/>
        </p:nvGrpSpPr>
        <p:grpSpPr>
          <a:xfrm>
            <a:off x="3428957" y="1501155"/>
            <a:ext cx="2286088" cy="2639775"/>
            <a:chOff x="3439933" y="1906600"/>
            <a:chExt cx="2286088" cy="2639775"/>
          </a:xfrm>
        </p:grpSpPr>
        <p:grpSp>
          <p:nvGrpSpPr>
            <p:cNvPr id="1131" name="Google Shape;1131;g23196b1bd6d_0_852"/>
            <p:cNvGrpSpPr/>
            <p:nvPr/>
          </p:nvGrpSpPr>
          <p:grpSpPr>
            <a:xfrm>
              <a:off x="3439933" y="1906600"/>
              <a:ext cx="2286088" cy="640200"/>
              <a:chOff x="6494089" y="2609625"/>
              <a:chExt cx="2493008" cy="640200"/>
            </a:xfrm>
          </p:grpSpPr>
          <p:sp>
            <p:nvSpPr>
              <p:cNvPr id="1132" name="Google Shape;1132;g23196b1bd6d_0_852"/>
              <p:cNvSpPr/>
              <p:nvPr/>
            </p:nvSpPr>
            <p:spPr>
              <a:xfrm>
                <a:off x="6494089" y="2609625"/>
                <a:ext cx="2493000" cy="640200"/>
              </a:xfrm>
              <a:prstGeom prst="roundRect">
                <a:avLst>
                  <a:gd fmla="val 10000" name="adj"/>
                </a:avLst>
              </a:prstGeom>
              <a:solidFill>
                <a:srgbClr val="33A056"/>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607"/>
                  <a:buFont typeface="Calibri"/>
                  <a:buNone/>
                </a:pPr>
                <a:r>
                  <a:t/>
                </a:r>
                <a:endParaRPr b="0" i="0" sz="1607" u="none" cap="none" strike="noStrike">
                  <a:solidFill>
                    <a:schemeClr val="dk1"/>
                  </a:solidFill>
                  <a:latin typeface="Calibri"/>
                  <a:ea typeface="Calibri"/>
                  <a:cs typeface="Calibri"/>
                  <a:sym typeface="Calibri"/>
                </a:endParaRPr>
              </a:p>
            </p:txBody>
          </p:sp>
          <p:sp>
            <p:nvSpPr>
              <p:cNvPr id="1133" name="Google Shape;1133;g23196b1bd6d_0_852"/>
              <p:cNvSpPr txBox="1"/>
              <p:nvPr/>
            </p:nvSpPr>
            <p:spPr>
              <a:xfrm>
                <a:off x="6494097" y="2609625"/>
                <a:ext cx="2493000" cy="640200"/>
              </a:xfrm>
              <a:prstGeom prst="rect">
                <a:avLst/>
              </a:prstGeom>
              <a:solidFill>
                <a:srgbClr val="33A056"/>
              </a:solidFill>
              <a:ln>
                <a:noFill/>
              </a:ln>
              <a:effectLst>
                <a:outerShdw blurRad="57150" rotWithShape="0" algn="bl" dir="5400000" dist="19050">
                  <a:srgbClr val="000000">
                    <a:alpha val="49800"/>
                  </a:srgbClr>
                </a:outerShdw>
              </a:effectLst>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FFFFFF"/>
                  </a:buClr>
                  <a:buSzPts val="3200"/>
                  <a:buFont typeface="Calibri"/>
                  <a:buNone/>
                </a:pPr>
                <a:r>
                  <a:rPr lang="en-US" sz="2000">
                    <a:solidFill>
                      <a:srgbClr val="FFFFFF"/>
                    </a:solidFill>
                    <a:latin typeface="Lato"/>
                    <a:ea typeface="Lato"/>
                    <a:cs typeface="Lato"/>
                    <a:sym typeface="Lato"/>
                  </a:rPr>
                  <a:t>Needs Intervention</a:t>
                </a:r>
                <a:endParaRPr b="0" i="0" sz="2000" u="none" cap="none" strike="noStrike">
                  <a:solidFill>
                    <a:schemeClr val="dk1"/>
                  </a:solidFill>
                  <a:latin typeface="Lato"/>
                  <a:ea typeface="Lato"/>
                  <a:cs typeface="Lato"/>
                  <a:sym typeface="Lato"/>
                </a:endParaRPr>
              </a:p>
            </p:txBody>
          </p:sp>
        </p:grpSp>
        <p:sp>
          <p:nvSpPr>
            <p:cNvPr id="1134" name="Google Shape;1134;g23196b1bd6d_0_852"/>
            <p:cNvSpPr txBox="1"/>
            <p:nvPr/>
          </p:nvSpPr>
          <p:spPr>
            <a:xfrm>
              <a:off x="3439975" y="2877475"/>
              <a:ext cx="2286000" cy="1668900"/>
            </a:xfrm>
            <a:prstGeom prst="rect">
              <a:avLst/>
            </a:prstGeom>
            <a:noFill/>
            <a:ln>
              <a:noFill/>
            </a:ln>
          </p:spPr>
          <p:txBody>
            <a:bodyPr anchorCtr="0" anchor="t" bIns="91425" lIns="91425" spcFirstLastPara="1" rIns="91425" wrap="square" tIns="91425">
              <a:spAutoFit/>
            </a:bodyPr>
            <a:lstStyle/>
            <a:p>
              <a:pPr indent="0" lvl="0" marL="0" marR="0" rtl="0" algn="ctr">
                <a:spcBef>
                  <a:spcPts val="0"/>
                </a:spcBef>
                <a:spcAft>
                  <a:spcPts val="0"/>
                </a:spcAft>
                <a:buClr>
                  <a:schemeClr val="dk1"/>
                </a:buClr>
                <a:buSzPts val="1600"/>
                <a:buFont typeface="Lato"/>
                <a:buNone/>
              </a:pPr>
              <a:r>
                <a:rPr b="1" lang="en-US" sz="1607">
                  <a:solidFill>
                    <a:schemeClr val="dk1"/>
                  </a:solidFill>
                  <a:latin typeface="Calibri"/>
                  <a:ea typeface="Calibri"/>
                  <a:cs typeface="Calibri"/>
                  <a:sym typeface="Calibri"/>
                </a:rPr>
                <a:t>Score of &lt;60%</a:t>
              </a:r>
              <a:endParaRPr b="1" sz="1607">
                <a:solidFill>
                  <a:schemeClr val="dk1"/>
                </a:solidFill>
                <a:latin typeface="Calibri"/>
                <a:ea typeface="Calibri"/>
                <a:cs typeface="Calibri"/>
                <a:sym typeface="Calibri"/>
              </a:endParaRPr>
            </a:p>
            <a:p>
              <a:pPr indent="0" lvl="0" marL="0" marR="0" rtl="0" algn="ctr">
                <a:spcBef>
                  <a:spcPts val="0"/>
                </a:spcBef>
                <a:spcAft>
                  <a:spcPts val="0"/>
                </a:spcAft>
                <a:buClr>
                  <a:schemeClr val="dk1"/>
                </a:buClr>
                <a:buSzPts val="1600"/>
                <a:buFont typeface="Lato"/>
                <a:buNone/>
              </a:pPr>
              <a:r>
                <a:rPr lang="en-US" sz="1607">
                  <a:solidFill>
                    <a:schemeClr val="dk1"/>
                  </a:solidFill>
                  <a:latin typeface="Calibri"/>
                  <a:ea typeface="Calibri"/>
                  <a:cs typeface="Calibri"/>
                  <a:sym typeface="Calibri"/>
                </a:rPr>
                <a:t>Required actions begin immediately, with additional requirements upon three consecutive years of this finding.</a:t>
              </a:r>
              <a:endParaRPr sz="1607">
                <a:solidFill>
                  <a:schemeClr val="dk1"/>
                </a:solidFill>
                <a:latin typeface="Calibri"/>
                <a:ea typeface="Calibri"/>
                <a:cs typeface="Calibri"/>
                <a:sym typeface="Calibri"/>
              </a:endParaRPr>
            </a:p>
          </p:txBody>
        </p:sp>
      </p:grpSp>
      <p:grpSp>
        <p:nvGrpSpPr>
          <p:cNvPr id="1135" name="Google Shape;1135;g23196b1bd6d_0_852"/>
          <p:cNvGrpSpPr/>
          <p:nvPr/>
        </p:nvGrpSpPr>
        <p:grpSpPr>
          <a:xfrm>
            <a:off x="5931687" y="1501155"/>
            <a:ext cx="2699100" cy="2639775"/>
            <a:chOff x="513738" y="1906600"/>
            <a:chExt cx="2699100" cy="2639775"/>
          </a:xfrm>
        </p:grpSpPr>
        <p:grpSp>
          <p:nvGrpSpPr>
            <p:cNvPr id="1136" name="Google Shape;1136;g23196b1bd6d_0_852"/>
            <p:cNvGrpSpPr/>
            <p:nvPr/>
          </p:nvGrpSpPr>
          <p:grpSpPr>
            <a:xfrm>
              <a:off x="720245" y="1906600"/>
              <a:ext cx="2286090" cy="640200"/>
              <a:chOff x="6494090" y="1819575"/>
              <a:chExt cx="2493010" cy="640200"/>
            </a:xfrm>
          </p:grpSpPr>
          <p:sp>
            <p:nvSpPr>
              <p:cNvPr id="1137" name="Google Shape;1137;g23196b1bd6d_0_852"/>
              <p:cNvSpPr/>
              <p:nvPr/>
            </p:nvSpPr>
            <p:spPr>
              <a:xfrm>
                <a:off x="6494090" y="1819575"/>
                <a:ext cx="2493000" cy="640200"/>
              </a:xfrm>
              <a:prstGeom prst="roundRect">
                <a:avLst>
                  <a:gd fmla="val 10000" name="adj"/>
                </a:avLst>
              </a:prstGeom>
              <a:solidFill>
                <a:srgbClr val="0066CC"/>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607"/>
                  <a:buFont typeface="Calibri"/>
                  <a:buNone/>
                </a:pPr>
                <a:r>
                  <a:t/>
                </a:r>
                <a:endParaRPr b="0" i="0" sz="1607" u="none" cap="none" strike="noStrike">
                  <a:solidFill>
                    <a:schemeClr val="dk1"/>
                  </a:solidFill>
                  <a:latin typeface="Calibri"/>
                  <a:ea typeface="Calibri"/>
                  <a:cs typeface="Calibri"/>
                  <a:sym typeface="Calibri"/>
                </a:endParaRPr>
              </a:p>
            </p:txBody>
          </p:sp>
          <p:sp>
            <p:nvSpPr>
              <p:cNvPr id="1138" name="Google Shape;1138;g23196b1bd6d_0_852"/>
              <p:cNvSpPr txBox="1"/>
              <p:nvPr/>
            </p:nvSpPr>
            <p:spPr>
              <a:xfrm>
                <a:off x="6494100" y="1819575"/>
                <a:ext cx="2493000" cy="640200"/>
              </a:xfrm>
              <a:prstGeom prst="rect">
                <a:avLst/>
              </a:prstGeom>
              <a:solidFill>
                <a:srgbClr val="333399"/>
              </a:solidFill>
              <a:ln>
                <a:noFill/>
              </a:ln>
              <a:effectLst>
                <a:outerShdw blurRad="57150" rotWithShape="0" algn="bl" dir="5400000" dist="19050">
                  <a:srgbClr val="000000">
                    <a:alpha val="49800"/>
                  </a:srgbClr>
                </a:outerShdw>
              </a:effectLst>
            </p:spPr>
            <p:txBody>
              <a:bodyPr anchorCtr="0" anchor="ctr" bIns="121900" lIns="121900" spcFirstLastPara="1" rIns="121900" wrap="square" tIns="121900">
                <a:noAutofit/>
              </a:bodyPr>
              <a:lstStyle/>
              <a:p>
                <a:pPr indent="0" lvl="0" marL="0" marR="0" rtl="0" algn="ctr">
                  <a:lnSpc>
                    <a:spcPct val="90000"/>
                  </a:lnSpc>
                  <a:spcBef>
                    <a:spcPts val="0"/>
                  </a:spcBef>
                  <a:spcAft>
                    <a:spcPts val="0"/>
                  </a:spcAft>
                  <a:buClr>
                    <a:srgbClr val="FFFFFF"/>
                  </a:buClr>
                  <a:buSzPts val="3200"/>
                  <a:buFont typeface="Calibri"/>
                  <a:buNone/>
                </a:pPr>
                <a:r>
                  <a:rPr lang="en-US" sz="2000">
                    <a:solidFill>
                      <a:srgbClr val="FFFFFF"/>
                    </a:solidFill>
                    <a:latin typeface="Lato"/>
                    <a:ea typeface="Lato"/>
                    <a:cs typeface="Lato"/>
                    <a:sym typeface="Lato"/>
                  </a:rPr>
                  <a:t>Needs Substantial Intervention</a:t>
                </a:r>
                <a:endParaRPr b="0" i="0" sz="2000" u="none" cap="none" strike="noStrike">
                  <a:solidFill>
                    <a:schemeClr val="dk1"/>
                  </a:solidFill>
                  <a:latin typeface="Lato"/>
                  <a:ea typeface="Lato"/>
                  <a:cs typeface="Lato"/>
                  <a:sym typeface="Lato"/>
                </a:endParaRPr>
              </a:p>
            </p:txBody>
          </p:sp>
        </p:grpSp>
        <p:sp>
          <p:nvSpPr>
            <p:cNvPr id="1139" name="Google Shape;1139;g23196b1bd6d_0_852"/>
            <p:cNvSpPr txBox="1"/>
            <p:nvPr/>
          </p:nvSpPr>
          <p:spPr>
            <a:xfrm>
              <a:off x="513738" y="2877475"/>
              <a:ext cx="2699100" cy="166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600"/>
                <a:buFont typeface="Lato"/>
                <a:buNone/>
              </a:pPr>
              <a:r>
                <a:rPr b="1" lang="en-US" sz="1607">
                  <a:solidFill>
                    <a:schemeClr val="dk1"/>
                  </a:solidFill>
                  <a:latin typeface="Calibri"/>
                  <a:ea typeface="Calibri"/>
                  <a:cs typeface="Calibri"/>
                  <a:sym typeface="Calibri"/>
                </a:rPr>
                <a:t>Not Score Dependent</a:t>
              </a:r>
              <a:endParaRPr b="1" sz="1607">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600"/>
                <a:buFont typeface="Lato"/>
                <a:buNone/>
              </a:pPr>
              <a:r>
                <a:rPr lang="en-US" sz="1607">
                  <a:solidFill>
                    <a:schemeClr val="dk1"/>
                  </a:solidFill>
                  <a:latin typeface="Calibri"/>
                  <a:ea typeface="Calibri"/>
                  <a:cs typeface="Calibri"/>
                  <a:sym typeface="Calibri"/>
                </a:rPr>
                <a:t>Usually the result of incomplete and/or inaccurate reporting which prevents DPI from issuing a determination based on data.</a:t>
              </a:r>
              <a:endParaRPr sz="1607">
                <a:solidFill>
                  <a:schemeClr val="dk1"/>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3" name="Shape 1143"/>
        <p:cNvGrpSpPr/>
        <p:nvPr/>
      </p:nvGrpSpPr>
      <p:grpSpPr>
        <a:xfrm>
          <a:off x="0" y="0"/>
          <a:ext cx="0" cy="0"/>
          <a:chOff x="0" y="0"/>
          <a:chExt cx="0" cy="0"/>
        </a:xfrm>
      </p:grpSpPr>
      <p:sp>
        <p:nvSpPr>
          <p:cNvPr id="1144" name="Google Shape;1144;g23196b1bd6d_0_876"/>
          <p:cNvSpPr txBox="1"/>
          <p:nvPr>
            <p:ph idx="4294967295" type="title"/>
          </p:nvPr>
        </p:nvSpPr>
        <p:spPr>
          <a:xfrm>
            <a:off x="0" y="0"/>
            <a:ext cx="9144000" cy="922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800"/>
              </a:spcBef>
              <a:spcAft>
                <a:spcPts val="0"/>
              </a:spcAft>
              <a:buClr>
                <a:schemeClr val="lt1"/>
              </a:buClr>
              <a:buSzPts val="3600"/>
              <a:buFont typeface="Arial"/>
              <a:buNone/>
            </a:pPr>
            <a:r>
              <a:rPr b="1" lang="en-US" sz="3600">
                <a:solidFill>
                  <a:schemeClr val="lt1"/>
                </a:solidFill>
                <a:latin typeface="Lato"/>
                <a:ea typeface="Lato"/>
                <a:cs typeface="Lato"/>
                <a:sym typeface="Lato"/>
              </a:rPr>
              <a:t>IDEA LEA Determinations</a:t>
            </a:r>
            <a:endParaRPr/>
          </a:p>
        </p:txBody>
      </p:sp>
      <p:sp>
        <p:nvSpPr>
          <p:cNvPr id="1145" name="Google Shape;1145;g23196b1bd6d_0_876"/>
          <p:cNvSpPr/>
          <p:nvPr/>
        </p:nvSpPr>
        <p:spPr>
          <a:xfrm>
            <a:off x="4615226" y="1133351"/>
            <a:ext cx="3619500" cy="623100"/>
          </a:xfrm>
          <a:prstGeom prst="roundRect">
            <a:avLst>
              <a:gd fmla="val 10000" name="adj"/>
            </a:avLst>
          </a:prstGeom>
          <a:solidFill>
            <a:srgbClr val="0064FB"/>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g23196b1bd6d_0_876"/>
          <p:cNvSpPr/>
          <p:nvPr/>
        </p:nvSpPr>
        <p:spPr>
          <a:xfrm>
            <a:off x="995719" y="1133350"/>
            <a:ext cx="3619500" cy="623100"/>
          </a:xfrm>
          <a:prstGeom prst="roundRect">
            <a:avLst>
              <a:gd fmla="val 10000" name="adj"/>
            </a:avLst>
          </a:prstGeom>
          <a:solidFill>
            <a:srgbClr val="009939"/>
          </a:solidFill>
          <a:ln>
            <a:noFill/>
          </a:ln>
          <a:effectLst>
            <a:outerShdw blurRad="57150" rotWithShape="0" algn="ctr" dir="5400000" dist="19050">
              <a:srgbClr val="000000">
                <a:alpha val="627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1147" name="Google Shape;1147;g23196b1bd6d_0_876"/>
          <p:cNvGraphicFramePr/>
          <p:nvPr/>
        </p:nvGraphicFramePr>
        <p:xfrm>
          <a:off x="995725" y="1133338"/>
          <a:ext cx="3000000" cy="3000000"/>
        </p:xfrm>
        <a:graphic>
          <a:graphicData uri="http://schemas.openxmlformats.org/drawingml/2006/table">
            <a:tbl>
              <a:tblPr>
                <a:noFill/>
                <a:tableStyleId>{341C163B-EAD0-4D57-915B-93BAB3154D99}</a:tableStyleId>
              </a:tblPr>
              <a:tblGrid>
                <a:gridCol w="3619500"/>
                <a:gridCol w="3619500"/>
              </a:tblGrid>
              <a:tr h="623075">
                <a:tc>
                  <a:txBody>
                    <a:bodyPr/>
                    <a:lstStyle/>
                    <a:p>
                      <a:pPr indent="0" lvl="0" marL="0" rtl="0" algn="ctr">
                        <a:spcBef>
                          <a:spcPts val="0"/>
                        </a:spcBef>
                        <a:spcAft>
                          <a:spcPts val="0"/>
                        </a:spcAft>
                        <a:buNone/>
                      </a:pPr>
                      <a:r>
                        <a:rPr b="1" lang="en-US" sz="2800">
                          <a:solidFill>
                            <a:schemeClr val="lt1"/>
                          </a:solidFill>
                        </a:rPr>
                        <a:t>Results</a:t>
                      </a:r>
                      <a:endParaRPr b="1" sz="2800">
                        <a:solidFill>
                          <a:schemeClr val="lt1"/>
                        </a:solidFill>
                      </a:endParaRPr>
                    </a:p>
                  </a:txBody>
                  <a:tcPr marT="91425" marB="91425" marR="91425" marL="91425"/>
                </a:tc>
                <a:tc>
                  <a:txBody>
                    <a:bodyPr/>
                    <a:lstStyle/>
                    <a:p>
                      <a:pPr indent="0" lvl="0" marL="0" rtl="0" algn="ctr">
                        <a:spcBef>
                          <a:spcPts val="0"/>
                        </a:spcBef>
                        <a:spcAft>
                          <a:spcPts val="0"/>
                        </a:spcAft>
                        <a:buNone/>
                      </a:pPr>
                      <a:r>
                        <a:rPr b="1" lang="en-US" sz="2800">
                          <a:solidFill>
                            <a:schemeClr val="lt1"/>
                          </a:solidFill>
                        </a:rPr>
                        <a:t>Compliance</a:t>
                      </a:r>
                      <a:endParaRPr b="1" sz="2800">
                        <a:solidFill>
                          <a:schemeClr val="lt1"/>
                        </a:solidFill>
                      </a:endParaRPr>
                    </a:p>
                  </a:txBody>
                  <a:tcPr marT="91425" marB="91425" marR="91425" marL="91425"/>
                </a:tc>
              </a:tr>
              <a:tr h="623075">
                <a:tc>
                  <a:txBody>
                    <a:bodyPr/>
                    <a:lstStyle/>
                    <a:p>
                      <a:pPr indent="0" lvl="0" marL="0" rtl="0" algn="l">
                        <a:spcBef>
                          <a:spcPts val="0"/>
                        </a:spcBef>
                        <a:spcAft>
                          <a:spcPts val="0"/>
                        </a:spcAft>
                        <a:buNone/>
                      </a:pPr>
                      <a:r>
                        <a:rPr lang="en-US"/>
                        <a:t>Graduation</a:t>
                      </a:r>
                      <a:endParaRPr/>
                    </a:p>
                  </a:txBody>
                  <a:tcPr marT="91425" marB="91425" marR="91425" marL="91425"/>
                </a:tc>
                <a:tc>
                  <a:txBody>
                    <a:bodyPr/>
                    <a:lstStyle/>
                    <a:p>
                      <a:pPr indent="0" lvl="0" marL="0" rtl="0" algn="l">
                        <a:spcBef>
                          <a:spcPts val="0"/>
                        </a:spcBef>
                        <a:spcAft>
                          <a:spcPts val="0"/>
                        </a:spcAft>
                        <a:buNone/>
                      </a:pPr>
                      <a:r>
                        <a:rPr lang="en-US"/>
                        <a:t>IDEA Part C to Part B Transitions</a:t>
                      </a:r>
                      <a:endParaRPr/>
                    </a:p>
                  </a:txBody>
                  <a:tcPr marT="91425" marB="91425" marR="91425" marL="91425"/>
                </a:tc>
              </a:tr>
              <a:tr h="623075">
                <a:tc>
                  <a:txBody>
                    <a:bodyPr/>
                    <a:lstStyle/>
                    <a:p>
                      <a:pPr indent="0" lvl="0" marL="0" rtl="0" algn="l">
                        <a:spcBef>
                          <a:spcPts val="0"/>
                        </a:spcBef>
                        <a:spcAft>
                          <a:spcPts val="0"/>
                        </a:spcAft>
                        <a:buNone/>
                      </a:pPr>
                      <a:r>
                        <a:rPr lang="en-US"/>
                        <a:t>Dropouts</a:t>
                      </a:r>
                      <a:endParaRPr/>
                    </a:p>
                  </a:txBody>
                  <a:tcPr marT="91425" marB="91425" marR="91425" marL="91425"/>
                </a:tc>
                <a:tc>
                  <a:txBody>
                    <a:bodyPr/>
                    <a:lstStyle/>
                    <a:p>
                      <a:pPr indent="0" lvl="0" marL="0" rtl="0" algn="l">
                        <a:spcBef>
                          <a:spcPts val="0"/>
                        </a:spcBef>
                        <a:spcAft>
                          <a:spcPts val="0"/>
                        </a:spcAft>
                        <a:buNone/>
                      </a:pPr>
                      <a:r>
                        <a:rPr lang="en-US"/>
                        <a:t>Timely Initial Evaluations</a:t>
                      </a:r>
                      <a:endParaRPr/>
                    </a:p>
                  </a:txBody>
                  <a:tcPr marT="91425" marB="91425" marR="91425" marL="91425"/>
                </a:tc>
              </a:tr>
              <a:tr h="623075">
                <a:tc>
                  <a:txBody>
                    <a:bodyPr/>
                    <a:lstStyle/>
                    <a:p>
                      <a:pPr indent="0" lvl="0" marL="0" rtl="0" algn="l">
                        <a:spcBef>
                          <a:spcPts val="0"/>
                        </a:spcBef>
                        <a:spcAft>
                          <a:spcPts val="0"/>
                        </a:spcAft>
                        <a:buNone/>
                      </a:pPr>
                      <a:r>
                        <a:rPr lang="en-US"/>
                        <a:t>Assessment Participation</a:t>
                      </a:r>
                      <a:endParaRPr/>
                    </a:p>
                  </a:txBody>
                  <a:tcPr marT="91425" marB="91425" marR="91425" marL="91425"/>
                </a:tc>
                <a:tc>
                  <a:txBody>
                    <a:bodyPr/>
                    <a:lstStyle/>
                    <a:p>
                      <a:pPr indent="0" lvl="0" marL="0" rtl="0" algn="l">
                        <a:spcBef>
                          <a:spcPts val="0"/>
                        </a:spcBef>
                        <a:spcAft>
                          <a:spcPts val="0"/>
                        </a:spcAft>
                        <a:buNone/>
                      </a:pPr>
                      <a:r>
                        <a:rPr lang="en-US"/>
                        <a:t>Post-Secondary Transition Plans</a:t>
                      </a:r>
                      <a:endParaRPr/>
                    </a:p>
                  </a:txBody>
                  <a:tcPr marT="91425" marB="91425" marR="91425" marL="91425"/>
                </a:tc>
              </a:tr>
              <a:tr h="623075">
                <a:tc>
                  <a:txBody>
                    <a:bodyPr/>
                    <a:lstStyle/>
                    <a:p>
                      <a:pPr indent="0" lvl="0" marL="0" rtl="0" algn="l">
                        <a:spcBef>
                          <a:spcPts val="0"/>
                        </a:spcBef>
                        <a:spcAft>
                          <a:spcPts val="0"/>
                        </a:spcAft>
                        <a:buNone/>
                      </a:pPr>
                      <a:r>
                        <a:rPr lang="en-US"/>
                        <a:t>Assessment Proficiency</a:t>
                      </a:r>
                      <a:endParaRPr/>
                    </a:p>
                  </a:txBody>
                  <a:tcPr marT="91425" marB="91425" marR="91425" marL="91425"/>
                </a:tc>
                <a:tc>
                  <a:txBody>
                    <a:bodyPr/>
                    <a:lstStyle/>
                    <a:p>
                      <a:pPr indent="0" lvl="0" marL="0" rtl="0" algn="l">
                        <a:spcBef>
                          <a:spcPts val="0"/>
                        </a:spcBef>
                        <a:spcAft>
                          <a:spcPts val="0"/>
                        </a:spcAft>
                        <a:buNone/>
                      </a:pPr>
                      <a:r>
                        <a:rPr lang="en-US"/>
                        <a:t>Corrected Non-Compliance</a:t>
                      </a:r>
                      <a:endParaRPr/>
                    </a:p>
                  </a:txBody>
                  <a:tcPr marT="91425" marB="91425" marR="91425" marL="91425"/>
                </a:tc>
              </a:tr>
              <a:tr h="623075">
                <a:tc>
                  <a:txBody>
                    <a:bodyPr/>
                    <a:lstStyle/>
                    <a:p>
                      <a:pPr indent="0" lvl="0" marL="0" rtl="0" algn="l">
                        <a:spcBef>
                          <a:spcPts val="0"/>
                        </a:spcBef>
                        <a:spcAft>
                          <a:spcPts val="0"/>
                        </a:spcAft>
                        <a:buNone/>
                      </a:pPr>
                      <a:r>
                        <a:rPr lang="en-US"/>
                        <a:t>Placement</a:t>
                      </a:r>
                      <a:endParaRPr/>
                    </a:p>
                  </a:txBody>
                  <a:tcPr marT="91425" marB="91425" marR="91425" marL="91425"/>
                </a:tc>
                <a:tc>
                  <a:txBody>
                    <a:bodyPr/>
                    <a:lstStyle/>
                    <a:p>
                      <a:pPr indent="0" lvl="0" marL="0" rtl="0" algn="l">
                        <a:spcBef>
                          <a:spcPts val="0"/>
                        </a:spcBef>
                        <a:spcAft>
                          <a:spcPts val="0"/>
                        </a:spcAft>
                        <a:buNone/>
                      </a:pPr>
                      <a:r>
                        <a:rPr lang="en-US"/>
                        <a:t>Timely and Accurate Data</a:t>
                      </a:r>
                      <a:endParaRPr/>
                    </a:p>
                  </a:txBody>
                  <a:tcPr marT="91425" marB="91425" marR="91425" marL="91425"/>
                </a:tc>
              </a:tr>
            </a:tbl>
          </a:graphicData>
        </a:graphic>
      </p:graphicFrame>
      <p:pic>
        <p:nvPicPr>
          <p:cNvPr id="1148" name="Google Shape;1148;g23196b1bd6d_0_876"/>
          <p:cNvPicPr preferRelativeResize="0"/>
          <p:nvPr/>
        </p:nvPicPr>
        <p:blipFill>
          <a:blip r:embed="rId3">
            <a:alphaModFix/>
          </a:blip>
          <a:stretch>
            <a:fillRect/>
          </a:stretch>
        </p:blipFill>
        <p:spPr>
          <a:xfrm>
            <a:off x="8466425" y="4480175"/>
            <a:ext cx="544149" cy="540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23196b1bd6d_0_174"/>
          <p:cNvSpPr txBox="1"/>
          <p:nvPr>
            <p:ph idx="1" type="body"/>
          </p:nvPr>
        </p:nvSpPr>
        <p:spPr>
          <a:xfrm>
            <a:off x="1423175" y="1321550"/>
            <a:ext cx="6156600" cy="13515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None/>
            </a:pPr>
            <a:r>
              <a:rPr lang="en-US" sz="3700"/>
              <a:t>LEA 101 </a:t>
            </a:r>
            <a:endParaRPr sz="3700"/>
          </a:p>
          <a:p>
            <a:pPr indent="0" lvl="0" marL="0" rtl="0" algn="ctr">
              <a:lnSpc>
                <a:spcPct val="100000"/>
              </a:lnSpc>
              <a:spcBef>
                <a:spcPts val="0"/>
              </a:spcBef>
              <a:spcAft>
                <a:spcPts val="0"/>
              </a:spcAft>
              <a:buNone/>
            </a:pPr>
            <a:r>
              <a:rPr lang="en-US" sz="3700"/>
              <a:t>School &amp; District Report Cards</a:t>
            </a:r>
            <a:endParaRPr sz="3700"/>
          </a:p>
        </p:txBody>
      </p:sp>
      <p:sp>
        <p:nvSpPr>
          <p:cNvPr id="635" name="Google Shape;635;g23196b1bd6d_0_174"/>
          <p:cNvSpPr txBox="1"/>
          <p:nvPr>
            <p:ph idx="2" type="body"/>
          </p:nvPr>
        </p:nvSpPr>
        <p:spPr>
          <a:xfrm>
            <a:off x="6195462" y="3295933"/>
            <a:ext cx="1984800" cy="10683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1400"/>
              <a:buNone/>
            </a:pPr>
            <a:r>
              <a:rPr lang="en-US" sz="1400"/>
              <a:t>Office of Educational Accountability</a:t>
            </a:r>
            <a:endParaRPr/>
          </a:p>
          <a:p>
            <a:pPr indent="0" lvl="0" marL="0" rtl="0" algn="l">
              <a:spcBef>
                <a:spcPts val="1200"/>
              </a:spcBef>
              <a:spcAft>
                <a:spcPts val="0"/>
              </a:spcAft>
              <a:buClr>
                <a:schemeClr val="dk1"/>
              </a:buClr>
              <a:buSzPts val="1400"/>
              <a:buNone/>
            </a:pPr>
            <a:r>
              <a:rPr lang="en-US" sz="1400"/>
              <a:t>July 20, 2023</a:t>
            </a:r>
            <a:endParaRPr sz="14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pic>
        <p:nvPicPr>
          <p:cNvPr id="1153" name="Google Shape;1153;g23196b1bd6d_0_884"/>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54" name="Google Shape;1154;g23196b1bd6d_0_884"/>
          <p:cNvSpPr txBox="1"/>
          <p:nvPr>
            <p:ph idx="4294967295" type="title"/>
          </p:nvPr>
        </p:nvSpPr>
        <p:spPr>
          <a:xfrm>
            <a:off x="0" y="0"/>
            <a:ext cx="9144000" cy="9222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800"/>
              </a:spcBef>
              <a:spcAft>
                <a:spcPts val="0"/>
              </a:spcAft>
              <a:buClr>
                <a:schemeClr val="lt1"/>
              </a:buClr>
              <a:buSzPts val="3600"/>
              <a:buFont typeface="Arial"/>
              <a:buNone/>
            </a:pPr>
            <a:r>
              <a:rPr b="1" i="0" lang="en-US" sz="3600" u="none" cap="none" strike="noStrike">
                <a:solidFill>
                  <a:schemeClr val="lt1"/>
                </a:solidFill>
                <a:latin typeface="Lato"/>
                <a:ea typeface="Lato"/>
                <a:cs typeface="Lato"/>
                <a:sym typeface="Lato"/>
                <a:extLst>
                  <a:ext uri="http://customooxmlschemas.google.com/">
                    <go:slidesCustomData xmlns:go="http://customooxmlschemas.google.com/" textRoundtripDataId="15"/>
                  </a:ext>
                </a:extLst>
              </a:rPr>
              <a:t>All LEAs Receive Reports</a:t>
            </a:r>
            <a:endParaRPr/>
          </a:p>
        </p:txBody>
      </p:sp>
      <p:graphicFrame>
        <p:nvGraphicFramePr>
          <p:cNvPr id="1155" name="Google Shape;1155;g23196b1bd6d_0_884"/>
          <p:cNvGraphicFramePr/>
          <p:nvPr/>
        </p:nvGraphicFramePr>
        <p:xfrm>
          <a:off x="203675" y="1078275"/>
          <a:ext cx="3000000" cy="3000000"/>
        </p:xfrm>
        <a:graphic>
          <a:graphicData uri="http://schemas.openxmlformats.org/drawingml/2006/table">
            <a:tbl>
              <a:tblPr>
                <a:noFill/>
                <a:tableStyleId>{0189366E-C303-48EC-AB99-73CA77B4C9A9}</a:tableStyleId>
              </a:tblPr>
              <a:tblGrid>
                <a:gridCol w="1613100"/>
                <a:gridCol w="1571425"/>
                <a:gridCol w="3730100"/>
                <a:gridCol w="1822025"/>
              </a:tblGrid>
              <a:tr h="381000">
                <a:tc>
                  <a:txBody>
                    <a:bodyPr/>
                    <a:lstStyle/>
                    <a:p>
                      <a:pPr indent="0" lvl="0" marL="0" marR="0" rtl="0" algn="l">
                        <a:spcBef>
                          <a:spcPts val="0"/>
                        </a:spcBef>
                        <a:spcAft>
                          <a:spcPts val="0"/>
                        </a:spcAft>
                        <a:buClr>
                          <a:schemeClr val="lt1"/>
                        </a:buClr>
                        <a:buSzPts val="2000"/>
                        <a:buFont typeface="Lato"/>
                        <a:buNone/>
                      </a:pPr>
                      <a:r>
                        <a:rPr b="1" lang="en-US" sz="2000" u="none" cap="none" strike="noStrike">
                          <a:solidFill>
                            <a:schemeClr val="lt1"/>
                          </a:solidFill>
                          <a:latin typeface="Lato"/>
                          <a:ea typeface="Lato"/>
                          <a:cs typeface="Lato"/>
                          <a:sym typeface="Lato"/>
                        </a:rPr>
                        <a:t>Release</a:t>
                      </a:r>
                      <a:endParaRPr b="1" sz="2000" u="none" cap="none" strike="noStrike">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33399"/>
                    </a:solidFill>
                  </a:tcPr>
                </a:tc>
                <a:tc>
                  <a:txBody>
                    <a:bodyPr/>
                    <a:lstStyle/>
                    <a:p>
                      <a:pPr indent="0" lvl="0" marL="0" marR="0" rtl="0" algn="l">
                        <a:spcBef>
                          <a:spcPts val="0"/>
                        </a:spcBef>
                        <a:spcAft>
                          <a:spcPts val="0"/>
                        </a:spcAft>
                        <a:buClr>
                          <a:schemeClr val="lt1"/>
                        </a:buClr>
                        <a:buSzPts val="2000"/>
                        <a:buFont typeface="Lato"/>
                        <a:buNone/>
                      </a:pPr>
                      <a:r>
                        <a:rPr b="1" lang="en-US" sz="2000" u="none" cap="none" strike="noStrike">
                          <a:solidFill>
                            <a:schemeClr val="lt1"/>
                          </a:solidFill>
                          <a:latin typeface="Lato"/>
                          <a:ea typeface="Lato"/>
                          <a:cs typeface="Lato"/>
                          <a:sym typeface="Lato"/>
                        </a:rPr>
                        <a:t>Date</a:t>
                      </a:r>
                      <a:endParaRPr b="1" sz="2000" u="none" cap="none" strike="noStrike">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33399"/>
                    </a:solidFill>
                  </a:tcPr>
                </a:tc>
                <a:tc>
                  <a:txBody>
                    <a:bodyPr/>
                    <a:lstStyle/>
                    <a:p>
                      <a:pPr indent="0" lvl="0" marL="0" marR="0" rtl="0" algn="l">
                        <a:spcBef>
                          <a:spcPts val="0"/>
                        </a:spcBef>
                        <a:spcAft>
                          <a:spcPts val="0"/>
                        </a:spcAft>
                        <a:buClr>
                          <a:schemeClr val="lt1"/>
                        </a:buClr>
                        <a:buSzPts val="2000"/>
                        <a:buFont typeface="Lato"/>
                        <a:buNone/>
                      </a:pPr>
                      <a:r>
                        <a:rPr b="1" lang="en-US" sz="2000" u="none" cap="none" strike="noStrike">
                          <a:solidFill>
                            <a:schemeClr val="lt1"/>
                          </a:solidFill>
                          <a:latin typeface="Lato"/>
                          <a:ea typeface="Lato"/>
                          <a:cs typeface="Lato"/>
                          <a:sym typeface="Lato"/>
                        </a:rPr>
                        <a:t>Reports</a:t>
                      </a:r>
                      <a:endParaRPr b="1" sz="2000" u="none" cap="none" strike="noStrike">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33399"/>
                    </a:solidFill>
                  </a:tcPr>
                </a:tc>
                <a:tc>
                  <a:txBody>
                    <a:bodyPr/>
                    <a:lstStyle/>
                    <a:p>
                      <a:pPr indent="0" lvl="0" marL="0" marR="0" rtl="0" algn="l">
                        <a:spcBef>
                          <a:spcPts val="0"/>
                        </a:spcBef>
                        <a:spcAft>
                          <a:spcPts val="0"/>
                        </a:spcAft>
                        <a:buClr>
                          <a:schemeClr val="lt1"/>
                        </a:buClr>
                        <a:buSzPts val="2000"/>
                        <a:buFont typeface="Lato"/>
                        <a:buNone/>
                      </a:pPr>
                      <a:r>
                        <a:rPr b="1" lang="en-US" sz="2000" u="none" cap="none" strike="noStrike">
                          <a:solidFill>
                            <a:schemeClr val="lt1"/>
                          </a:solidFill>
                          <a:latin typeface="Lato"/>
                          <a:ea typeface="Lato"/>
                          <a:cs typeface="Lato"/>
                          <a:sym typeface="Lato"/>
                        </a:rPr>
                        <a:t>Location</a:t>
                      </a:r>
                      <a:endParaRPr b="1" sz="2000" u="none" cap="none" strike="noStrike">
                        <a:solidFill>
                          <a:schemeClr val="lt1"/>
                        </a:solidFill>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333399"/>
                    </a:solidFill>
                  </a:tcPr>
                </a:tc>
              </a:tr>
              <a:tr h="381000">
                <a:tc>
                  <a:txBody>
                    <a:bodyPr/>
                    <a:lstStyle/>
                    <a:p>
                      <a:pPr indent="0" lvl="0" marL="0" marR="0" rtl="0" algn="l">
                        <a:spcBef>
                          <a:spcPts val="0"/>
                        </a:spcBef>
                        <a:spcAft>
                          <a:spcPts val="0"/>
                        </a:spcAft>
                        <a:buClr>
                          <a:schemeClr val="dk1"/>
                        </a:buClr>
                        <a:buSzPts val="2000"/>
                        <a:buFont typeface="Lato"/>
                        <a:buNone/>
                      </a:pPr>
                      <a:r>
                        <a:rPr lang="en-US" sz="2000" u="none" cap="none" strike="noStrike">
                          <a:latin typeface="Lato"/>
                          <a:ea typeface="Lato"/>
                          <a:cs typeface="Lato"/>
                          <a:sym typeface="Lato"/>
                        </a:rPr>
                        <a:t>Preliminary</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2F8EC"/>
                    </a:solidFill>
                  </a:tcPr>
                </a:tc>
                <a:tc>
                  <a:txBody>
                    <a:bodyPr/>
                    <a:lstStyle/>
                    <a:p>
                      <a:pPr indent="0" lvl="0" marL="0" marR="0" rtl="0" algn="l">
                        <a:spcBef>
                          <a:spcPts val="0"/>
                        </a:spcBef>
                        <a:spcAft>
                          <a:spcPts val="0"/>
                        </a:spcAft>
                        <a:buClr>
                          <a:schemeClr val="dk1"/>
                        </a:buClr>
                        <a:buSzPts val="2000"/>
                        <a:buFont typeface="Lato"/>
                        <a:buNone/>
                      </a:pPr>
                      <a:r>
                        <a:rPr lang="en-US" sz="2000">
                          <a:latin typeface="Lato"/>
                          <a:ea typeface="Lato"/>
                          <a:cs typeface="Lato"/>
                          <a:sym typeface="Lato"/>
                        </a:rPr>
                        <a:t>February 2024</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2F8EC"/>
                    </a:solidFill>
                  </a:tcPr>
                </a:tc>
                <a:tc>
                  <a:txBody>
                    <a:bodyPr/>
                    <a:lstStyle/>
                    <a:p>
                      <a:pPr indent="-355600" lvl="0" marL="457200" marR="0" rtl="0" algn="l">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ESSA Accountability Report</a:t>
                      </a:r>
                      <a:endParaRPr sz="2000">
                        <a:solidFill>
                          <a:schemeClr val="dk1"/>
                        </a:solidFill>
                        <a:latin typeface="Lato"/>
                        <a:ea typeface="Lato"/>
                        <a:cs typeface="Lato"/>
                        <a:sym typeface="Lato"/>
                      </a:endParaRPr>
                    </a:p>
                    <a:p>
                      <a:pPr indent="-355600" lvl="0" marL="457200" marR="0" rtl="0" algn="l">
                        <a:spcBef>
                          <a:spcPts val="0"/>
                        </a:spcBef>
                        <a:spcAft>
                          <a:spcPts val="0"/>
                        </a:spcAft>
                        <a:buClr>
                          <a:schemeClr val="dk1"/>
                        </a:buClr>
                        <a:buSzPts val="2000"/>
                        <a:buFont typeface="Lato"/>
                        <a:buChar char="●"/>
                      </a:pPr>
                      <a:r>
                        <a:rPr lang="en-US" sz="2000" u="none" cap="none" strike="noStrike">
                          <a:solidFill>
                            <a:schemeClr val="dk1"/>
                          </a:solidFill>
                          <a:latin typeface="Lato"/>
                          <a:ea typeface="Lato"/>
                          <a:cs typeface="Lato"/>
                          <a:sym typeface="Lato"/>
                        </a:rPr>
                        <a:t>IDEA LEA Determinations</a:t>
                      </a:r>
                      <a:endParaRPr sz="2000">
                        <a:solidFill>
                          <a:schemeClr val="dk1"/>
                        </a:solidFill>
                        <a:latin typeface="Lato"/>
                        <a:ea typeface="Lato"/>
                        <a:cs typeface="Lato"/>
                        <a:sym typeface="Lato"/>
                      </a:endParaRPr>
                    </a:p>
                    <a:p>
                      <a:pPr indent="-355600" lvl="0" marL="457200" marR="0" rtl="0" algn="l">
                        <a:spcBef>
                          <a:spcPts val="0"/>
                        </a:spcBef>
                        <a:spcAft>
                          <a:spcPts val="0"/>
                        </a:spcAft>
                        <a:buClr>
                          <a:schemeClr val="dk1"/>
                        </a:buClr>
                        <a:buSzPts val="2000"/>
                        <a:buFont typeface="Lato"/>
                        <a:buChar char="●"/>
                      </a:pPr>
                      <a:r>
                        <a:rPr lang="en-US" sz="2000" u="none" cap="none" strike="noStrike">
                          <a:solidFill>
                            <a:schemeClr val="dk1"/>
                          </a:solidFill>
                          <a:latin typeface="Lato"/>
                          <a:ea typeface="Lato"/>
                          <a:cs typeface="Lato"/>
                          <a:sym typeface="Lato"/>
                        </a:rPr>
                        <a:t>District Summary Report</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2F8EC"/>
                    </a:solidFill>
                  </a:tcPr>
                </a:tc>
                <a:tc>
                  <a:txBody>
                    <a:bodyPr/>
                    <a:lstStyle/>
                    <a:p>
                      <a:pPr indent="0" lvl="0" marL="0" marR="0" rtl="0" algn="l">
                        <a:spcBef>
                          <a:spcPts val="0"/>
                        </a:spcBef>
                        <a:spcAft>
                          <a:spcPts val="0"/>
                        </a:spcAft>
                        <a:buClr>
                          <a:schemeClr val="dk1"/>
                        </a:buClr>
                        <a:buSzPts val="2000"/>
                        <a:buFont typeface="Lato"/>
                        <a:buNone/>
                      </a:pPr>
                      <a:r>
                        <a:rPr lang="en-US" sz="2000" u="none" cap="none" strike="noStrike">
                          <a:latin typeface="Lato"/>
                          <a:ea typeface="Lato"/>
                          <a:cs typeface="Lato"/>
                          <a:sym typeface="Lato"/>
                        </a:rPr>
                        <a:t>SAFE</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F2F8EC"/>
                    </a:solidFill>
                  </a:tcPr>
                </a:tc>
              </a:tr>
              <a:tr h="381000">
                <a:tc>
                  <a:txBody>
                    <a:bodyPr/>
                    <a:lstStyle/>
                    <a:p>
                      <a:pPr indent="0" lvl="0" marL="0" marR="0" rtl="0" algn="l">
                        <a:spcBef>
                          <a:spcPts val="0"/>
                        </a:spcBef>
                        <a:spcAft>
                          <a:spcPts val="0"/>
                        </a:spcAft>
                        <a:buClr>
                          <a:schemeClr val="dk1"/>
                        </a:buClr>
                        <a:buSzPts val="2000"/>
                        <a:buFont typeface="Lato"/>
                        <a:buNone/>
                      </a:pPr>
                      <a:r>
                        <a:rPr lang="en-US" sz="2000" u="none" cap="none" strike="noStrike">
                          <a:latin typeface="Lato"/>
                          <a:ea typeface="Lato"/>
                          <a:cs typeface="Lato"/>
                          <a:sym typeface="Lato"/>
                        </a:rPr>
                        <a:t>Final</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c>
                  <a:txBody>
                    <a:bodyPr/>
                    <a:lstStyle/>
                    <a:p>
                      <a:pPr indent="0" lvl="0" marL="0" marR="0" rtl="0" algn="l">
                        <a:spcBef>
                          <a:spcPts val="0"/>
                        </a:spcBef>
                        <a:spcAft>
                          <a:spcPts val="0"/>
                        </a:spcAft>
                        <a:buClr>
                          <a:schemeClr val="dk1"/>
                        </a:buClr>
                        <a:buSzPts val="2000"/>
                        <a:buFont typeface="Lato"/>
                        <a:buNone/>
                      </a:pPr>
                      <a:r>
                        <a:rPr lang="en-US" sz="2000">
                          <a:latin typeface="Lato"/>
                          <a:ea typeface="Lato"/>
                          <a:cs typeface="Lato"/>
                          <a:sym typeface="Lato"/>
                        </a:rPr>
                        <a:t>April </a:t>
                      </a:r>
                      <a:r>
                        <a:rPr lang="en-US" sz="2000" u="none" cap="none" strike="noStrike">
                          <a:latin typeface="Lato"/>
                          <a:ea typeface="Lato"/>
                          <a:cs typeface="Lato"/>
                          <a:sym typeface="Lato"/>
                        </a:rPr>
                        <a:t>202</a:t>
                      </a:r>
                      <a:r>
                        <a:rPr lang="en-US" sz="2000">
                          <a:latin typeface="Lato"/>
                          <a:ea typeface="Lato"/>
                          <a:cs typeface="Lato"/>
                          <a:sym typeface="Lato"/>
                        </a:rPr>
                        <a:t>4</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c>
                  <a:txBody>
                    <a:bodyPr/>
                    <a:lstStyle/>
                    <a:p>
                      <a:pPr indent="-355600" lvl="0" marL="457200" rtl="0" algn="l">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ESSA Accountability Report</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IDEA LEA Determinations</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District Summary Report</a:t>
                      </a:r>
                      <a:endParaRPr sz="2000">
                        <a:solidFill>
                          <a:schemeClr val="dk1"/>
                        </a:solidFill>
                        <a:latin typeface="Lato"/>
                        <a:ea typeface="Lato"/>
                        <a:cs typeface="Lato"/>
                        <a:sym typeface="Lato"/>
                      </a:endParaRPr>
                    </a:p>
                    <a:p>
                      <a:pPr indent="-355600" lvl="0" marL="457200" rtl="0" algn="l">
                        <a:spcBef>
                          <a:spcPts val="0"/>
                        </a:spcBef>
                        <a:spcAft>
                          <a:spcPts val="0"/>
                        </a:spcAft>
                        <a:buClr>
                          <a:schemeClr val="dk1"/>
                        </a:buClr>
                        <a:buSzPts val="2000"/>
                        <a:buFont typeface="Lato"/>
                        <a:buChar char="●"/>
                      </a:pPr>
                      <a:r>
                        <a:rPr lang="en-US" sz="2000">
                          <a:solidFill>
                            <a:schemeClr val="dk1"/>
                          </a:solidFill>
                          <a:latin typeface="Lato"/>
                          <a:ea typeface="Lato"/>
                          <a:cs typeface="Lato"/>
                          <a:sym typeface="Lato"/>
                        </a:rPr>
                        <a:t>IDEA Racial Equity in Special Education</a:t>
                      </a:r>
                      <a:br>
                        <a:rPr lang="en-US" sz="2000">
                          <a:solidFill>
                            <a:schemeClr val="dk1"/>
                          </a:solidFill>
                          <a:latin typeface="Lato"/>
                          <a:ea typeface="Lato"/>
                          <a:cs typeface="Lato"/>
                          <a:sym typeface="Lato"/>
                        </a:rPr>
                      </a:br>
                      <a:br>
                        <a:rPr lang="en-US" sz="2000">
                          <a:solidFill>
                            <a:schemeClr val="dk1"/>
                          </a:solidFill>
                          <a:latin typeface="Lato"/>
                          <a:ea typeface="Lato"/>
                          <a:cs typeface="Lato"/>
                          <a:sym typeface="Lato"/>
                        </a:rPr>
                      </a:b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c>
                  <a:txBody>
                    <a:bodyPr/>
                    <a:lstStyle/>
                    <a:p>
                      <a:pPr indent="0" lvl="0" marL="0" marR="0" rtl="0" algn="l">
                        <a:spcBef>
                          <a:spcPts val="0"/>
                        </a:spcBef>
                        <a:spcAft>
                          <a:spcPts val="0"/>
                        </a:spcAft>
                        <a:buClr>
                          <a:schemeClr val="dk1"/>
                        </a:buClr>
                        <a:buSzPts val="2000"/>
                        <a:buFont typeface="Lato"/>
                        <a:buNone/>
                      </a:pPr>
                      <a:r>
                        <a:rPr lang="en-US" sz="2000">
                          <a:latin typeface="Lato"/>
                          <a:ea typeface="Lato"/>
                          <a:cs typeface="Lato"/>
                          <a:sym typeface="Lato"/>
                        </a:rPr>
                        <a:t>ESSA Public App and </a:t>
                      </a:r>
                      <a:r>
                        <a:rPr lang="en-US" sz="2000" u="none" cap="none" strike="noStrike">
                          <a:latin typeface="Lato"/>
                          <a:ea typeface="Lato"/>
                          <a:cs typeface="Lato"/>
                          <a:sym typeface="Lato"/>
                        </a:rPr>
                        <a:t>SAFE</a:t>
                      </a:r>
                      <a:endParaRPr sz="2000" u="none" cap="none" strike="noStrike">
                        <a:latin typeface="Lato"/>
                        <a:ea typeface="Lato"/>
                        <a:cs typeface="Lato"/>
                        <a:sym typeface="Lato"/>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DBECCC"/>
                    </a:solidFill>
                  </a:tcPr>
                </a:tc>
              </a:tr>
            </a:tbl>
          </a:graphicData>
        </a:graphic>
      </p:graphicFrame>
      <p:sp>
        <p:nvSpPr>
          <p:cNvPr id="1156" name="Google Shape;1156;g23196b1bd6d_0_884"/>
          <p:cNvSpPr txBox="1"/>
          <p:nvPr/>
        </p:nvSpPr>
        <p:spPr>
          <a:xfrm>
            <a:off x="203675" y="3524250"/>
            <a:ext cx="3326100" cy="6009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ato"/>
              <a:buNone/>
            </a:pPr>
            <a:r>
              <a:rPr b="0" i="0" lang="en-US" sz="1200" u="none" cap="none" strike="noStrike">
                <a:solidFill>
                  <a:schemeClr val="dk1"/>
                </a:solidFill>
                <a:latin typeface="Lato"/>
                <a:ea typeface="Lato"/>
                <a:cs typeface="Lato"/>
                <a:sym typeface="Lato"/>
              </a:rPr>
              <a:t>*Select ESSA-identified schools also receive ESSA Progress to Exit reports        </a:t>
            </a:r>
            <a:endParaRPr b="0" i="1" sz="1200" u="none" cap="none" strike="noStrike">
              <a:solidFill>
                <a:schemeClr val="dk1"/>
              </a:solidFill>
              <a:latin typeface="Lato"/>
              <a:ea typeface="Lato"/>
              <a:cs typeface="Lato"/>
              <a:sym typeface="Lato"/>
            </a:endParaRPr>
          </a:p>
        </p:txBody>
      </p:sp>
      <p:sp>
        <p:nvSpPr>
          <p:cNvPr id="1157" name="Google Shape;1157;g23196b1bd6d_0_884"/>
          <p:cNvSpPr txBox="1"/>
          <p:nvPr/>
        </p:nvSpPr>
        <p:spPr>
          <a:xfrm>
            <a:off x="139025" y="4221275"/>
            <a:ext cx="8736600" cy="649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2000"/>
              <a:buFont typeface="Lato"/>
              <a:buNone/>
            </a:pPr>
            <a:r>
              <a:rPr b="1" i="0" lang="en-US" sz="2000" u="none" cap="none" strike="noStrike">
                <a:solidFill>
                  <a:schemeClr val="dk1"/>
                </a:solidFill>
                <a:latin typeface="Lato"/>
                <a:ea typeface="Lato"/>
                <a:cs typeface="Lato"/>
                <a:sym typeface="Lato"/>
              </a:rPr>
              <a:t>Key Takeaway:</a:t>
            </a:r>
            <a:endParaRPr b="1" i="0" sz="2000" u="none" cap="none" strike="noStrike">
              <a:solidFill>
                <a:schemeClr val="dk1"/>
              </a:solidFill>
              <a:latin typeface="Lato"/>
              <a:ea typeface="Lato"/>
              <a:cs typeface="Lato"/>
              <a:sym typeface="Lato"/>
            </a:endParaRPr>
          </a:p>
          <a:p>
            <a:pPr indent="0" lvl="0" marL="0" marR="0" rtl="0" algn="l">
              <a:spcBef>
                <a:spcPts val="0"/>
              </a:spcBef>
              <a:spcAft>
                <a:spcPts val="0"/>
              </a:spcAft>
              <a:buClr>
                <a:schemeClr val="dk1"/>
              </a:buClr>
              <a:buSzPts val="2000"/>
              <a:buFont typeface="Lato"/>
              <a:buNone/>
            </a:pPr>
            <a:r>
              <a:rPr b="0" i="1" lang="en-US" u="none" cap="none" strike="noStrike">
                <a:solidFill>
                  <a:schemeClr val="dk1"/>
                </a:solidFill>
                <a:latin typeface="Lato"/>
                <a:ea typeface="Lato"/>
                <a:cs typeface="Lato"/>
                <a:sym typeface="Lato"/>
              </a:rPr>
              <a:t>Every LEA receives a </a:t>
            </a:r>
            <a:r>
              <a:rPr i="1" lang="en-US">
                <a:solidFill>
                  <a:schemeClr val="dk1"/>
                </a:solidFill>
                <a:latin typeface="Lato"/>
                <a:ea typeface="Lato"/>
                <a:cs typeface="Lato"/>
                <a:sym typeface="Lato"/>
              </a:rPr>
              <a:t>JFN</a:t>
            </a:r>
            <a:r>
              <a:rPr b="0" i="1" lang="en-US" u="none" cap="none" strike="noStrike">
                <a:solidFill>
                  <a:schemeClr val="dk1"/>
                </a:solidFill>
                <a:latin typeface="Lato"/>
                <a:ea typeface="Lato"/>
                <a:cs typeface="Lato"/>
                <a:sym typeface="Lato"/>
              </a:rPr>
              <a:t> packet so that every LEA has data in support of continuous improvement. </a:t>
            </a:r>
            <a:endParaRPr b="0" i="1" u="none" cap="none" strike="noStrike">
              <a:solidFill>
                <a:schemeClr val="dk1"/>
              </a:solidFill>
              <a:latin typeface="Lato"/>
              <a:ea typeface="Lato"/>
              <a:cs typeface="Lato"/>
              <a:sym typeface="Lato"/>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1" name="Shape 1161"/>
        <p:cNvGrpSpPr/>
        <p:nvPr/>
      </p:nvGrpSpPr>
      <p:grpSpPr>
        <a:xfrm>
          <a:off x="0" y="0"/>
          <a:ext cx="0" cy="0"/>
          <a:chOff x="0" y="0"/>
          <a:chExt cx="0" cy="0"/>
        </a:xfrm>
      </p:grpSpPr>
      <p:pic>
        <p:nvPicPr>
          <p:cNvPr id="1162" name="Google Shape;1162;g23196b1bd6d_0_89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63" name="Google Shape;1163;g23196b1bd6d_0_892"/>
          <p:cNvSpPr txBox="1"/>
          <p:nvPr>
            <p:ph idx="1" type="body"/>
          </p:nvPr>
        </p:nvSpPr>
        <p:spPr>
          <a:xfrm>
            <a:off x="-42100" y="0"/>
            <a:ext cx="9144000" cy="921600"/>
          </a:xfrm>
          <a:prstGeom prst="rect">
            <a:avLst/>
          </a:prstGeom>
          <a:noFill/>
          <a:ln>
            <a:noFill/>
          </a:ln>
        </p:spPr>
        <p:txBody>
          <a:bodyPr anchorCtr="0" anchor="ctr" bIns="91425" lIns="91425" spcFirstLastPara="1" rIns="91425" wrap="square" tIns="91425">
            <a:normAutofit/>
          </a:bodyPr>
          <a:lstStyle/>
          <a:p>
            <a:pPr indent="0" lvl="0" marL="0" marR="0" rtl="0" algn="ctr">
              <a:lnSpc>
                <a:spcPct val="100000"/>
              </a:lnSpc>
              <a:spcBef>
                <a:spcPts val="0"/>
              </a:spcBef>
              <a:spcAft>
                <a:spcPts val="0"/>
              </a:spcAft>
              <a:buClr>
                <a:schemeClr val="lt1"/>
              </a:buClr>
              <a:buSzPts val="2700"/>
              <a:buFont typeface="Arial"/>
              <a:buNone/>
            </a:pPr>
            <a:r>
              <a:rPr i="0" lang="en-US" sz="3600" u="none" cap="none" strike="noStrike">
                <a:solidFill>
                  <a:schemeClr val="lt1"/>
                </a:solidFill>
                <a:latin typeface="Lato"/>
                <a:ea typeface="Lato"/>
                <a:cs typeface="Lato"/>
                <a:sym typeface="Lato"/>
              </a:rPr>
              <a:t>Continuous Improvement Process</a:t>
            </a:r>
            <a:endParaRPr i="1" sz="3600" u="none" cap="none" strike="noStrike">
              <a:solidFill>
                <a:schemeClr val="lt1"/>
              </a:solidFill>
              <a:latin typeface="Lato"/>
              <a:ea typeface="Lato"/>
              <a:cs typeface="Lato"/>
              <a:sym typeface="Lato"/>
            </a:endParaRPr>
          </a:p>
        </p:txBody>
      </p:sp>
      <p:grpSp>
        <p:nvGrpSpPr>
          <p:cNvPr id="1164" name="Google Shape;1164;g23196b1bd6d_0_892"/>
          <p:cNvGrpSpPr/>
          <p:nvPr/>
        </p:nvGrpSpPr>
        <p:grpSpPr>
          <a:xfrm>
            <a:off x="2032065" y="-134096"/>
            <a:ext cx="6930144" cy="4571095"/>
            <a:chOff x="2305676" y="0"/>
            <a:chExt cx="4714705" cy="5143575"/>
          </a:xfrm>
        </p:grpSpPr>
        <p:sp>
          <p:nvSpPr>
            <p:cNvPr id="1165" name="Google Shape;1165;g23196b1bd6d_0_892"/>
            <p:cNvSpPr/>
            <p:nvPr/>
          </p:nvSpPr>
          <p:spPr>
            <a:xfrm>
              <a:off x="2484808" y="0"/>
              <a:ext cx="1851600" cy="1028700"/>
            </a:xfrm>
            <a:prstGeom prst="roundRect">
              <a:avLst>
                <a:gd fmla="val 1000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6" name="Google Shape;1166;g23196b1bd6d_0_892"/>
            <p:cNvSpPr/>
            <p:nvPr/>
          </p:nvSpPr>
          <p:spPr>
            <a:xfrm>
              <a:off x="5256492" y="159268"/>
              <a:ext cx="1657500" cy="710100"/>
            </a:xfrm>
            <a:prstGeom prst="roundRect">
              <a:avLst>
                <a:gd fmla="val 10000" name="adj"/>
              </a:avLst>
            </a:prstGeom>
            <a:no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7" name="Google Shape;1167;g23196b1bd6d_0_892"/>
            <p:cNvSpPr txBox="1"/>
            <p:nvPr/>
          </p:nvSpPr>
          <p:spPr>
            <a:xfrm>
              <a:off x="5277292" y="180068"/>
              <a:ext cx="1615800" cy="668700"/>
            </a:xfrm>
            <a:prstGeom prst="rect">
              <a:avLst/>
            </a:prstGeom>
            <a:noFill/>
            <a:ln>
              <a:noFill/>
            </a:ln>
          </p:spPr>
          <p:txBody>
            <a:bodyPr anchorCtr="0" anchor="ctr" bIns="152400" lIns="152400" spcFirstLastPara="1" rIns="152400" wrap="square" tIns="152400">
              <a:noAutofit/>
            </a:bodyPr>
            <a:lstStyle/>
            <a:p>
              <a:pPr indent="0" lvl="0" marL="0" marR="0" rtl="0" algn="ctr">
                <a:lnSpc>
                  <a:spcPct val="90000"/>
                </a:lnSpc>
                <a:spcBef>
                  <a:spcPts val="0"/>
                </a:spcBef>
                <a:spcAft>
                  <a:spcPts val="0"/>
                </a:spcAft>
                <a:buNone/>
              </a:pPr>
              <a:r>
                <a:t/>
              </a:r>
              <a:endParaRPr sz="4000">
                <a:solidFill>
                  <a:srgbClr val="000000"/>
                </a:solidFill>
                <a:latin typeface="Calibri"/>
                <a:ea typeface="Calibri"/>
                <a:cs typeface="Calibri"/>
                <a:sym typeface="Calibri"/>
              </a:endParaRPr>
            </a:p>
          </p:txBody>
        </p:sp>
        <p:sp>
          <p:nvSpPr>
            <p:cNvPr id="1168" name="Google Shape;1168;g23196b1bd6d_0_892"/>
            <p:cNvSpPr/>
            <p:nvPr/>
          </p:nvSpPr>
          <p:spPr>
            <a:xfrm>
              <a:off x="4313653" y="4371975"/>
              <a:ext cx="771600" cy="771600"/>
            </a:xfrm>
            <a:prstGeom prst="triangle">
              <a:avLst>
                <a:gd fmla="val 50000" name="adj"/>
              </a:avLst>
            </a:prstGeom>
            <a:solidFill>
              <a:srgbClr val="262087">
                <a:alpha val="89800"/>
              </a:srgbClr>
            </a:solidFill>
            <a:ln cap="flat" cmpd="sng" w="12700">
              <a:solidFill>
                <a:srgbClr val="CFDEEF">
                  <a:alpha val="89800"/>
                </a:srgbClr>
              </a:solidFill>
              <a:prstDash val="solid"/>
              <a:miter lim="800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69" name="Google Shape;1169;g23196b1bd6d_0_892"/>
            <p:cNvSpPr/>
            <p:nvPr/>
          </p:nvSpPr>
          <p:spPr>
            <a:xfrm rot="-240059">
              <a:off x="2384087" y="4041326"/>
              <a:ext cx="4630686" cy="323882"/>
            </a:xfrm>
            <a:prstGeom prst="rect">
              <a:avLst/>
            </a:prstGeom>
            <a:solidFill>
              <a:srgbClr val="262087">
                <a:alpha val="89800"/>
              </a:srgbClr>
            </a:solidFill>
            <a:ln cap="flat" cmpd="sng" w="12700">
              <a:solidFill>
                <a:srgbClr val="CFDEEF">
                  <a:alpha val="89800"/>
                </a:srgbClr>
              </a:solidFill>
              <a:prstDash val="solid"/>
              <a:miter lim="800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0" name="Google Shape;1170;g23196b1bd6d_0_892"/>
            <p:cNvSpPr/>
            <p:nvPr/>
          </p:nvSpPr>
          <p:spPr>
            <a:xfrm rot="-239858">
              <a:off x="2391946" y="3458065"/>
              <a:ext cx="1837471" cy="63455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1" name="Google Shape;1171;g23196b1bd6d_0_892"/>
            <p:cNvSpPr txBox="1"/>
            <p:nvPr/>
          </p:nvSpPr>
          <p:spPr>
            <a:xfrm rot="-240088">
              <a:off x="2422832" y="3488989"/>
              <a:ext cx="1775528" cy="572592"/>
            </a:xfrm>
            <a:prstGeom prst="rect">
              <a:avLst/>
            </a:prstGeom>
            <a:noFill/>
            <a:ln>
              <a:noFill/>
            </a:ln>
          </p:spPr>
          <p:txBody>
            <a:bodyPr anchorCtr="0" anchor="ctr" bIns="55875" lIns="55875" spcFirstLastPara="1" rIns="55875" wrap="square" tIns="55875">
              <a:noAutofit/>
            </a:bodyPr>
            <a:lstStyle/>
            <a:p>
              <a:pPr indent="0" lvl="0" marL="0" marR="0" rtl="0" algn="ctr">
                <a:lnSpc>
                  <a:spcPct val="90000"/>
                </a:lnSpc>
                <a:spcBef>
                  <a:spcPts val="0"/>
                </a:spcBef>
                <a:spcAft>
                  <a:spcPts val="0"/>
                </a:spcAft>
                <a:buNone/>
              </a:pPr>
              <a:r>
                <a:rPr lang="en-US" sz="1400">
                  <a:solidFill>
                    <a:srgbClr val="FFFFFF"/>
                  </a:solidFill>
                  <a:latin typeface="Lato"/>
                  <a:ea typeface="Lato"/>
                  <a:cs typeface="Lato"/>
                  <a:sym typeface="Lato"/>
                </a:rPr>
                <a:t>School and district improvement plans</a:t>
              </a:r>
              <a:endParaRPr sz="1900"/>
            </a:p>
          </p:txBody>
        </p:sp>
        <p:sp>
          <p:nvSpPr>
            <p:cNvPr id="1172" name="Google Shape;1172;g23196b1bd6d_0_892"/>
            <p:cNvSpPr/>
            <p:nvPr/>
          </p:nvSpPr>
          <p:spPr>
            <a:xfrm rot="-239858">
              <a:off x="2358792" y="2825454"/>
              <a:ext cx="1837471" cy="63455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3" name="Google Shape;1173;g23196b1bd6d_0_892"/>
            <p:cNvSpPr txBox="1"/>
            <p:nvPr/>
          </p:nvSpPr>
          <p:spPr>
            <a:xfrm rot="-240088">
              <a:off x="2389763" y="2856434"/>
              <a:ext cx="1775528" cy="572592"/>
            </a:xfrm>
            <a:prstGeom prst="rect">
              <a:avLst/>
            </a:prstGeom>
            <a:noFill/>
            <a:ln>
              <a:noFill/>
            </a:ln>
          </p:spPr>
          <p:txBody>
            <a:bodyPr anchorCtr="0" anchor="ctr" bIns="55875" lIns="55875" spcFirstLastPara="1" rIns="55875" wrap="square" tIns="55875">
              <a:noAutofit/>
            </a:bodyPr>
            <a:lstStyle/>
            <a:p>
              <a:pPr indent="0" lvl="0" marL="0" marR="0" rtl="0" algn="ctr">
                <a:lnSpc>
                  <a:spcPct val="90000"/>
                </a:lnSpc>
                <a:spcBef>
                  <a:spcPts val="0"/>
                </a:spcBef>
                <a:spcAft>
                  <a:spcPts val="0"/>
                </a:spcAft>
                <a:buNone/>
              </a:pPr>
              <a:r>
                <a:rPr lang="en-US" sz="1400">
                  <a:solidFill>
                    <a:srgbClr val="FFFFFF"/>
                  </a:solidFill>
                  <a:latin typeface="Lato"/>
                  <a:ea typeface="Lato"/>
                  <a:cs typeface="Lato"/>
                  <a:sym typeface="Lato"/>
                </a:rPr>
                <a:t>IDEA improvement plan(s)</a:t>
              </a:r>
              <a:endParaRPr sz="1900"/>
            </a:p>
          </p:txBody>
        </p:sp>
        <p:sp>
          <p:nvSpPr>
            <p:cNvPr id="1174" name="Google Shape;1174;g23196b1bd6d_0_892"/>
            <p:cNvSpPr/>
            <p:nvPr/>
          </p:nvSpPr>
          <p:spPr>
            <a:xfrm rot="-239858">
              <a:off x="2325640" y="2254507"/>
              <a:ext cx="1837471" cy="63455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5" name="Google Shape;1175;g23196b1bd6d_0_892"/>
            <p:cNvSpPr txBox="1"/>
            <p:nvPr/>
          </p:nvSpPr>
          <p:spPr>
            <a:xfrm rot="-240088">
              <a:off x="2356611" y="2247736"/>
              <a:ext cx="1775528" cy="572592"/>
            </a:xfrm>
            <a:prstGeom prst="rect">
              <a:avLst/>
            </a:prstGeom>
            <a:noFill/>
            <a:ln>
              <a:noFill/>
            </a:ln>
          </p:spPr>
          <p:txBody>
            <a:bodyPr anchorCtr="0" anchor="ctr" bIns="55875" lIns="55875" spcFirstLastPara="1" rIns="55875" wrap="square" tIns="55875">
              <a:noAutofit/>
            </a:bodyPr>
            <a:lstStyle/>
            <a:p>
              <a:pPr indent="0" lvl="0" marL="0" marR="0" rtl="0" algn="ctr">
                <a:lnSpc>
                  <a:spcPct val="90000"/>
                </a:lnSpc>
                <a:spcBef>
                  <a:spcPts val="0"/>
                </a:spcBef>
                <a:spcAft>
                  <a:spcPts val="0"/>
                </a:spcAft>
                <a:buNone/>
              </a:pPr>
              <a:r>
                <a:rPr lang="en-US" sz="1400">
                  <a:solidFill>
                    <a:srgbClr val="FFFFFF"/>
                  </a:solidFill>
                  <a:latin typeface="Lato"/>
                  <a:ea typeface="Lato"/>
                  <a:cs typeface="Lato"/>
                  <a:sym typeface="Lato"/>
                </a:rPr>
                <a:t>ESEA improvement plan for focus and/or priority schools</a:t>
              </a:r>
              <a:endParaRPr sz="1900"/>
            </a:p>
          </p:txBody>
        </p:sp>
        <p:sp>
          <p:nvSpPr>
            <p:cNvPr id="1176" name="Google Shape;1176;g23196b1bd6d_0_892"/>
            <p:cNvSpPr/>
            <p:nvPr/>
          </p:nvSpPr>
          <p:spPr>
            <a:xfrm rot="-239858">
              <a:off x="5066566" y="3272899"/>
              <a:ext cx="1837471" cy="634555"/>
            </a:xfrm>
            <a:prstGeom prst="roundRect">
              <a:avLst>
                <a:gd fmla="val 16667" name="adj"/>
              </a:avLst>
            </a:prstGeom>
            <a:solidFill>
              <a:srgbClr val="599BD5"/>
            </a:solidFill>
            <a:ln cap="flat" cmpd="sng" w="12700">
              <a:solidFill>
                <a:srgbClr val="FFFFFF"/>
              </a:solidFill>
              <a:prstDash val="solid"/>
              <a:miter lim="800000"/>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7" name="Google Shape;1177;g23196b1bd6d_0_892"/>
            <p:cNvSpPr txBox="1"/>
            <p:nvPr/>
          </p:nvSpPr>
          <p:spPr>
            <a:xfrm rot="-240088">
              <a:off x="5097452" y="3303823"/>
              <a:ext cx="1775528" cy="572592"/>
            </a:xfrm>
            <a:prstGeom prst="rect">
              <a:avLst/>
            </a:prstGeom>
            <a:noFill/>
            <a:ln>
              <a:noFill/>
            </a:ln>
          </p:spPr>
          <p:txBody>
            <a:bodyPr anchorCtr="0" anchor="ctr" bIns="55875" lIns="55875" spcFirstLastPara="1" rIns="55875" wrap="square" tIns="55875">
              <a:noAutofit/>
            </a:bodyPr>
            <a:lstStyle/>
            <a:p>
              <a:pPr indent="0" lvl="0" marL="0" marR="0" rtl="0" algn="ctr">
                <a:lnSpc>
                  <a:spcPct val="90000"/>
                </a:lnSpc>
                <a:spcBef>
                  <a:spcPts val="0"/>
                </a:spcBef>
                <a:spcAft>
                  <a:spcPts val="0"/>
                </a:spcAft>
                <a:buNone/>
              </a:pPr>
              <a:r>
                <a:rPr lang="en-US" sz="1400">
                  <a:solidFill>
                    <a:srgbClr val="FFFFFF"/>
                  </a:solidFill>
                  <a:latin typeface="Lato"/>
                  <a:ea typeface="Lato"/>
                  <a:cs typeface="Lato"/>
                  <a:sym typeface="Lato"/>
                </a:rPr>
                <a:t>Continuous improvement of adult practices to improve student outcomes</a:t>
              </a:r>
              <a:endParaRPr sz="1900"/>
            </a:p>
          </p:txBody>
        </p:sp>
        <p:sp>
          <p:nvSpPr>
            <p:cNvPr id="1178" name="Google Shape;1178;g23196b1bd6d_0_892"/>
            <p:cNvSpPr txBox="1"/>
            <p:nvPr/>
          </p:nvSpPr>
          <p:spPr>
            <a:xfrm>
              <a:off x="2514938" y="30130"/>
              <a:ext cx="1791300" cy="968400"/>
            </a:xfrm>
            <a:prstGeom prst="rect">
              <a:avLst/>
            </a:prstGeom>
            <a:noFill/>
            <a:ln>
              <a:noFill/>
            </a:ln>
          </p:spPr>
          <p:txBody>
            <a:bodyPr anchorCtr="0" anchor="ctr" bIns="223500" lIns="223500" spcFirstLastPara="1" rIns="223500" wrap="square" tIns="223500">
              <a:noAutofit/>
            </a:bodyPr>
            <a:lstStyle/>
            <a:p>
              <a:pPr indent="0" lvl="0" marL="0" marR="0" rtl="0" algn="ctr">
                <a:lnSpc>
                  <a:spcPct val="90000"/>
                </a:lnSpc>
                <a:spcBef>
                  <a:spcPts val="0"/>
                </a:spcBef>
                <a:spcAft>
                  <a:spcPts val="0"/>
                </a:spcAft>
                <a:buNone/>
              </a:pPr>
              <a:r>
                <a:t/>
              </a:r>
              <a:endParaRPr sz="5900">
                <a:solidFill>
                  <a:srgbClr val="000000"/>
                </a:solidFill>
                <a:latin typeface="Calibri"/>
                <a:ea typeface="Calibri"/>
                <a:cs typeface="Calibri"/>
                <a:sym typeface="Calibri"/>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2" name="Shape 1182"/>
        <p:cNvGrpSpPr/>
        <p:nvPr/>
      </p:nvGrpSpPr>
      <p:grpSpPr>
        <a:xfrm>
          <a:off x="0" y="0"/>
          <a:ext cx="0" cy="0"/>
          <a:chOff x="0" y="0"/>
          <a:chExt cx="0" cy="0"/>
        </a:xfrm>
      </p:grpSpPr>
      <p:pic>
        <p:nvPicPr>
          <p:cNvPr id="1183" name="Google Shape;1183;g23196b1bd6d_0_91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84" name="Google Shape;1184;g23196b1bd6d_0_912"/>
          <p:cNvSpPr txBox="1"/>
          <p:nvPr>
            <p:ph idx="1" type="body"/>
          </p:nvPr>
        </p:nvSpPr>
        <p:spPr>
          <a:xfrm>
            <a:off x="0" y="1"/>
            <a:ext cx="9144000" cy="9216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lang="en-US" sz="3000">
                <a:extLst>
                  <a:ext uri="http://customooxmlschemas.google.com/">
                    <go:slidesCustomData xmlns:go="http://customooxmlschemas.google.com/" textRoundtripDataId="16"/>
                  </a:ext>
                </a:extLst>
              </a:rPr>
              <a:t>Statewide System of Supports</a:t>
            </a:r>
            <a:endParaRPr sz="3000"/>
          </a:p>
        </p:txBody>
      </p:sp>
      <p:grpSp>
        <p:nvGrpSpPr>
          <p:cNvPr id="1185" name="Google Shape;1185;g23196b1bd6d_0_912"/>
          <p:cNvGrpSpPr/>
          <p:nvPr/>
        </p:nvGrpSpPr>
        <p:grpSpPr>
          <a:xfrm>
            <a:off x="385978" y="1247262"/>
            <a:ext cx="3322551" cy="3622406"/>
            <a:chOff x="2991269" y="1153325"/>
            <a:chExt cx="3514811" cy="3252003"/>
          </a:xfrm>
        </p:grpSpPr>
        <p:sp>
          <p:nvSpPr>
            <p:cNvPr id="1186" name="Google Shape;1186;g23196b1bd6d_0_912"/>
            <p:cNvSpPr/>
            <p:nvPr/>
          </p:nvSpPr>
          <p:spPr>
            <a:xfrm>
              <a:off x="3477586" y="2585458"/>
              <a:ext cx="2541910" cy="950456"/>
            </a:xfrm>
            <a:custGeom>
              <a:rect b="b" l="l" r="r" t="t"/>
              <a:pathLst>
                <a:path extrusionOk="0" h="43529" w="126826">
                  <a:moveTo>
                    <a:pt x="0" y="20002"/>
                  </a:moveTo>
                  <a:lnTo>
                    <a:pt x="63389" y="43529"/>
                  </a:lnTo>
                  <a:lnTo>
                    <a:pt x="126826" y="19907"/>
                  </a:lnTo>
                  <a:lnTo>
                    <a:pt x="63580" y="0"/>
                  </a:lnTo>
                  <a:close/>
                </a:path>
              </a:pathLst>
            </a:custGeom>
            <a:solidFill>
              <a:srgbClr val="D9D9D9"/>
            </a:solidFill>
            <a:ln>
              <a:noFill/>
            </a:ln>
          </p:spPr>
        </p:sp>
        <p:sp>
          <p:nvSpPr>
            <p:cNvPr id="1187" name="Google Shape;1187;g23196b1bd6d_0_912"/>
            <p:cNvSpPr/>
            <p:nvPr/>
          </p:nvSpPr>
          <p:spPr>
            <a:xfrm>
              <a:off x="2991269"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0944A1"/>
            </a:solidFill>
            <a:ln>
              <a:noFill/>
            </a:ln>
          </p:spPr>
        </p:sp>
        <p:sp>
          <p:nvSpPr>
            <p:cNvPr id="1188" name="Google Shape;1188;g23196b1bd6d_0_912"/>
            <p:cNvSpPr/>
            <p:nvPr/>
          </p:nvSpPr>
          <p:spPr>
            <a:xfrm flipH="1">
              <a:off x="4747852" y="3020977"/>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307BF3"/>
            </a:solidFill>
            <a:ln>
              <a:noFill/>
            </a:ln>
          </p:spPr>
        </p:sp>
        <p:sp>
          <p:nvSpPr>
            <p:cNvPr id="1189" name="Google Shape;1189;g23196b1bd6d_0_912"/>
            <p:cNvSpPr/>
            <p:nvPr/>
          </p:nvSpPr>
          <p:spPr>
            <a:xfrm>
              <a:off x="3969199" y="2001324"/>
              <a:ext cx="1565850" cy="585863"/>
            </a:xfrm>
            <a:custGeom>
              <a:rect b="b" l="l" r="r" t="t"/>
              <a:pathLst>
                <a:path extrusionOk="0" h="8150" w="24053">
                  <a:moveTo>
                    <a:pt x="0" y="3827"/>
                  </a:moveTo>
                  <a:lnTo>
                    <a:pt x="11976" y="8150"/>
                  </a:lnTo>
                  <a:lnTo>
                    <a:pt x="24053" y="3827"/>
                  </a:lnTo>
                  <a:lnTo>
                    <a:pt x="12126" y="0"/>
                  </a:lnTo>
                  <a:close/>
                </a:path>
              </a:pathLst>
            </a:custGeom>
            <a:solidFill>
              <a:srgbClr val="D9D9D9"/>
            </a:solidFill>
            <a:ln>
              <a:noFill/>
            </a:ln>
          </p:spPr>
        </p:sp>
        <p:sp>
          <p:nvSpPr>
            <p:cNvPr id="1190" name="Google Shape;1190;g23196b1bd6d_0_912"/>
            <p:cNvSpPr/>
            <p:nvPr/>
          </p:nvSpPr>
          <p:spPr>
            <a:xfrm>
              <a:off x="356325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0944A1"/>
            </a:solidFill>
            <a:ln>
              <a:noFill/>
            </a:ln>
          </p:spPr>
        </p:sp>
        <p:sp>
          <p:nvSpPr>
            <p:cNvPr id="1191" name="Google Shape;1191;g23196b1bd6d_0_912"/>
            <p:cNvSpPr/>
            <p:nvPr/>
          </p:nvSpPr>
          <p:spPr>
            <a:xfrm flipH="1">
              <a:off x="4749365" y="2275837"/>
              <a:ext cx="1189300" cy="1015326"/>
            </a:xfrm>
            <a:custGeom>
              <a:rect b="b" l="l" r="r" t="t"/>
              <a:pathLst>
                <a:path extrusionOk="0" h="14114" w="18238">
                  <a:moveTo>
                    <a:pt x="6262" y="0"/>
                  </a:moveTo>
                  <a:lnTo>
                    <a:pt x="18238" y="4324"/>
                  </a:lnTo>
                  <a:lnTo>
                    <a:pt x="18238" y="14114"/>
                  </a:lnTo>
                  <a:lnTo>
                    <a:pt x="0" y="7554"/>
                  </a:lnTo>
                  <a:close/>
                </a:path>
              </a:pathLst>
            </a:custGeom>
            <a:solidFill>
              <a:srgbClr val="0D5DDF"/>
            </a:solidFill>
            <a:ln>
              <a:noFill/>
            </a:ln>
          </p:spPr>
        </p:sp>
        <p:sp>
          <p:nvSpPr>
            <p:cNvPr id="1192" name="Google Shape;1192;g23196b1bd6d_0_912"/>
            <p:cNvSpPr/>
            <p:nvPr/>
          </p:nvSpPr>
          <p:spPr>
            <a:xfrm>
              <a:off x="4059061" y="1153325"/>
              <a:ext cx="693508" cy="1201140"/>
            </a:xfrm>
            <a:custGeom>
              <a:rect b="b" l="l" r="r" t="t"/>
              <a:pathLst>
                <a:path extrusionOk="0" h="16697" w="10635">
                  <a:moveTo>
                    <a:pt x="10635" y="0"/>
                  </a:moveTo>
                  <a:lnTo>
                    <a:pt x="0" y="12722"/>
                  </a:lnTo>
                  <a:lnTo>
                    <a:pt x="10635" y="16697"/>
                  </a:lnTo>
                  <a:close/>
                </a:path>
              </a:pathLst>
            </a:custGeom>
            <a:solidFill>
              <a:srgbClr val="0944A1"/>
            </a:solidFill>
            <a:ln>
              <a:noFill/>
            </a:ln>
          </p:spPr>
        </p:sp>
        <p:sp>
          <p:nvSpPr>
            <p:cNvPr id="1193" name="Google Shape;1193;g23196b1bd6d_0_912"/>
            <p:cNvSpPr/>
            <p:nvPr/>
          </p:nvSpPr>
          <p:spPr>
            <a:xfrm flipH="1">
              <a:off x="4749350" y="1153325"/>
              <a:ext cx="693508" cy="1201140"/>
            </a:xfrm>
            <a:custGeom>
              <a:rect b="b" l="l" r="r" t="t"/>
              <a:pathLst>
                <a:path extrusionOk="0" h="16697" w="10635">
                  <a:moveTo>
                    <a:pt x="10635" y="0"/>
                  </a:moveTo>
                  <a:lnTo>
                    <a:pt x="0" y="12722"/>
                  </a:lnTo>
                  <a:lnTo>
                    <a:pt x="10635" y="16697"/>
                  </a:lnTo>
                  <a:close/>
                </a:path>
              </a:pathLst>
            </a:custGeom>
            <a:solidFill>
              <a:srgbClr val="0C58D3"/>
            </a:solidFill>
            <a:ln>
              <a:noFill/>
            </a:ln>
          </p:spPr>
        </p:sp>
      </p:grpSp>
      <p:sp>
        <p:nvSpPr>
          <p:cNvPr id="1194" name="Google Shape;1194;g23196b1bd6d_0_912"/>
          <p:cNvSpPr txBox="1"/>
          <p:nvPr/>
        </p:nvSpPr>
        <p:spPr>
          <a:xfrm>
            <a:off x="3888400" y="911225"/>
            <a:ext cx="5155200" cy="38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700">
                <a:latin typeface="Lato"/>
                <a:ea typeface="Lato"/>
                <a:cs typeface="Lato"/>
                <a:sym typeface="Lato"/>
              </a:rPr>
              <a:t>I</a:t>
            </a:r>
            <a:r>
              <a:rPr lang="en-US" sz="1600">
                <a:latin typeface="Lato"/>
                <a:ea typeface="Lato"/>
                <a:cs typeface="Lato"/>
                <a:sym typeface="Lato"/>
              </a:rPr>
              <a:t>ntensive:</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US" sz="1600">
                <a:latin typeface="Lato"/>
                <a:ea typeface="Lato"/>
                <a:cs typeface="Lato"/>
                <a:sym typeface="Lato"/>
              </a:rPr>
              <a:t>MPS/Racine</a:t>
            </a:r>
            <a:endParaRPr sz="1600">
              <a:latin typeface="Lato"/>
              <a:ea typeface="Lato"/>
              <a:cs typeface="Lato"/>
              <a:sym typeface="Lato"/>
            </a:endParaRPr>
          </a:p>
          <a:p>
            <a:pPr indent="-330200" lvl="0" marL="457200" rtl="0" algn="l">
              <a:spcBef>
                <a:spcPts val="0"/>
              </a:spcBef>
              <a:spcAft>
                <a:spcPts val="0"/>
              </a:spcAft>
              <a:buSzPts val="1600"/>
              <a:buFont typeface="Lato"/>
              <a:buChar char="●"/>
            </a:pPr>
            <a:r>
              <a:rPr lang="en-US" sz="1600">
                <a:latin typeface="Lato"/>
                <a:ea typeface="Lato"/>
                <a:cs typeface="Lato"/>
                <a:sym typeface="Lato"/>
              </a:rPr>
              <a:t>Needs Intervention </a:t>
            </a:r>
            <a:endParaRPr sz="1600">
              <a:latin typeface="Lato"/>
              <a:ea typeface="Lato"/>
              <a:cs typeface="Lato"/>
              <a:sym typeface="Lato"/>
            </a:endParaRPr>
          </a:p>
          <a:p>
            <a:pPr indent="0" lvl="0" marL="0" rtl="0" algn="l">
              <a:spcBef>
                <a:spcPts val="0"/>
              </a:spcBef>
              <a:spcAft>
                <a:spcPts val="0"/>
              </a:spcAft>
              <a:buNone/>
            </a:pPr>
            <a:r>
              <a:t/>
            </a:r>
            <a:endParaRPr sz="1300">
              <a:latin typeface="Lato"/>
              <a:ea typeface="Lato"/>
              <a:cs typeface="Lato"/>
              <a:sym typeface="Lato"/>
            </a:endParaRPr>
          </a:p>
          <a:p>
            <a:pPr indent="0" lvl="0" marL="0" rtl="0" algn="l">
              <a:spcBef>
                <a:spcPts val="0"/>
              </a:spcBef>
              <a:spcAft>
                <a:spcPts val="0"/>
              </a:spcAft>
              <a:buClr>
                <a:schemeClr val="dk1"/>
              </a:buClr>
              <a:buSzPts val="1100"/>
              <a:buFont typeface="Arial"/>
              <a:buNone/>
            </a:pPr>
            <a:r>
              <a:rPr lang="en-US" sz="1600">
                <a:solidFill>
                  <a:schemeClr val="dk1"/>
                </a:solidFill>
                <a:latin typeface="Lato"/>
                <a:ea typeface="Lato"/>
                <a:cs typeface="Lato"/>
                <a:sym typeface="Lato"/>
              </a:rPr>
              <a:t>Targeted: Networked Improvement Teams:</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TA Network for Improvement</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extLst>
                  <a:ext uri="http://customooxmlschemas.google.com/">
                    <go:slidesCustomData xmlns:go="http://customooxmlschemas.google.com/" textRoundtripDataId="17"/>
                  </a:ext>
                </a:extLst>
              </a:rPr>
              <a:t>Wisconsin Urban Leadership Institute </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IDEA discretionary grant projects</a:t>
            </a:r>
            <a:endParaRPr sz="1600">
              <a:solidFill>
                <a:schemeClr val="dk1"/>
              </a:solidFill>
              <a:latin typeface="Lato"/>
              <a:ea typeface="Lato"/>
              <a:cs typeface="Lato"/>
              <a:sym typeface="Lato"/>
            </a:endParaRPr>
          </a:p>
          <a:p>
            <a:pPr indent="0" lvl="0" marL="0" rtl="0" algn="l">
              <a:spcBef>
                <a:spcPts val="0"/>
              </a:spcBef>
              <a:spcAft>
                <a:spcPts val="0"/>
              </a:spcAft>
              <a:buNone/>
            </a:pPr>
            <a:r>
              <a:t/>
            </a:r>
            <a:endParaRPr sz="1300">
              <a:solidFill>
                <a:schemeClr val="dk1"/>
              </a:solidFill>
              <a:latin typeface="Lato"/>
              <a:ea typeface="Lato"/>
              <a:cs typeface="Lato"/>
              <a:sym typeface="Lato"/>
            </a:endParaRPr>
          </a:p>
          <a:p>
            <a:pPr indent="0" lvl="0" marL="0" rtl="0" algn="l">
              <a:spcBef>
                <a:spcPts val="0"/>
              </a:spcBef>
              <a:spcAft>
                <a:spcPts val="0"/>
              </a:spcAft>
              <a:buNone/>
            </a:pPr>
            <a:r>
              <a:rPr lang="en-US" sz="1600">
                <a:solidFill>
                  <a:schemeClr val="dk1"/>
                </a:solidFill>
                <a:latin typeface="Lato"/>
                <a:ea typeface="Lato"/>
                <a:cs typeface="Lato"/>
                <a:sym typeface="Lato"/>
              </a:rPr>
              <a:t>Universal:</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Educator Effectiveness</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Equitable Multilevel Systems of Support</a:t>
            </a:r>
            <a:endParaRPr sz="1600">
              <a:solidFill>
                <a:schemeClr val="dk1"/>
              </a:solidFill>
              <a:latin typeface="Lato"/>
              <a:ea typeface="Lato"/>
              <a:cs typeface="Lato"/>
              <a:sym typeface="Lato"/>
            </a:endParaRPr>
          </a:p>
          <a:p>
            <a:pPr indent="-330200" lvl="0" marL="457200" rtl="0" algn="l">
              <a:spcBef>
                <a:spcPts val="0"/>
              </a:spcBef>
              <a:spcAft>
                <a:spcPts val="0"/>
              </a:spcAft>
              <a:buClr>
                <a:schemeClr val="dk1"/>
              </a:buClr>
              <a:buSzPts val="1600"/>
              <a:buFont typeface="Lato"/>
              <a:buChar char="●"/>
            </a:pPr>
            <a:r>
              <a:rPr lang="en-US" sz="1600">
                <a:solidFill>
                  <a:schemeClr val="dk1"/>
                </a:solidFill>
                <a:latin typeface="Lato"/>
                <a:ea typeface="Lato"/>
                <a:cs typeface="Lato"/>
                <a:sym typeface="Lato"/>
              </a:rPr>
              <a:t>IMPL</a:t>
            </a:r>
            <a:endParaRPr sz="1600">
              <a:solidFill>
                <a:schemeClr val="dk1"/>
              </a:solidFill>
              <a:latin typeface="Lato"/>
              <a:ea typeface="Lato"/>
              <a:cs typeface="Lato"/>
              <a:sym typeface="Lato"/>
            </a:endParaRPr>
          </a:p>
          <a:p>
            <a:pPr indent="0" lvl="0" marL="0" rtl="0" algn="l">
              <a:spcBef>
                <a:spcPts val="0"/>
              </a:spcBef>
              <a:spcAft>
                <a:spcPts val="0"/>
              </a:spcAft>
              <a:buNone/>
            </a:pPr>
            <a:r>
              <a:t/>
            </a:r>
            <a:endParaRPr sz="1800">
              <a:latin typeface="Lato"/>
              <a:ea typeface="Lato"/>
              <a:cs typeface="Lato"/>
              <a:sym typeface="Lato"/>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8" name="Shape 1198"/>
        <p:cNvGrpSpPr/>
        <p:nvPr/>
      </p:nvGrpSpPr>
      <p:grpSpPr>
        <a:xfrm>
          <a:off x="0" y="0"/>
          <a:ext cx="0" cy="0"/>
          <a:chOff x="0" y="0"/>
          <a:chExt cx="0" cy="0"/>
        </a:xfrm>
      </p:grpSpPr>
      <p:sp>
        <p:nvSpPr>
          <p:cNvPr id="1199" name="Google Shape;1199;g23196b1bd6d_0_927"/>
          <p:cNvSpPr txBox="1"/>
          <p:nvPr>
            <p:ph idx="1" type="body"/>
          </p:nvPr>
        </p:nvSpPr>
        <p:spPr>
          <a:xfrm>
            <a:off x="0" y="1"/>
            <a:ext cx="9144000" cy="921600"/>
          </a:xfrm>
          <a:prstGeom prst="rect">
            <a:avLst/>
          </a:prstGeom>
        </p:spPr>
        <p:txBody>
          <a:bodyPr anchorCtr="0" anchor="ctr" bIns="34275" lIns="68575" spcFirstLastPara="1" rIns="68575" wrap="square" tIns="34275">
            <a:normAutofit/>
          </a:bodyPr>
          <a:lstStyle/>
          <a:p>
            <a:pPr indent="0" lvl="0" marL="0" rtl="0" algn="ctr">
              <a:spcBef>
                <a:spcPts val="800"/>
              </a:spcBef>
              <a:spcAft>
                <a:spcPts val="0"/>
              </a:spcAft>
              <a:buNone/>
            </a:pPr>
            <a:r>
              <a:rPr lang="en-US"/>
              <a:t>Key Take-Aways</a:t>
            </a:r>
            <a:endParaRPr/>
          </a:p>
        </p:txBody>
      </p:sp>
      <p:sp>
        <p:nvSpPr>
          <p:cNvPr id="1200" name="Google Shape;1200;g23196b1bd6d_0_927"/>
          <p:cNvSpPr txBox="1"/>
          <p:nvPr>
            <p:ph idx="2" type="body"/>
          </p:nvPr>
        </p:nvSpPr>
        <p:spPr>
          <a:xfrm>
            <a:off x="160400" y="3282600"/>
            <a:ext cx="2513700" cy="1294500"/>
          </a:xfrm>
          <a:prstGeom prst="rect">
            <a:avLst/>
          </a:prstGeom>
        </p:spPr>
        <p:txBody>
          <a:bodyPr anchorCtr="0" anchor="t" bIns="34275" lIns="68575" spcFirstLastPara="1" rIns="68575" wrap="square" tIns="34275">
            <a:normAutofit/>
          </a:bodyPr>
          <a:lstStyle/>
          <a:p>
            <a:pPr indent="0" lvl="0" marL="0" rtl="0" algn="ctr">
              <a:lnSpc>
                <a:spcPct val="100000"/>
              </a:lnSpc>
              <a:spcBef>
                <a:spcPts val="800"/>
              </a:spcBef>
              <a:spcAft>
                <a:spcPts val="0"/>
              </a:spcAft>
              <a:buNone/>
            </a:pPr>
            <a:r>
              <a:rPr lang="en-US" sz="1700"/>
              <a:t>December 5, 2023</a:t>
            </a:r>
            <a:endParaRPr sz="1700"/>
          </a:p>
          <a:p>
            <a:pPr indent="0" lvl="0" marL="0" rtl="0" algn="ctr">
              <a:lnSpc>
                <a:spcPct val="100000"/>
              </a:lnSpc>
              <a:spcBef>
                <a:spcPts val="800"/>
              </a:spcBef>
              <a:spcAft>
                <a:spcPts val="0"/>
              </a:spcAft>
              <a:buNone/>
            </a:pPr>
            <a:r>
              <a:rPr lang="en-US" sz="2100" u="sng">
                <a:solidFill>
                  <a:schemeClr val="hlink"/>
                </a:solidFill>
                <a:hlinkClick r:id="rId3"/>
              </a:rPr>
              <a:t>DATA SNAPSHOT</a:t>
            </a:r>
            <a:endParaRPr sz="2100"/>
          </a:p>
          <a:p>
            <a:pPr indent="0" lvl="0" marL="0" rtl="0" algn="ctr">
              <a:lnSpc>
                <a:spcPct val="100000"/>
              </a:lnSpc>
              <a:spcBef>
                <a:spcPts val="800"/>
              </a:spcBef>
              <a:spcAft>
                <a:spcPts val="0"/>
              </a:spcAft>
              <a:buNone/>
            </a:pPr>
            <a:r>
              <a:rPr lang="en-US" sz="1700"/>
              <a:t>Ensure accurate data</a:t>
            </a:r>
            <a:endParaRPr sz="1700"/>
          </a:p>
        </p:txBody>
      </p:sp>
      <p:pic>
        <p:nvPicPr>
          <p:cNvPr id="1201" name="Google Shape;1201;g23196b1bd6d_0_927"/>
          <p:cNvPicPr preferRelativeResize="0"/>
          <p:nvPr/>
        </p:nvPicPr>
        <p:blipFill>
          <a:blip r:embed="rId4">
            <a:alphaModFix/>
          </a:blip>
          <a:stretch>
            <a:fillRect/>
          </a:stretch>
        </p:blipFill>
        <p:spPr>
          <a:xfrm>
            <a:off x="422281" y="1257224"/>
            <a:ext cx="1989925" cy="2025375"/>
          </a:xfrm>
          <a:prstGeom prst="rect">
            <a:avLst/>
          </a:prstGeom>
          <a:noFill/>
          <a:ln>
            <a:noFill/>
          </a:ln>
        </p:spPr>
      </p:pic>
      <p:sp>
        <p:nvSpPr>
          <p:cNvPr id="1202" name="Google Shape;1202;g23196b1bd6d_0_927"/>
          <p:cNvSpPr txBox="1"/>
          <p:nvPr>
            <p:ph idx="2" type="body"/>
          </p:nvPr>
        </p:nvSpPr>
        <p:spPr>
          <a:xfrm>
            <a:off x="3383400" y="3282600"/>
            <a:ext cx="2513700" cy="1294500"/>
          </a:xfrm>
          <a:prstGeom prst="rect">
            <a:avLst/>
          </a:prstGeom>
        </p:spPr>
        <p:txBody>
          <a:bodyPr anchorCtr="0" anchor="t" bIns="34275" lIns="68575" spcFirstLastPara="1" rIns="68575" wrap="square" tIns="34275">
            <a:normAutofit lnSpcReduction="20000"/>
          </a:bodyPr>
          <a:lstStyle/>
          <a:p>
            <a:pPr indent="0" lvl="0" marL="0" rtl="0" algn="ctr">
              <a:lnSpc>
                <a:spcPct val="100000"/>
              </a:lnSpc>
              <a:spcBef>
                <a:spcPts val="800"/>
              </a:spcBef>
              <a:spcAft>
                <a:spcPts val="0"/>
              </a:spcAft>
              <a:buNone/>
            </a:pPr>
            <a:r>
              <a:rPr lang="en-US" sz="1700"/>
              <a:t>February 2024</a:t>
            </a:r>
            <a:endParaRPr sz="1700"/>
          </a:p>
          <a:p>
            <a:pPr indent="0" lvl="0" marL="0" rtl="0" algn="ctr">
              <a:lnSpc>
                <a:spcPct val="100000"/>
              </a:lnSpc>
              <a:spcBef>
                <a:spcPts val="800"/>
              </a:spcBef>
              <a:spcAft>
                <a:spcPts val="0"/>
              </a:spcAft>
              <a:buNone/>
            </a:pPr>
            <a:r>
              <a:rPr lang="en-US" sz="2100" u="sng">
                <a:solidFill>
                  <a:schemeClr val="hlink"/>
                </a:solidFill>
                <a:hlinkClick r:id="rId5"/>
              </a:rPr>
              <a:t>SECURE ACCESS FILE EXCHANGE</a:t>
            </a:r>
            <a:endParaRPr sz="2100"/>
          </a:p>
          <a:p>
            <a:pPr indent="0" lvl="0" marL="0" rtl="0" algn="ctr">
              <a:lnSpc>
                <a:spcPct val="100000"/>
              </a:lnSpc>
              <a:spcBef>
                <a:spcPts val="800"/>
              </a:spcBef>
              <a:spcAft>
                <a:spcPts val="0"/>
              </a:spcAft>
              <a:buNone/>
            </a:pPr>
            <a:r>
              <a:rPr lang="en-US" sz="1700"/>
              <a:t>Review JFN Packet</a:t>
            </a:r>
            <a:endParaRPr sz="1700"/>
          </a:p>
        </p:txBody>
      </p:sp>
      <p:sp>
        <p:nvSpPr>
          <p:cNvPr id="1203" name="Google Shape;1203;g23196b1bd6d_0_927"/>
          <p:cNvSpPr txBox="1"/>
          <p:nvPr>
            <p:ph idx="2" type="body"/>
          </p:nvPr>
        </p:nvSpPr>
        <p:spPr>
          <a:xfrm>
            <a:off x="6460050" y="3282600"/>
            <a:ext cx="2513700" cy="1294500"/>
          </a:xfrm>
          <a:prstGeom prst="rect">
            <a:avLst/>
          </a:prstGeom>
        </p:spPr>
        <p:txBody>
          <a:bodyPr anchorCtr="0" anchor="t" bIns="34275" lIns="68575" spcFirstLastPara="1" rIns="68575" wrap="square" tIns="34275">
            <a:normAutofit fontScale="92500" lnSpcReduction="10000"/>
          </a:bodyPr>
          <a:lstStyle/>
          <a:p>
            <a:pPr indent="0" lvl="0" marL="0" rtl="0" algn="ctr">
              <a:lnSpc>
                <a:spcPct val="100000"/>
              </a:lnSpc>
              <a:spcBef>
                <a:spcPts val="800"/>
              </a:spcBef>
              <a:spcAft>
                <a:spcPts val="0"/>
              </a:spcAft>
              <a:buNone/>
            </a:pPr>
            <a:r>
              <a:rPr lang="en-US" sz="1700"/>
              <a:t>Spring 2024</a:t>
            </a:r>
            <a:endParaRPr sz="1700"/>
          </a:p>
          <a:p>
            <a:pPr indent="0" lvl="0" marL="0" rtl="0" algn="ctr">
              <a:lnSpc>
                <a:spcPct val="100000"/>
              </a:lnSpc>
              <a:spcBef>
                <a:spcPts val="800"/>
              </a:spcBef>
              <a:spcAft>
                <a:spcPts val="0"/>
              </a:spcAft>
              <a:buNone/>
            </a:pPr>
            <a:r>
              <a:rPr lang="en-US" sz="2100" u="sng">
                <a:solidFill>
                  <a:schemeClr val="hlink"/>
                </a:solidFill>
                <a:hlinkClick r:id="rId6"/>
              </a:rPr>
              <a:t>CONTINUOUS IMPROVEMENT</a:t>
            </a:r>
            <a:endParaRPr sz="2100"/>
          </a:p>
          <a:p>
            <a:pPr indent="0" lvl="0" marL="0" rtl="0" algn="ctr">
              <a:lnSpc>
                <a:spcPct val="100000"/>
              </a:lnSpc>
              <a:spcBef>
                <a:spcPts val="800"/>
              </a:spcBef>
              <a:spcAft>
                <a:spcPts val="0"/>
              </a:spcAft>
              <a:buNone/>
            </a:pPr>
            <a:r>
              <a:rPr lang="en-US" sz="1700"/>
              <a:t>May have required activities</a:t>
            </a:r>
            <a:endParaRPr sz="1700"/>
          </a:p>
        </p:txBody>
      </p:sp>
      <p:pic>
        <p:nvPicPr>
          <p:cNvPr id="1204" name="Google Shape;1204;g23196b1bd6d_0_927"/>
          <p:cNvPicPr preferRelativeResize="0"/>
          <p:nvPr/>
        </p:nvPicPr>
        <p:blipFill>
          <a:blip r:embed="rId7">
            <a:alphaModFix/>
          </a:blip>
          <a:stretch>
            <a:fillRect/>
          </a:stretch>
        </p:blipFill>
        <p:spPr>
          <a:xfrm>
            <a:off x="3866325" y="1257227"/>
            <a:ext cx="1547856" cy="2025375"/>
          </a:xfrm>
          <a:prstGeom prst="rect">
            <a:avLst/>
          </a:prstGeom>
          <a:noFill/>
          <a:ln>
            <a:noFill/>
          </a:ln>
        </p:spPr>
      </p:pic>
      <p:pic>
        <p:nvPicPr>
          <p:cNvPr id="1205" name="Google Shape;1205;g23196b1bd6d_0_927"/>
          <p:cNvPicPr preferRelativeResize="0"/>
          <p:nvPr/>
        </p:nvPicPr>
        <p:blipFill>
          <a:blip r:embed="rId8">
            <a:alphaModFix/>
          </a:blip>
          <a:stretch>
            <a:fillRect/>
          </a:stretch>
        </p:blipFill>
        <p:spPr>
          <a:xfrm>
            <a:off x="6608101" y="1409625"/>
            <a:ext cx="2217612" cy="18729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g23196b1bd6d_0_1384"/>
          <p:cNvSpPr txBox="1"/>
          <p:nvPr>
            <p:ph idx="1" type="body"/>
          </p:nvPr>
        </p:nvSpPr>
        <p:spPr>
          <a:xfrm>
            <a:off x="729983" y="1321561"/>
            <a:ext cx="7061700" cy="2079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333399"/>
              </a:buClr>
              <a:buSzPts val="4000"/>
              <a:buNone/>
            </a:pPr>
            <a:r>
              <a:rPr lang="en-US" sz="4000"/>
              <a:t>Independent Charter Schools and</a:t>
            </a:r>
            <a:br>
              <a:rPr lang="en-US" sz="4000"/>
            </a:br>
            <a:r>
              <a:rPr lang="en-US" sz="4000"/>
              <a:t>Special Education</a:t>
            </a:r>
            <a:endParaRPr/>
          </a:p>
        </p:txBody>
      </p:sp>
      <p:sp>
        <p:nvSpPr>
          <p:cNvPr id="1212" name="Google Shape;1212;g23196b1bd6d_0_1384"/>
          <p:cNvSpPr txBox="1"/>
          <p:nvPr>
            <p:ph idx="2" type="body"/>
          </p:nvPr>
        </p:nvSpPr>
        <p:spPr>
          <a:xfrm>
            <a:off x="6873268" y="3096736"/>
            <a:ext cx="1984800" cy="1068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318"/>
              <a:buNone/>
            </a:pPr>
            <a:r>
              <a:rPr lang="en-US" sz="1318"/>
              <a:t>Patricia Williams</a:t>
            </a:r>
            <a:endParaRPr/>
          </a:p>
          <a:p>
            <a:pPr indent="0" lvl="0" marL="0" rtl="0" algn="l">
              <a:lnSpc>
                <a:spcPct val="100000"/>
              </a:lnSpc>
              <a:spcBef>
                <a:spcPts val="0"/>
              </a:spcBef>
              <a:spcAft>
                <a:spcPts val="0"/>
              </a:spcAft>
              <a:buClr>
                <a:schemeClr val="dk1"/>
              </a:buClr>
              <a:buSzPts val="1318"/>
              <a:buNone/>
            </a:pPr>
            <a:r>
              <a:rPr lang="en-US" sz="1318"/>
              <a:t>Director, Special Education Team</a:t>
            </a:r>
            <a:endParaRPr/>
          </a:p>
          <a:p>
            <a:pPr indent="0" lvl="0" marL="0" rtl="0" algn="l">
              <a:lnSpc>
                <a:spcPct val="89681"/>
              </a:lnSpc>
              <a:spcBef>
                <a:spcPts val="0"/>
              </a:spcBef>
              <a:spcAft>
                <a:spcPts val="0"/>
              </a:spcAft>
              <a:buClr>
                <a:schemeClr val="dk1"/>
              </a:buClr>
              <a:buSzPts val="1318"/>
              <a:buNone/>
            </a:pPr>
            <a:r>
              <a:rPr lang="en-US" sz="1318"/>
              <a:t>July, 2023</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g23196b1bd6d_0_139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n-US"/>
              <a:t>Overview</a:t>
            </a:r>
            <a:endParaRPr/>
          </a:p>
        </p:txBody>
      </p:sp>
      <p:sp>
        <p:nvSpPr>
          <p:cNvPr id="1218" name="Google Shape;1218;g23196b1bd6d_0_1390"/>
          <p:cNvSpPr txBox="1"/>
          <p:nvPr>
            <p:ph idx="2" type="body"/>
          </p:nvPr>
        </p:nvSpPr>
        <p:spPr>
          <a:xfrm>
            <a:off x="379524" y="1245544"/>
            <a:ext cx="5799600" cy="3303900"/>
          </a:xfrm>
          <a:prstGeom prst="rect">
            <a:avLst/>
          </a:prstGeom>
          <a:noFill/>
          <a:ln>
            <a:noFill/>
          </a:ln>
        </p:spPr>
        <p:txBody>
          <a:bodyPr anchorCtr="0" anchor="t" bIns="45700" lIns="91425" spcFirstLastPara="1" rIns="91425" wrap="square" tIns="45700">
            <a:noAutofit/>
          </a:bodyPr>
          <a:lstStyle/>
          <a:p>
            <a:pPr indent="-381000" lvl="0" marL="457200" rtl="0" algn="l">
              <a:lnSpc>
                <a:spcPct val="100000"/>
              </a:lnSpc>
              <a:spcBef>
                <a:spcPts val="0"/>
              </a:spcBef>
              <a:spcAft>
                <a:spcPts val="0"/>
              </a:spcAft>
              <a:buSzPts val="2800"/>
              <a:buChar char="•"/>
            </a:pPr>
            <a:r>
              <a:rPr lang="en-US" sz="2800"/>
              <a:t>Evaluations</a:t>
            </a:r>
            <a:endParaRPr/>
          </a:p>
          <a:p>
            <a:pPr indent="-294767" lvl="0" marL="457200" rtl="0" algn="l">
              <a:lnSpc>
                <a:spcPct val="100000"/>
              </a:lnSpc>
              <a:spcBef>
                <a:spcPts val="600"/>
              </a:spcBef>
              <a:spcAft>
                <a:spcPts val="0"/>
              </a:spcAft>
              <a:buSzPts val="1358"/>
              <a:buNone/>
            </a:pPr>
            <a:r>
              <a:t/>
            </a:r>
            <a:endParaRPr sz="1358"/>
          </a:p>
          <a:p>
            <a:pPr indent="-381000" lvl="0" marL="457200" rtl="0" algn="l">
              <a:lnSpc>
                <a:spcPct val="100000"/>
              </a:lnSpc>
              <a:spcBef>
                <a:spcPts val="600"/>
              </a:spcBef>
              <a:spcAft>
                <a:spcPts val="0"/>
              </a:spcAft>
              <a:buSzPts val="2800"/>
              <a:buChar char="•"/>
            </a:pPr>
            <a:r>
              <a:rPr lang="en-US" sz="2800"/>
              <a:t>Providing Free Appropriate Public Education (FAPE)</a:t>
            </a:r>
            <a:endParaRPr/>
          </a:p>
          <a:p>
            <a:pPr indent="-203200" lvl="0" marL="457200" rtl="0" algn="l">
              <a:lnSpc>
                <a:spcPct val="100000"/>
              </a:lnSpc>
              <a:spcBef>
                <a:spcPts val="600"/>
              </a:spcBef>
              <a:spcAft>
                <a:spcPts val="0"/>
              </a:spcAft>
              <a:buSzPts val="2800"/>
              <a:buNone/>
            </a:pPr>
            <a:r>
              <a:t/>
            </a:r>
            <a:endParaRPr sz="2800"/>
          </a:p>
          <a:p>
            <a:pPr indent="-381000" lvl="0" marL="457200" rtl="0" algn="l">
              <a:lnSpc>
                <a:spcPct val="100000"/>
              </a:lnSpc>
              <a:spcBef>
                <a:spcPts val="600"/>
              </a:spcBef>
              <a:spcAft>
                <a:spcPts val="600"/>
              </a:spcAft>
              <a:buSzPts val="2800"/>
              <a:buChar char="•"/>
            </a:pPr>
            <a:r>
              <a:rPr lang="en-US" sz="2800"/>
              <a:t>IEP development</a:t>
            </a:r>
            <a:endParaRPr/>
          </a:p>
        </p:txBody>
      </p:sp>
      <p:pic>
        <p:nvPicPr>
          <p:cNvPr id="1219" name="Google Shape;1219;g23196b1bd6d_0_1390"/>
          <p:cNvPicPr preferRelativeResize="0"/>
          <p:nvPr/>
        </p:nvPicPr>
        <p:blipFill rotWithShape="1">
          <a:blip r:embed="rId3">
            <a:alphaModFix/>
          </a:blip>
          <a:srcRect b="0" l="8466" r="0" t="0"/>
          <a:stretch/>
        </p:blipFill>
        <p:spPr>
          <a:xfrm>
            <a:off x="6063521" y="921657"/>
            <a:ext cx="3080478" cy="422184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g23196b1bd6d_0_139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fontScale="92500" lnSpcReduction="20000"/>
          </a:bodyPr>
          <a:lstStyle/>
          <a:p>
            <a:pPr indent="0" lvl="0" marL="0" rtl="0" algn="ctr">
              <a:lnSpc>
                <a:spcPct val="100000"/>
              </a:lnSpc>
              <a:spcBef>
                <a:spcPts val="0"/>
              </a:spcBef>
              <a:spcAft>
                <a:spcPts val="0"/>
              </a:spcAft>
              <a:buClr>
                <a:schemeClr val="lt1"/>
              </a:buClr>
              <a:buSzPct val="100000"/>
              <a:buNone/>
            </a:pPr>
            <a:r>
              <a:rPr lang="en-US"/>
              <a:t>Independent Charter Schools and Special Education</a:t>
            </a:r>
            <a:endParaRPr/>
          </a:p>
        </p:txBody>
      </p:sp>
      <p:sp>
        <p:nvSpPr>
          <p:cNvPr id="1225" name="Google Shape;1225;g23196b1bd6d_0_1396"/>
          <p:cNvSpPr txBox="1"/>
          <p:nvPr>
            <p:ph idx="2" type="body"/>
          </p:nvPr>
        </p:nvSpPr>
        <p:spPr>
          <a:xfrm>
            <a:off x="829876" y="1197429"/>
            <a:ext cx="7376700" cy="37971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2400"/>
              <a:buNone/>
            </a:pPr>
            <a:r>
              <a:rPr lang="en-US"/>
              <a:t>Although exempt from many state laws, independent charter schools must comply with federal laws such as the Individuals with Disabilities Education Act (IDEA)</a:t>
            </a:r>
            <a:endParaRPr/>
          </a:p>
          <a:p>
            <a:pPr indent="0" lvl="0" marL="0" rtl="0" algn="l">
              <a:lnSpc>
                <a:spcPct val="150000"/>
              </a:lnSpc>
              <a:spcBef>
                <a:spcPts val="439"/>
              </a:spcBef>
              <a:spcAft>
                <a:spcPts val="0"/>
              </a:spcAft>
              <a:buClr>
                <a:schemeClr val="dk1"/>
              </a:buClr>
              <a:buSzPts val="24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9" name="Shape 1229"/>
        <p:cNvGrpSpPr/>
        <p:nvPr/>
      </p:nvGrpSpPr>
      <p:grpSpPr>
        <a:xfrm>
          <a:off x="0" y="0"/>
          <a:ext cx="0" cy="0"/>
          <a:chOff x="0" y="0"/>
          <a:chExt cx="0" cy="0"/>
        </a:xfrm>
      </p:grpSpPr>
      <p:sp>
        <p:nvSpPr>
          <p:cNvPr id="1230" name="Google Shape;1230;g23196b1bd6d_0_1401"/>
          <p:cNvSpPr txBox="1"/>
          <p:nvPr>
            <p:ph type="title"/>
          </p:nvPr>
        </p:nvSpPr>
        <p:spPr>
          <a:xfrm>
            <a:off x="737730" y="130610"/>
            <a:ext cx="7668600" cy="572700"/>
          </a:xfrm>
          <a:prstGeom prst="rect">
            <a:avLst/>
          </a:prstGeom>
          <a:noFill/>
          <a:ln>
            <a:noFill/>
          </a:ln>
        </p:spPr>
        <p:txBody>
          <a:bodyPr anchorCtr="0" anchor="b" bIns="41125" lIns="82275" spcFirstLastPara="1" rIns="82275" wrap="square" tIns="41125">
            <a:noAutofit/>
          </a:bodyPr>
          <a:lstStyle/>
          <a:p>
            <a:pPr indent="0" lvl="0" marL="0" rtl="0" algn="ctr">
              <a:lnSpc>
                <a:spcPct val="90000"/>
              </a:lnSpc>
              <a:spcBef>
                <a:spcPts val="0"/>
              </a:spcBef>
              <a:spcAft>
                <a:spcPts val="0"/>
              </a:spcAft>
              <a:buClr>
                <a:schemeClr val="lt1"/>
              </a:buClr>
              <a:buSzPts val="3300"/>
              <a:buFont typeface="Lato Black"/>
              <a:buNone/>
            </a:pPr>
            <a:r>
              <a:rPr lang="en-US"/>
              <a:t>Special Education Enrollment</a:t>
            </a:r>
            <a:endParaRPr/>
          </a:p>
        </p:txBody>
      </p:sp>
      <p:sp>
        <p:nvSpPr>
          <p:cNvPr id="1231" name="Google Shape;1231;g23196b1bd6d_0_1401"/>
          <p:cNvSpPr txBox="1"/>
          <p:nvPr>
            <p:ph idx="1" type="body"/>
          </p:nvPr>
        </p:nvSpPr>
        <p:spPr>
          <a:xfrm>
            <a:off x="737730" y="1152475"/>
            <a:ext cx="7668600" cy="3416400"/>
          </a:xfrm>
          <a:prstGeom prst="rect">
            <a:avLst/>
          </a:prstGeom>
          <a:noFill/>
          <a:ln>
            <a:noFill/>
          </a:ln>
        </p:spPr>
        <p:txBody>
          <a:bodyPr anchorCtr="0" anchor="t" bIns="41125" lIns="82275" spcFirstLastPara="1" rIns="82275" wrap="square" tIns="41125">
            <a:noAutofit/>
          </a:bodyPr>
          <a:lstStyle/>
          <a:p>
            <a:pPr indent="-342900" lvl="0" marL="342900" rtl="0" algn="l">
              <a:lnSpc>
                <a:spcPct val="100000"/>
              </a:lnSpc>
              <a:spcBef>
                <a:spcPts val="0"/>
              </a:spcBef>
              <a:spcAft>
                <a:spcPts val="0"/>
              </a:spcAft>
              <a:buClr>
                <a:schemeClr val="dk1"/>
              </a:buClr>
              <a:buSzPts val="1695"/>
              <a:buFont typeface="Arial"/>
              <a:buChar char="•"/>
            </a:pPr>
            <a:r>
              <a:rPr lang="en-US" sz="2100"/>
              <a:t>May not deny admission to students based on disability</a:t>
            </a:r>
            <a:endParaRPr/>
          </a:p>
          <a:p>
            <a:pPr indent="-235267" lvl="0" marL="342900" rtl="0" algn="l">
              <a:lnSpc>
                <a:spcPct val="100000"/>
              </a:lnSpc>
              <a:spcBef>
                <a:spcPts val="2400"/>
              </a:spcBef>
              <a:spcAft>
                <a:spcPts val="0"/>
              </a:spcAft>
              <a:buClr>
                <a:schemeClr val="dk1"/>
              </a:buClr>
              <a:buSzPts val="1695"/>
              <a:buFont typeface="Arial"/>
              <a:buNone/>
            </a:pPr>
            <a:r>
              <a:t/>
            </a:r>
            <a:endParaRPr sz="2100"/>
          </a:p>
          <a:p>
            <a:pPr indent="-342900" lvl="0" marL="342900" rtl="0" algn="l">
              <a:lnSpc>
                <a:spcPct val="100000"/>
              </a:lnSpc>
              <a:spcBef>
                <a:spcPts val="2400"/>
              </a:spcBef>
              <a:spcAft>
                <a:spcPts val="0"/>
              </a:spcAft>
              <a:buClr>
                <a:schemeClr val="dk1"/>
              </a:buClr>
              <a:buSzPts val="1695"/>
              <a:buFont typeface="Arial"/>
              <a:buChar char="•"/>
            </a:pPr>
            <a:r>
              <a:rPr lang="en-US" sz="2100"/>
              <a:t>May not deny admission to a student with a disability solely because of a need for special education or related services</a:t>
            </a:r>
            <a:endParaRPr sz="2100"/>
          </a:p>
          <a:p>
            <a:pPr indent="0" lvl="0" marL="246888" rtl="0" algn="l">
              <a:lnSpc>
                <a:spcPct val="100000"/>
              </a:lnSpc>
              <a:spcBef>
                <a:spcPts val="2886"/>
              </a:spcBef>
              <a:spcAft>
                <a:spcPts val="0"/>
              </a:spcAft>
              <a:buClr>
                <a:schemeClr val="dk1"/>
              </a:buClr>
              <a:buSzPts val="2295"/>
              <a:buNone/>
            </a:pPr>
            <a:r>
              <a:t/>
            </a:r>
            <a:endParaRPr sz="189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sp>
        <p:nvSpPr>
          <p:cNvPr id="1237" name="Google Shape;1237;g23196b1bd6d_0_140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Evaluation Responsibilities</a:t>
            </a:r>
            <a:endParaRPr/>
          </a:p>
        </p:txBody>
      </p:sp>
      <p:sp>
        <p:nvSpPr>
          <p:cNvPr id="1238" name="Google Shape;1238;g23196b1bd6d_0_1406"/>
          <p:cNvSpPr txBox="1"/>
          <p:nvPr>
            <p:ph idx="2" type="body"/>
          </p:nvPr>
        </p:nvSpPr>
        <p:spPr>
          <a:xfrm>
            <a:off x="219161" y="1208446"/>
            <a:ext cx="4485000" cy="3681600"/>
          </a:xfrm>
          <a:prstGeom prst="rect">
            <a:avLst/>
          </a:prstGeom>
          <a:noFill/>
          <a:ln>
            <a:noFill/>
          </a:ln>
        </p:spPr>
        <p:txBody>
          <a:bodyPr anchorCtr="0" anchor="t" bIns="45700" lIns="91425" spcFirstLastPara="1" rIns="91425" wrap="square" tIns="45700">
            <a:normAutofit lnSpcReduction="20000"/>
          </a:bodyPr>
          <a:lstStyle/>
          <a:p>
            <a:pPr indent="-342900" lvl="0" marL="342900" rtl="0" algn="l">
              <a:lnSpc>
                <a:spcPct val="100000"/>
              </a:lnSpc>
              <a:spcBef>
                <a:spcPts val="0"/>
              </a:spcBef>
              <a:spcAft>
                <a:spcPts val="0"/>
              </a:spcAft>
              <a:buClr>
                <a:schemeClr val="dk1"/>
              </a:buClr>
              <a:buSzPts val="2100"/>
              <a:buChar char="•"/>
            </a:pPr>
            <a:r>
              <a:rPr lang="en-US" sz="2100"/>
              <a:t>Accept referrals</a:t>
            </a:r>
            <a:endParaRPr/>
          </a:p>
          <a:p>
            <a:pPr indent="-342900" lvl="0" marL="342900" rtl="0" algn="l">
              <a:lnSpc>
                <a:spcPct val="100000"/>
              </a:lnSpc>
              <a:spcBef>
                <a:spcPts val="2400"/>
              </a:spcBef>
              <a:spcAft>
                <a:spcPts val="0"/>
              </a:spcAft>
              <a:buClr>
                <a:schemeClr val="dk1"/>
              </a:buClr>
              <a:buSzPts val="2100"/>
              <a:buChar char="•"/>
            </a:pPr>
            <a:r>
              <a:rPr lang="en-US" sz="2100"/>
              <a:t>Anyone may make a referral</a:t>
            </a:r>
            <a:endParaRPr/>
          </a:p>
          <a:p>
            <a:pPr indent="-342900" lvl="0" marL="342900" rtl="0" algn="l">
              <a:lnSpc>
                <a:spcPct val="100000"/>
              </a:lnSpc>
              <a:spcBef>
                <a:spcPts val="2400"/>
              </a:spcBef>
              <a:spcAft>
                <a:spcPts val="0"/>
              </a:spcAft>
              <a:buClr>
                <a:schemeClr val="dk1"/>
              </a:buClr>
              <a:buSzPts val="2100"/>
              <a:buChar char="•"/>
            </a:pPr>
            <a:r>
              <a:rPr lang="en-US" sz="2100"/>
              <a:t>Must be in writing</a:t>
            </a:r>
            <a:endParaRPr/>
          </a:p>
          <a:p>
            <a:pPr indent="-342900" lvl="0" marL="342900" rtl="0" algn="l">
              <a:lnSpc>
                <a:spcPct val="100000"/>
              </a:lnSpc>
              <a:spcBef>
                <a:spcPts val="2400"/>
              </a:spcBef>
              <a:spcAft>
                <a:spcPts val="0"/>
              </a:spcAft>
              <a:buClr>
                <a:schemeClr val="dk1"/>
              </a:buClr>
              <a:buSzPts val="2100"/>
              <a:buChar char="•"/>
            </a:pPr>
            <a:r>
              <a:rPr lang="en-US" sz="2100"/>
              <a:t>Must include the name of the child and why the person believes the child has a disability</a:t>
            </a:r>
            <a:endParaRPr/>
          </a:p>
          <a:p>
            <a:pPr indent="-342900" lvl="0" marL="342900" rtl="0" algn="l">
              <a:lnSpc>
                <a:spcPct val="100000"/>
              </a:lnSpc>
              <a:spcBef>
                <a:spcPts val="2400"/>
              </a:spcBef>
              <a:spcAft>
                <a:spcPts val="0"/>
              </a:spcAft>
              <a:buClr>
                <a:schemeClr val="dk1"/>
              </a:buClr>
              <a:buSzPts val="2100"/>
              <a:buChar char="•"/>
            </a:pPr>
            <a:r>
              <a:rPr lang="en-US" sz="2100"/>
              <a:t>School staff often assist parents in completing forms</a:t>
            </a:r>
            <a:endParaRPr/>
          </a:p>
        </p:txBody>
      </p:sp>
      <p:pic>
        <p:nvPicPr>
          <p:cNvPr id="1239" name="Google Shape;1239;g23196b1bd6d_0_1406"/>
          <p:cNvPicPr preferRelativeResize="0"/>
          <p:nvPr/>
        </p:nvPicPr>
        <p:blipFill rotWithShape="1">
          <a:blip r:embed="rId3">
            <a:alphaModFix/>
          </a:blip>
          <a:srcRect b="0" l="15860" r="15330" t="0"/>
          <a:stretch/>
        </p:blipFill>
        <p:spPr>
          <a:xfrm>
            <a:off x="4792336" y="921657"/>
            <a:ext cx="4351664" cy="4221842"/>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sp>
        <p:nvSpPr>
          <p:cNvPr id="1245" name="Google Shape;1245;g23196b1bd6d_0_141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Referral for Evaluation</a:t>
            </a:r>
            <a:endParaRPr/>
          </a:p>
        </p:txBody>
      </p:sp>
      <p:sp>
        <p:nvSpPr>
          <p:cNvPr id="1246" name="Google Shape;1246;g23196b1bd6d_0_1413"/>
          <p:cNvSpPr txBox="1"/>
          <p:nvPr>
            <p:ph idx="2" type="body"/>
          </p:nvPr>
        </p:nvSpPr>
        <p:spPr>
          <a:xfrm>
            <a:off x="628214" y="1197428"/>
            <a:ext cx="8327400" cy="3570000"/>
          </a:xfrm>
          <a:prstGeom prst="rect">
            <a:avLst/>
          </a:prstGeom>
          <a:noFill/>
          <a:ln>
            <a:noFill/>
          </a:ln>
        </p:spPr>
        <p:txBody>
          <a:bodyPr anchorCtr="0" anchor="t" bIns="45700" lIns="91425" spcFirstLastPara="1" rIns="91425" wrap="square" tIns="45700">
            <a:normAutofit fontScale="32500" lnSpcReduction="10000"/>
          </a:bodyPr>
          <a:lstStyle/>
          <a:p>
            <a:pPr indent="0" lvl="0" marL="0" rtl="0" algn="l">
              <a:lnSpc>
                <a:spcPct val="120000"/>
              </a:lnSpc>
              <a:spcBef>
                <a:spcPts val="0"/>
              </a:spcBef>
              <a:spcAft>
                <a:spcPts val="0"/>
              </a:spcAft>
              <a:buClr>
                <a:schemeClr val="dk1"/>
              </a:buClr>
              <a:buSzPct val="100000"/>
              <a:buNone/>
            </a:pPr>
            <a:r>
              <a:rPr lang="en-US" sz="6500"/>
              <a:t>Individuals required to make referrals</a:t>
            </a:r>
            <a:endParaRPr/>
          </a:p>
          <a:p>
            <a:pPr indent="-342931" lvl="0" marL="342900" rtl="0" algn="l">
              <a:lnSpc>
                <a:spcPct val="120000"/>
              </a:lnSpc>
              <a:spcBef>
                <a:spcPts val="1200"/>
              </a:spcBef>
              <a:spcAft>
                <a:spcPts val="0"/>
              </a:spcAft>
              <a:buClr>
                <a:schemeClr val="dk1"/>
              </a:buClr>
              <a:buSzPct val="100000"/>
              <a:buChar char="•"/>
            </a:pPr>
            <a:r>
              <a:rPr lang="en-US" sz="6500"/>
              <a:t>DPI licensed school staff</a:t>
            </a:r>
            <a:endParaRPr/>
          </a:p>
          <a:p>
            <a:pPr indent="-342931" lvl="0" marL="342900" rtl="0" algn="l">
              <a:lnSpc>
                <a:spcPct val="120000"/>
              </a:lnSpc>
              <a:spcBef>
                <a:spcPts val="1200"/>
              </a:spcBef>
              <a:spcAft>
                <a:spcPts val="0"/>
              </a:spcAft>
              <a:buClr>
                <a:schemeClr val="dk1"/>
              </a:buClr>
              <a:buSzPct val="100000"/>
              <a:buChar char="•"/>
            </a:pPr>
            <a:r>
              <a:rPr lang="en-US" sz="6500"/>
              <a:t>Physicians, nurses, psychologists, social workers and administrators of social service agencies</a:t>
            </a:r>
            <a:endParaRPr/>
          </a:p>
          <a:p>
            <a:pPr indent="0" lvl="0" marL="0" rtl="0" algn="l">
              <a:lnSpc>
                <a:spcPct val="120000"/>
              </a:lnSpc>
              <a:spcBef>
                <a:spcPts val="1200"/>
              </a:spcBef>
              <a:spcAft>
                <a:spcPts val="0"/>
              </a:spcAft>
              <a:buClr>
                <a:schemeClr val="dk1"/>
              </a:buClr>
              <a:buSzPct val="100000"/>
              <a:buNone/>
            </a:pPr>
            <a:r>
              <a:rPr lang="en-US" sz="6500"/>
              <a:t>Teachers and other professionals must inform parents they are going to make a referral</a:t>
            </a:r>
            <a:endParaRPr/>
          </a:p>
          <a:p>
            <a:pPr indent="0" lvl="0" marL="0" rtl="0" algn="l">
              <a:lnSpc>
                <a:spcPct val="120000"/>
              </a:lnSpc>
              <a:spcBef>
                <a:spcPts val="1200"/>
              </a:spcBef>
              <a:spcAft>
                <a:spcPts val="0"/>
              </a:spcAft>
              <a:buClr>
                <a:schemeClr val="dk1"/>
              </a:buClr>
              <a:buSzPct val="100000"/>
              <a:buNone/>
            </a:pPr>
            <a:r>
              <a:rPr lang="en-US" sz="6500"/>
              <a:t>Anyone else, including parents may make a referral</a:t>
            </a:r>
            <a:endParaRPr/>
          </a:p>
          <a:p>
            <a:pPr indent="-293370" lvl="0" marL="342900" rtl="0" algn="l">
              <a:lnSpc>
                <a:spcPct val="150000"/>
              </a:lnSpc>
              <a:spcBef>
                <a:spcPts val="1200"/>
              </a:spcBef>
              <a:spcAft>
                <a:spcPts val="0"/>
              </a:spcAft>
              <a:buClr>
                <a:schemeClr val="dk1"/>
              </a:buClr>
              <a:buSzPct val="100000"/>
              <a:buFont typeface="Arial"/>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23196b1bd6d_0_179"/>
          <p:cNvSpPr txBox="1"/>
          <p:nvPr>
            <p:ph idx="1" type="body"/>
          </p:nvPr>
        </p:nvSpPr>
        <p:spPr>
          <a:xfrm>
            <a:off x="239850" y="1292900"/>
            <a:ext cx="8275500" cy="2945700"/>
          </a:xfrm>
          <a:prstGeom prst="rect">
            <a:avLst/>
          </a:prstGeom>
          <a:noFill/>
          <a:ln>
            <a:noFill/>
          </a:ln>
        </p:spPr>
        <p:txBody>
          <a:bodyPr anchorCtr="0" anchor="t" bIns="34275" lIns="68575" spcFirstLastPara="1" rIns="68575" wrap="square" tIns="34275">
            <a:normAutofit fontScale="85000" lnSpcReduction="10000"/>
          </a:bodyPr>
          <a:lstStyle/>
          <a:p>
            <a:pPr indent="-336550" lvl="0" marL="457200" rtl="0" algn="l">
              <a:lnSpc>
                <a:spcPct val="150000"/>
              </a:lnSpc>
              <a:spcBef>
                <a:spcPts val="0"/>
              </a:spcBef>
              <a:spcAft>
                <a:spcPts val="0"/>
              </a:spcAft>
              <a:buSzPct val="100000"/>
              <a:buChar char="•"/>
            </a:pPr>
            <a:r>
              <a:rPr b="0" lang="en-US" sz="2000"/>
              <a:t>All Wisconsin public schools and districts and choice schools receive a report card annually per state statute. </a:t>
            </a:r>
            <a:r>
              <a:rPr i="1" lang="en-US" sz="2000"/>
              <a:t>This includes charter schools.</a:t>
            </a:r>
            <a:endParaRPr i="1" sz="2000"/>
          </a:p>
          <a:p>
            <a:pPr indent="0" lvl="0" marL="457200" rtl="0" algn="l">
              <a:lnSpc>
                <a:spcPct val="150000"/>
              </a:lnSpc>
              <a:spcBef>
                <a:spcPts val="0"/>
              </a:spcBef>
              <a:spcAft>
                <a:spcPts val="0"/>
              </a:spcAft>
              <a:buNone/>
            </a:pPr>
            <a:r>
              <a:t/>
            </a:r>
            <a:endParaRPr b="0" sz="2000"/>
          </a:p>
          <a:p>
            <a:pPr indent="-336550" lvl="0" marL="457200" rtl="0" algn="l">
              <a:lnSpc>
                <a:spcPct val="150000"/>
              </a:lnSpc>
              <a:spcBef>
                <a:spcPts val="0"/>
              </a:spcBef>
              <a:spcAft>
                <a:spcPts val="0"/>
              </a:spcAft>
              <a:buSzPct val="100000"/>
              <a:buChar char="•"/>
            </a:pPr>
            <a:r>
              <a:rPr b="0" lang="en-US" sz="2000"/>
              <a:t>Report card score requires two years of at least 20 tested students, who were enrolled for the full academic year.</a:t>
            </a:r>
            <a:endParaRPr b="0" sz="2000"/>
          </a:p>
          <a:p>
            <a:pPr indent="0" lvl="0" marL="457200" rtl="0" algn="l">
              <a:lnSpc>
                <a:spcPct val="150000"/>
              </a:lnSpc>
              <a:spcBef>
                <a:spcPts val="0"/>
              </a:spcBef>
              <a:spcAft>
                <a:spcPts val="0"/>
              </a:spcAft>
              <a:buNone/>
            </a:pPr>
            <a:r>
              <a:t/>
            </a:r>
            <a:endParaRPr b="0" sz="2000"/>
          </a:p>
          <a:p>
            <a:pPr indent="-336550" lvl="0" marL="457200" rtl="0" algn="l">
              <a:lnSpc>
                <a:spcPct val="150000"/>
              </a:lnSpc>
              <a:spcBef>
                <a:spcPts val="600"/>
              </a:spcBef>
              <a:spcAft>
                <a:spcPts val="0"/>
              </a:spcAft>
              <a:buSzPct val="100000"/>
              <a:buChar char="•"/>
            </a:pPr>
            <a:r>
              <a:rPr b="0" lang="en-US" sz="2000"/>
              <a:t>Schools that do not have enough tested students (including new schools) participate in </a:t>
            </a:r>
            <a:r>
              <a:rPr b="0" lang="en-US" sz="2000" u="sng">
                <a:solidFill>
                  <a:schemeClr val="hlink"/>
                </a:solidFill>
                <a:hlinkClick r:id="rId3"/>
              </a:rPr>
              <a:t>alternate accountability</a:t>
            </a:r>
            <a:r>
              <a:rPr b="0" lang="en-US" sz="2000"/>
              <a:t>.</a:t>
            </a:r>
            <a:endParaRPr b="0" sz="2000"/>
          </a:p>
        </p:txBody>
      </p:sp>
      <p:sp>
        <p:nvSpPr>
          <p:cNvPr id="642" name="Google Shape;642;g23196b1bd6d_0_179"/>
          <p:cNvSpPr txBox="1"/>
          <p:nvPr>
            <p:ph type="title"/>
          </p:nvPr>
        </p:nvSpPr>
        <p:spPr>
          <a:xfrm>
            <a:off x="0" y="80475"/>
            <a:ext cx="9144000" cy="859500"/>
          </a:xfrm>
          <a:prstGeom prst="rect">
            <a:avLst/>
          </a:prstGeom>
          <a:noFill/>
          <a:ln>
            <a:noFill/>
          </a:ln>
        </p:spPr>
        <p:txBody>
          <a:bodyPr anchorCtr="0" anchor="ctr" bIns="34275" lIns="68575" spcFirstLastPara="1" rIns="68575" wrap="square" tIns="34275">
            <a:normAutofit/>
          </a:bodyPr>
          <a:lstStyle/>
          <a:p>
            <a:pPr indent="0" lvl="0" marL="0" marR="0" rtl="0" algn="ctr">
              <a:lnSpc>
                <a:spcPct val="100000"/>
              </a:lnSpc>
              <a:spcBef>
                <a:spcPts val="0"/>
              </a:spcBef>
              <a:spcAft>
                <a:spcPts val="3000"/>
              </a:spcAft>
              <a:buNone/>
            </a:pPr>
            <a:r>
              <a:rPr lang="en-US" sz="3600">
                <a:solidFill>
                  <a:schemeClr val="lt1"/>
                </a:solidFill>
              </a:rPr>
              <a:t>School and District </a:t>
            </a:r>
            <a:r>
              <a:rPr lang="en-US" sz="3600">
                <a:solidFill>
                  <a:schemeClr val="lt1"/>
                </a:solidFill>
                <a:latin typeface="Lato Black"/>
                <a:ea typeface="Lato Black"/>
                <a:cs typeface="Lato Black"/>
                <a:sym typeface="Lato Black"/>
                <a:extLst>
                  <a:ext uri="http://customooxmlschemas.google.com/">
                    <go:slidesCustomData xmlns:go="http://customooxmlschemas.google.com/" textRoundtripDataId="0"/>
                  </a:ext>
                </a:extLst>
              </a:rPr>
              <a:t>Report Cards</a:t>
            </a:r>
            <a:endParaRPr sz="3600">
              <a:solidFill>
                <a:schemeClr val="lt1"/>
              </a:solidFill>
              <a:latin typeface="Lato Black"/>
              <a:ea typeface="Lato Black"/>
              <a:cs typeface="Lato Black"/>
              <a:sym typeface="Lato Black"/>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0" name="Shape 1250"/>
        <p:cNvGrpSpPr/>
        <p:nvPr/>
      </p:nvGrpSpPr>
      <p:grpSpPr>
        <a:xfrm>
          <a:off x="0" y="0"/>
          <a:ext cx="0" cy="0"/>
          <a:chOff x="0" y="0"/>
          <a:chExt cx="0" cy="0"/>
        </a:xfrm>
      </p:grpSpPr>
      <p:sp>
        <p:nvSpPr>
          <p:cNvPr id="1251" name="Google Shape;1251;g23196b1bd6d_0_141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Evaluation Process and Timelines</a:t>
            </a:r>
            <a:endParaRPr/>
          </a:p>
        </p:txBody>
      </p:sp>
      <p:sp>
        <p:nvSpPr>
          <p:cNvPr id="1252" name="Google Shape;1252;g23196b1bd6d_0_1419"/>
          <p:cNvSpPr txBox="1"/>
          <p:nvPr/>
        </p:nvSpPr>
        <p:spPr>
          <a:xfrm>
            <a:off x="829461" y="1320125"/>
            <a:ext cx="7485000" cy="2927700"/>
          </a:xfrm>
          <a:prstGeom prst="rect">
            <a:avLst/>
          </a:prstGeom>
          <a:noFill/>
          <a:ln>
            <a:noFill/>
          </a:ln>
        </p:spPr>
        <p:txBody>
          <a:bodyPr anchorCtr="0" anchor="t" bIns="45700" lIns="91425" spcFirstLastPara="1" rIns="91425" wrap="square" tIns="45700">
            <a:spAutoFit/>
          </a:bodyPr>
          <a:lstStyle/>
          <a:p>
            <a:pPr indent="-457200" lvl="0" marL="531780" marR="0" rtl="0" algn="l">
              <a:spcBef>
                <a:spcPts val="0"/>
              </a:spcBef>
              <a:spcAft>
                <a:spcPts val="0"/>
              </a:spcAft>
              <a:buClr>
                <a:schemeClr val="dk1"/>
              </a:buClr>
              <a:buSzPts val="2295"/>
              <a:buFont typeface="Arial"/>
              <a:buChar char="•"/>
            </a:pPr>
            <a:r>
              <a:rPr b="0" i="0" lang="en-US" sz="2800" u="none" cap="none" strike="noStrike">
                <a:solidFill>
                  <a:schemeClr val="dk1"/>
                </a:solidFill>
                <a:latin typeface="Calibri"/>
                <a:ea typeface="Calibri"/>
                <a:cs typeface="Calibri"/>
                <a:sym typeface="Calibri"/>
              </a:rPr>
              <a:t>Review of existing data by IEP team</a:t>
            </a:r>
            <a:endParaRPr/>
          </a:p>
          <a:p>
            <a:pPr indent="-457200" lvl="0" marL="531780" marR="0" rtl="0" algn="l">
              <a:spcBef>
                <a:spcPts val="486"/>
              </a:spcBef>
              <a:spcAft>
                <a:spcPts val="0"/>
              </a:spcAft>
              <a:buClr>
                <a:schemeClr val="dk1"/>
              </a:buClr>
              <a:buSzPts val="2295"/>
              <a:buFont typeface="Arial"/>
              <a:buChar char="•"/>
            </a:pPr>
            <a:r>
              <a:rPr b="0" i="0" lang="en-US" sz="2800" u="none" cap="none" strike="noStrike">
                <a:solidFill>
                  <a:schemeClr val="dk1"/>
                </a:solidFill>
                <a:latin typeface="Calibri"/>
                <a:ea typeface="Calibri"/>
                <a:cs typeface="Calibri"/>
                <a:sym typeface="Calibri"/>
              </a:rPr>
              <a:t>Seek parental consent for conducting assessments</a:t>
            </a:r>
            <a:endParaRPr/>
          </a:p>
          <a:p>
            <a:pPr indent="-457200" lvl="0" marL="531780" marR="0" rtl="0" algn="l">
              <a:spcBef>
                <a:spcPts val="486"/>
              </a:spcBef>
              <a:spcAft>
                <a:spcPts val="0"/>
              </a:spcAft>
              <a:buClr>
                <a:schemeClr val="dk1"/>
              </a:buClr>
              <a:buSzPts val="2295"/>
              <a:buFont typeface="Arial"/>
              <a:buChar char="•"/>
            </a:pPr>
            <a:r>
              <a:rPr b="0" i="0" lang="en-US" sz="2800" u="none" cap="none" strike="noStrike">
                <a:solidFill>
                  <a:schemeClr val="dk1"/>
                </a:solidFill>
                <a:latin typeface="Calibri"/>
                <a:ea typeface="Calibri"/>
                <a:cs typeface="Calibri"/>
                <a:sym typeface="Calibri"/>
              </a:rPr>
              <a:t>Conduct assessments and gather information</a:t>
            </a:r>
            <a:endParaRPr/>
          </a:p>
          <a:p>
            <a:pPr indent="-457200" lvl="0" marL="531780" marR="0" rtl="0" algn="l">
              <a:spcBef>
                <a:spcPts val="486"/>
              </a:spcBef>
              <a:spcAft>
                <a:spcPts val="0"/>
              </a:spcAft>
              <a:buClr>
                <a:schemeClr val="dk1"/>
              </a:buClr>
              <a:buSzPts val="2295"/>
              <a:buFont typeface="Arial"/>
              <a:buChar char="•"/>
            </a:pPr>
            <a:r>
              <a:rPr b="0" i="0" lang="en-US" sz="2800" u="none" cap="none" strike="noStrike">
                <a:solidFill>
                  <a:schemeClr val="dk1"/>
                </a:solidFill>
                <a:latin typeface="Calibri"/>
                <a:ea typeface="Calibri"/>
                <a:cs typeface="Calibri"/>
                <a:sym typeface="Calibri"/>
              </a:rPr>
              <a:t>Meet to determine eligibility</a:t>
            </a:r>
            <a:endParaRPr/>
          </a:p>
          <a:p>
            <a:pPr indent="-342900" lvl="2" marL="1003964" marR="0" rtl="0" algn="l">
              <a:spcBef>
                <a:spcPts val="486"/>
              </a:spcBef>
              <a:spcAft>
                <a:spcPts val="0"/>
              </a:spcAft>
              <a:buClr>
                <a:schemeClr val="dk1"/>
              </a:buClr>
              <a:buSzPts val="2295"/>
              <a:buFont typeface="Noto Sans Symbols"/>
              <a:buChar char="⮚"/>
            </a:pPr>
            <a:r>
              <a:rPr b="0" i="0" lang="en-US" sz="2800" u="none" cap="none" strike="noStrike">
                <a:solidFill>
                  <a:schemeClr val="dk1"/>
                </a:solidFill>
                <a:latin typeface="Calibri"/>
                <a:ea typeface="Calibri"/>
                <a:cs typeface="Calibri"/>
                <a:sym typeface="Calibri"/>
              </a:rPr>
              <a:t>60 days from receipt of parental consent</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6" name="Shape 1256"/>
        <p:cNvGrpSpPr/>
        <p:nvPr/>
      </p:nvGrpSpPr>
      <p:grpSpPr>
        <a:xfrm>
          <a:off x="0" y="0"/>
          <a:ext cx="0" cy="0"/>
          <a:chOff x="0" y="0"/>
          <a:chExt cx="0" cy="0"/>
        </a:xfrm>
      </p:grpSpPr>
      <p:sp>
        <p:nvSpPr>
          <p:cNvPr id="1257" name="Google Shape;1257;g23196b1bd6d_0_142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Disability Categories</a:t>
            </a:r>
            <a:endParaRPr strike="sngStrike"/>
          </a:p>
        </p:txBody>
      </p:sp>
      <p:sp>
        <p:nvSpPr>
          <p:cNvPr id="1258" name="Google Shape;1258;g23196b1bd6d_0_1424"/>
          <p:cNvSpPr txBox="1"/>
          <p:nvPr>
            <p:ph idx="2" type="body"/>
          </p:nvPr>
        </p:nvSpPr>
        <p:spPr>
          <a:xfrm>
            <a:off x="659459" y="986971"/>
            <a:ext cx="7943400" cy="4156500"/>
          </a:xfrm>
          <a:prstGeom prst="rect">
            <a:avLst/>
          </a:prstGeom>
          <a:noFill/>
          <a:ln>
            <a:noFill/>
          </a:ln>
        </p:spPr>
        <p:txBody>
          <a:bodyPr anchorCtr="0" anchor="t" bIns="45700" lIns="91425" spcFirstLastPara="1" rIns="91425" wrap="square" tIns="45700">
            <a:normAutofit fontScale="25000" lnSpcReduction="20000"/>
          </a:bodyPr>
          <a:lstStyle/>
          <a:p>
            <a:pPr indent="-342900" lvl="0" marL="342900" rtl="0" algn="l">
              <a:lnSpc>
                <a:spcPct val="120000"/>
              </a:lnSpc>
              <a:spcBef>
                <a:spcPts val="0"/>
              </a:spcBef>
              <a:spcAft>
                <a:spcPts val="0"/>
              </a:spcAft>
              <a:buClr>
                <a:schemeClr val="dk1"/>
              </a:buClr>
              <a:buSzPct val="100000"/>
              <a:buChar char="•"/>
            </a:pPr>
            <a:r>
              <a:rPr lang="en-US" sz="7200"/>
              <a:t>Autism</a:t>
            </a:r>
            <a:endParaRPr/>
          </a:p>
          <a:p>
            <a:pPr indent="-342900" lvl="0" marL="342900" rtl="0" algn="l">
              <a:lnSpc>
                <a:spcPct val="120000"/>
              </a:lnSpc>
              <a:spcBef>
                <a:spcPts val="439"/>
              </a:spcBef>
              <a:spcAft>
                <a:spcPts val="0"/>
              </a:spcAft>
              <a:buClr>
                <a:schemeClr val="dk1"/>
              </a:buClr>
              <a:buSzPct val="100000"/>
              <a:buChar char="•"/>
            </a:pPr>
            <a:r>
              <a:rPr lang="en-US" sz="7200"/>
              <a:t>Blind and Visually Impaired </a:t>
            </a:r>
            <a:endParaRPr/>
          </a:p>
          <a:p>
            <a:pPr indent="-342900" lvl="0" marL="342900" rtl="0" algn="l">
              <a:lnSpc>
                <a:spcPct val="120000"/>
              </a:lnSpc>
              <a:spcBef>
                <a:spcPts val="439"/>
              </a:spcBef>
              <a:spcAft>
                <a:spcPts val="0"/>
              </a:spcAft>
              <a:buClr>
                <a:schemeClr val="dk1"/>
              </a:buClr>
              <a:buSzPct val="100000"/>
              <a:buChar char="•"/>
            </a:pPr>
            <a:r>
              <a:rPr lang="en-US" sz="7200"/>
              <a:t>Deaf and Hard of Hearing</a:t>
            </a:r>
            <a:endParaRPr/>
          </a:p>
          <a:p>
            <a:pPr indent="-342900" lvl="0" marL="342900" rtl="0" algn="l">
              <a:lnSpc>
                <a:spcPct val="120000"/>
              </a:lnSpc>
              <a:spcBef>
                <a:spcPts val="439"/>
              </a:spcBef>
              <a:spcAft>
                <a:spcPts val="0"/>
              </a:spcAft>
              <a:buClr>
                <a:schemeClr val="dk1"/>
              </a:buClr>
              <a:buSzPct val="100000"/>
              <a:buChar char="•"/>
            </a:pPr>
            <a:r>
              <a:rPr lang="en-US" sz="7200"/>
              <a:t>Deafblind</a:t>
            </a:r>
            <a:endParaRPr/>
          </a:p>
          <a:p>
            <a:pPr indent="-342900" lvl="0" marL="342900" rtl="0" algn="l">
              <a:lnSpc>
                <a:spcPct val="120000"/>
              </a:lnSpc>
              <a:spcBef>
                <a:spcPts val="439"/>
              </a:spcBef>
              <a:spcAft>
                <a:spcPts val="0"/>
              </a:spcAft>
              <a:buClr>
                <a:schemeClr val="dk1"/>
              </a:buClr>
              <a:buSzPct val="100000"/>
              <a:buChar char="•"/>
            </a:pPr>
            <a:r>
              <a:rPr lang="en-US" sz="7200"/>
              <a:t>Emotional Behavioral Disability </a:t>
            </a:r>
            <a:endParaRPr/>
          </a:p>
          <a:p>
            <a:pPr indent="-342900" lvl="0" marL="342900" rtl="0" algn="l">
              <a:lnSpc>
                <a:spcPct val="120000"/>
              </a:lnSpc>
              <a:spcBef>
                <a:spcPts val="439"/>
              </a:spcBef>
              <a:spcAft>
                <a:spcPts val="0"/>
              </a:spcAft>
              <a:buClr>
                <a:schemeClr val="dk1"/>
              </a:buClr>
              <a:buSzPct val="100000"/>
              <a:buChar char="•"/>
            </a:pPr>
            <a:r>
              <a:rPr lang="en-US" sz="7200"/>
              <a:t>Intellectual Disability</a:t>
            </a:r>
            <a:endParaRPr/>
          </a:p>
          <a:p>
            <a:pPr indent="-342900" lvl="0" marL="342900" rtl="0" algn="l">
              <a:lnSpc>
                <a:spcPct val="120000"/>
              </a:lnSpc>
              <a:spcBef>
                <a:spcPts val="439"/>
              </a:spcBef>
              <a:spcAft>
                <a:spcPts val="0"/>
              </a:spcAft>
              <a:buClr>
                <a:schemeClr val="dk1"/>
              </a:buClr>
              <a:buSzPct val="100000"/>
              <a:buChar char="•"/>
            </a:pPr>
            <a:r>
              <a:rPr lang="en-US" sz="7200"/>
              <a:t>Orthopedic Impairment </a:t>
            </a:r>
            <a:endParaRPr/>
          </a:p>
          <a:p>
            <a:pPr indent="-342900" lvl="0" marL="342900" rtl="0" algn="l">
              <a:lnSpc>
                <a:spcPct val="120000"/>
              </a:lnSpc>
              <a:spcBef>
                <a:spcPts val="439"/>
              </a:spcBef>
              <a:spcAft>
                <a:spcPts val="0"/>
              </a:spcAft>
              <a:buClr>
                <a:schemeClr val="dk1"/>
              </a:buClr>
              <a:buSzPct val="100000"/>
              <a:buChar char="•"/>
            </a:pPr>
            <a:r>
              <a:rPr lang="en-US" sz="7200"/>
              <a:t>Other Health Impairment</a:t>
            </a:r>
            <a:endParaRPr/>
          </a:p>
          <a:p>
            <a:pPr indent="-342900" lvl="0" marL="342900" rtl="0" algn="l">
              <a:lnSpc>
                <a:spcPct val="120000"/>
              </a:lnSpc>
              <a:spcBef>
                <a:spcPts val="439"/>
              </a:spcBef>
              <a:spcAft>
                <a:spcPts val="0"/>
              </a:spcAft>
              <a:buClr>
                <a:schemeClr val="dk1"/>
              </a:buClr>
              <a:buSzPct val="100000"/>
              <a:buChar char="•"/>
            </a:pPr>
            <a:r>
              <a:rPr lang="en-US" sz="7200"/>
              <a:t>Significant Developmental Delay </a:t>
            </a:r>
            <a:endParaRPr/>
          </a:p>
          <a:p>
            <a:pPr indent="-342900" lvl="0" marL="342900" rtl="0" algn="l">
              <a:lnSpc>
                <a:spcPct val="120000"/>
              </a:lnSpc>
              <a:spcBef>
                <a:spcPts val="439"/>
              </a:spcBef>
              <a:spcAft>
                <a:spcPts val="0"/>
              </a:spcAft>
              <a:buClr>
                <a:schemeClr val="dk1"/>
              </a:buClr>
              <a:buSzPct val="100000"/>
              <a:buChar char="•"/>
            </a:pPr>
            <a:r>
              <a:rPr lang="en-US" sz="7200"/>
              <a:t>Specific Learning Disability </a:t>
            </a:r>
            <a:endParaRPr/>
          </a:p>
          <a:p>
            <a:pPr indent="-342900" lvl="0" marL="342900" rtl="0" algn="l">
              <a:lnSpc>
                <a:spcPct val="120000"/>
              </a:lnSpc>
              <a:spcBef>
                <a:spcPts val="439"/>
              </a:spcBef>
              <a:spcAft>
                <a:spcPts val="0"/>
              </a:spcAft>
              <a:buClr>
                <a:schemeClr val="dk1"/>
              </a:buClr>
              <a:buSzPct val="100000"/>
              <a:buChar char="•"/>
            </a:pPr>
            <a:r>
              <a:rPr lang="en-US" sz="7200"/>
              <a:t>Speech or Language Impairment </a:t>
            </a:r>
            <a:endParaRPr/>
          </a:p>
          <a:p>
            <a:pPr indent="-342900" lvl="0" marL="342900" rtl="0" algn="l">
              <a:lnSpc>
                <a:spcPct val="120000"/>
              </a:lnSpc>
              <a:spcBef>
                <a:spcPts val="439"/>
              </a:spcBef>
              <a:spcAft>
                <a:spcPts val="0"/>
              </a:spcAft>
              <a:buClr>
                <a:schemeClr val="dk1"/>
              </a:buClr>
              <a:buSzPct val="100000"/>
              <a:buChar char="•"/>
            </a:pPr>
            <a:r>
              <a:rPr lang="en-US" sz="7200"/>
              <a:t>Traumatic Brain Injury </a:t>
            </a:r>
            <a:endParaRPr/>
          </a:p>
          <a:p>
            <a:pPr indent="-304800" lvl="0" marL="342900" rtl="0" algn="l">
              <a:lnSpc>
                <a:spcPct val="150000"/>
              </a:lnSpc>
              <a:spcBef>
                <a:spcPts val="439"/>
              </a:spcBef>
              <a:spcAft>
                <a:spcPts val="0"/>
              </a:spcAft>
              <a:buClr>
                <a:schemeClr val="dk1"/>
              </a:buClr>
              <a:buSzPct val="100000"/>
              <a:buFont typeface="Arial"/>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23196b1bd6d_0_142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Child with a Disability</a:t>
            </a:r>
            <a:endParaRPr/>
          </a:p>
        </p:txBody>
      </p:sp>
      <p:sp>
        <p:nvSpPr>
          <p:cNvPr id="1265" name="Google Shape;1265;g23196b1bd6d_0_1429"/>
          <p:cNvSpPr txBox="1"/>
          <p:nvPr>
            <p:ph idx="2" type="body"/>
          </p:nvPr>
        </p:nvSpPr>
        <p:spPr>
          <a:xfrm>
            <a:off x="796413" y="1197429"/>
            <a:ext cx="4787400" cy="3521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100"/>
              <a:buNone/>
            </a:pPr>
            <a:r>
              <a:rPr lang="en-US" sz="2100"/>
              <a:t>Two-part test</a:t>
            </a:r>
            <a:endParaRPr/>
          </a:p>
          <a:p>
            <a:pPr indent="-342900" lvl="0" marL="342900" rtl="0" algn="l">
              <a:lnSpc>
                <a:spcPct val="100000"/>
              </a:lnSpc>
              <a:spcBef>
                <a:spcPts val="600"/>
              </a:spcBef>
              <a:spcAft>
                <a:spcPts val="0"/>
              </a:spcAft>
              <a:buClr>
                <a:schemeClr val="dk1"/>
              </a:buClr>
              <a:buSzPts val="2394"/>
              <a:buChar char="•"/>
            </a:pPr>
            <a:r>
              <a:rPr lang="en-US" sz="2100"/>
              <a:t>First, does the child meet the educational eligibility impairment criteria for one of the disability areas that adversely affects their educational performance</a:t>
            </a:r>
            <a:endParaRPr/>
          </a:p>
          <a:p>
            <a:pPr indent="-342900" lvl="0" marL="342900" rtl="0" algn="l">
              <a:lnSpc>
                <a:spcPct val="100000"/>
              </a:lnSpc>
              <a:spcBef>
                <a:spcPts val="600"/>
              </a:spcBef>
              <a:spcAft>
                <a:spcPts val="0"/>
              </a:spcAft>
              <a:buClr>
                <a:schemeClr val="dk1"/>
              </a:buClr>
              <a:buSzPts val="2394"/>
              <a:buChar char="•"/>
            </a:pPr>
            <a:r>
              <a:rPr lang="en-US" sz="2100"/>
              <a:t>And, as a result of the disability, does the child need special education and related services</a:t>
            </a:r>
            <a:endParaRPr/>
          </a:p>
        </p:txBody>
      </p:sp>
      <p:pic>
        <p:nvPicPr>
          <p:cNvPr id="1266" name="Google Shape;1266;g23196b1bd6d_0_1429"/>
          <p:cNvPicPr preferRelativeResize="0"/>
          <p:nvPr/>
        </p:nvPicPr>
        <p:blipFill rotWithShape="1">
          <a:blip r:embed="rId3">
            <a:alphaModFix/>
          </a:blip>
          <a:srcRect b="0" l="0" r="0" t="0"/>
          <a:stretch/>
        </p:blipFill>
        <p:spPr>
          <a:xfrm>
            <a:off x="5966083" y="912838"/>
            <a:ext cx="3172996" cy="423066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1" name="Shape 1271"/>
        <p:cNvGrpSpPr/>
        <p:nvPr/>
      </p:nvGrpSpPr>
      <p:grpSpPr>
        <a:xfrm>
          <a:off x="0" y="0"/>
          <a:ext cx="0" cy="0"/>
          <a:chOff x="0" y="0"/>
          <a:chExt cx="0" cy="0"/>
        </a:xfrm>
      </p:grpSpPr>
      <p:sp>
        <p:nvSpPr>
          <p:cNvPr id="1272" name="Google Shape;1272;g23196b1bd6d_0_143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Section 504 Eligibility</a:t>
            </a:r>
            <a:endParaRPr/>
          </a:p>
        </p:txBody>
      </p:sp>
      <p:sp>
        <p:nvSpPr>
          <p:cNvPr id="1273" name="Google Shape;1273;g23196b1bd6d_0_1436"/>
          <p:cNvSpPr txBox="1"/>
          <p:nvPr>
            <p:ph idx="2" type="body"/>
          </p:nvPr>
        </p:nvSpPr>
        <p:spPr>
          <a:xfrm>
            <a:off x="293166" y="1197429"/>
            <a:ext cx="8550600" cy="3712800"/>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Clr>
                <a:schemeClr val="dk1"/>
              </a:buClr>
              <a:buSzPts val="2100"/>
              <a:buChar char="•"/>
            </a:pPr>
            <a:r>
              <a:rPr lang="en-US" sz="2100"/>
              <a:t>A person is eligible if they have a physical or mental impairment which substantially limits one or more major life activities, has a record of such impairment, or is regarded as having such impairment</a:t>
            </a:r>
            <a:endParaRPr/>
          </a:p>
          <a:p>
            <a:pPr indent="-342900" lvl="0" marL="342900" rtl="0" algn="l">
              <a:lnSpc>
                <a:spcPct val="100000"/>
              </a:lnSpc>
              <a:spcBef>
                <a:spcPts val="1200"/>
              </a:spcBef>
              <a:spcAft>
                <a:spcPts val="0"/>
              </a:spcAft>
              <a:buClr>
                <a:schemeClr val="dk1"/>
              </a:buClr>
              <a:buSzPts val="2100"/>
              <a:buChar char="•"/>
            </a:pPr>
            <a:r>
              <a:rPr lang="en-US" sz="2100"/>
              <a:t>“Major life activities” means function such as caring for one’s self, performing manual tasks, walking, seeing, hearing, speaking, breathing, learning, and working. Not an exhaustive list</a:t>
            </a:r>
            <a:endParaRPr/>
          </a:p>
          <a:p>
            <a:pPr indent="-342900" lvl="0" marL="342900" rtl="0" algn="l">
              <a:lnSpc>
                <a:spcPct val="100000"/>
              </a:lnSpc>
              <a:spcBef>
                <a:spcPts val="1200"/>
              </a:spcBef>
              <a:spcAft>
                <a:spcPts val="0"/>
              </a:spcAft>
              <a:buClr>
                <a:schemeClr val="dk1"/>
              </a:buClr>
              <a:buSzPts val="2100"/>
              <a:buChar char="•"/>
            </a:pPr>
            <a:r>
              <a:rPr lang="en-US" sz="2100"/>
              <a:t>Schools may use the same evaluation process as under IDEA.</a:t>
            </a:r>
            <a:endParaRPr/>
          </a:p>
          <a:p>
            <a:pPr indent="-342900" lvl="0" marL="342900" rtl="0" algn="l">
              <a:lnSpc>
                <a:spcPct val="100000"/>
              </a:lnSpc>
              <a:spcBef>
                <a:spcPts val="1200"/>
              </a:spcBef>
              <a:spcAft>
                <a:spcPts val="0"/>
              </a:spcAft>
              <a:buClr>
                <a:schemeClr val="dk1"/>
              </a:buClr>
              <a:buSzPts val="2100"/>
              <a:buChar char="•"/>
            </a:pPr>
            <a:r>
              <a:rPr lang="en-US" sz="2100"/>
              <a:t>If eligible, develop a 504 accommodations plan</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8" name="Shape 1278"/>
        <p:cNvGrpSpPr/>
        <p:nvPr/>
      </p:nvGrpSpPr>
      <p:grpSpPr>
        <a:xfrm>
          <a:off x="0" y="0"/>
          <a:ext cx="0" cy="0"/>
          <a:chOff x="0" y="0"/>
          <a:chExt cx="0" cy="0"/>
        </a:xfrm>
      </p:grpSpPr>
      <p:sp>
        <p:nvSpPr>
          <p:cNvPr id="1279" name="Google Shape;1279;g23196b1bd6d_0_144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LEA Responsibility</a:t>
            </a:r>
            <a:endParaRPr/>
          </a:p>
        </p:txBody>
      </p:sp>
      <p:sp>
        <p:nvSpPr>
          <p:cNvPr id="1280" name="Google Shape;1280;g23196b1bd6d_0_1442"/>
          <p:cNvSpPr txBox="1"/>
          <p:nvPr>
            <p:ph idx="2" type="body"/>
          </p:nvPr>
        </p:nvSpPr>
        <p:spPr>
          <a:xfrm>
            <a:off x="320040" y="1197429"/>
            <a:ext cx="7626000" cy="3292200"/>
          </a:xfrm>
          <a:prstGeom prst="rect">
            <a:avLst/>
          </a:prstGeom>
          <a:noFill/>
          <a:ln>
            <a:noFill/>
          </a:ln>
        </p:spPr>
        <p:txBody>
          <a:bodyPr anchorCtr="0" anchor="t" bIns="45700" lIns="91425" spcFirstLastPara="1" rIns="91425" wrap="square" tIns="45700">
            <a:normAutofit/>
          </a:bodyPr>
          <a:lstStyle/>
          <a:p>
            <a:pPr indent="-342900" lvl="0" marL="342900" rtl="0" algn="l">
              <a:lnSpc>
                <a:spcPct val="150000"/>
              </a:lnSpc>
              <a:spcBef>
                <a:spcPts val="0"/>
              </a:spcBef>
              <a:spcAft>
                <a:spcPts val="0"/>
              </a:spcAft>
              <a:buClr>
                <a:schemeClr val="dk1"/>
              </a:buClr>
              <a:buSzPts val="2400"/>
              <a:buFont typeface="Arial"/>
              <a:buChar char="•"/>
            </a:pPr>
            <a:r>
              <a:rPr lang="en-US"/>
              <a:t>Independent Charter Schools, as an LEA, must ensure the provision of a free appropriate public education (FAPE) to children with disabilities in virtual schools</a:t>
            </a:r>
            <a:endParaRPr/>
          </a:p>
          <a:p>
            <a:pPr indent="-342900" lvl="0" marL="342900" rtl="0" algn="l">
              <a:lnSpc>
                <a:spcPct val="150000"/>
              </a:lnSpc>
              <a:spcBef>
                <a:spcPts val="439"/>
              </a:spcBef>
              <a:spcAft>
                <a:spcPts val="0"/>
              </a:spcAft>
              <a:buClr>
                <a:schemeClr val="dk1"/>
              </a:buClr>
              <a:buSzPts val="2400"/>
              <a:buFont typeface="Arial"/>
              <a:buChar char="•"/>
            </a:pPr>
            <a:r>
              <a:rPr lang="en-US"/>
              <a:t>IEP developed that meets FAPE standard and is implemented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5" name="Shape 1285"/>
        <p:cNvGrpSpPr/>
        <p:nvPr/>
      </p:nvGrpSpPr>
      <p:grpSpPr>
        <a:xfrm>
          <a:off x="0" y="0"/>
          <a:ext cx="0" cy="0"/>
          <a:chOff x="0" y="0"/>
          <a:chExt cx="0" cy="0"/>
        </a:xfrm>
      </p:grpSpPr>
      <p:sp>
        <p:nvSpPr>
          <p:cNvPr id="1286" name="Google Shape;1286;g23196b1bd6d_0_144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What is FAPE?</a:t>
            </a:r>
            <a:endParaRPr/>
          </a:p>
        </p:txBody>
      </p:sp>
      <p:sp>
        <p:nvSpPr>
          <p:cNvPr id="1287" name="Google Shape;1287;g23196b1bd6d_0_1448"/>
          <p:cNvSpPr txBox="1"/>
          <p:nvPr>
            <p:ph idx="2" type="body"/>
          </p:nvPr>
        </p:nvSpPr>
        <p:spPr>
          <a:xfrm>
            <a:off x="757084" y="1197735"/>
            <a:ext cx="7413600" cy="35931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100000"/>
              </a:lnSpc>
              <a:spcBef>
                <a:spcPts val="0"/>
              </a:spcBef>
              <a:spcAft>
                <a:spcPts val="0"/>
              </a:spcAft>
              <a:buClr>
                <a:schemeClr val="dk1"/>
              </a:buClr>
              <a:buSzPts val="2100"/>
              <a:buNone/>
            </a:pPr>
            <a:r>
              <a:rPr lang="en-US" sz="2100"/>
              <a:t>FAPE as defined by IDEA means special education and related services that</a:t>
            </a:r>
            <a:endParaRPr/>
          </a:p>
          <a:p>
            <a:pPr indent="-342900" lvl="0" marL="342900" rtl="0" algn="l">
              <a:lnSpc>
                <a:spcPct val="100000"/>
              </a:lnSpc>
              <a:spcBef>
                <a:spcPts val="1200"/>
              </a:spcBef>
              <a:spcAft>
                <a:spcPts val="0"/>
              </a:spcAft>
              <a:buClr>
                <a:schemeClr val="dk1"/>
              </a:buClr>
              <a:buSzPts val="2100"/>
              <a:buChar char="•"/>
            </a:pPr>
            <a:r>
              <a:rPr lang="en-US" sz="2100"/>
              <a:t>Are provided at public expense under public supervision and direction,</a:t>
            </a:r>
            <a:endParaRPr/>
          </a:p>
          <a:p>
            <a:pPr indent="-342900" lvl="0" marL="342900" rtl="0" algn="l">
              <a:lnSpc>
                <a:spcPct val="100000"/>
              </a:lnSpc>
              <a:spcBef>
                <a:spcPts val="1200"/>
              </a:spcBef>
              <a:spcAft>
                <a:spcPts val="0"/>
              </a:spcAft>
              <a:buClr>
                <a:schemeClr val="dk1"/>
              </a:buClr>
              <a:buSzPts val="2100"/>
              <a:buChar char="•"/>
            </a:pPr>
            <a:r>
              <a:rPr b="1" lang="en-US" sz="2100"/>
              <a:t>Meet the standards of the department and Part B of IDEA, and </a:t>
            </a:r>
            <a:endParaRPr/>
          </a:p>
          <a:p>
            <a:pPr indent="-342900" lvl="0" marL="342900" rtl="0" algn="l">
              <a:lnSpc>
                <a:spcPct val="100000"/>
              </a:lnSpc>
              <a:spcBef>
                <a:spcPts val="1200"/>
              </a:spcBef>
              <a:spcAft>
                <a:spcPts val="0"/>
              </a:spcAft>
              <a:buClr>
                <a:schemeClr val="dk1"/>
              </a:buClr>
              <a:buSzPts val="2100"/>
              <a:buChar char="•"/>
            </a:pPr>
            <a:r>
              <a:rPr b="1" lang="en-US" sz="2100"/>
              <a:t>Are provided in conformity with an IEP</a:t>
            </a:r>
            <a:endParaRPr/>
          </a:p>
          <a:p>
            <a:pPr indent="-174116" lvl="1" marL="628539" rtl="0" algn="l">
              <a:lnSpc>
                <a:spcPct val="150000"/>
              </a:lnSpc>
              <a:spcBef>
                <a:spcPts val="1575"/>
              </a:spcBef>
              <a:spcAft>
                <a:spcPts val="0"/>
              </a:spcAft>
              <a:buClr>
                <a:schemeClr val="dk1"/>
              </a:buClr>
              <a:buSzPts val="1758"/>
              <a:buFont typeface="Arial"/>
              <a:buNone/>
            </a:pPr>
            <a:r>
              <a:t/>
            </a:r>
            <a:endParaRPr/>
          </a:p>
          <a:p>
            <a:pPr indent="-190500" lvl="0" marL="342900" rtl="0" algn="l">
              <a:lnSpc>
                <a:spcPct val="150000"/>
              </a:lnSpc>
              <a:spcBef>
                <a:spcPts val="0"/>
              </a:spcBef>
              <a:spcAft>
                <a:spcPts val="0"/>
              </a:spcAft>
              <a:buClr>
                <a:schemeClr val="dk1"/>
              </a:buClr>
              <a:buSzPts val="2400"/>
              <a:buFont typeface="Arial"/>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g23196b1bd6d_0_1454"/>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Rowley and Endrew F</a:t>
            </a:r>
            <a:endParaRPr/>
          </a:p>
        </p:txBody>
      </p:sp>
      <p:sp>
        <p:nvSpPr>
          <p:cNvPr id="1294" name="Google Shape;1294;g23196b1bd6d_0_1454"/>
          <p:cNvSpPr txBox="1"/>
          <p:nvPr>
            <p:ph idx="2" type="body"/>
          </p:nvPr>
        </p:nvSpPr>
        <p:spPr>
          <a:xfrm>
            <a:off x="291743" y="1162159"/>
            <a:ext cx="5217000" cy="3503100"/>
          </a:xfrm>
          <a:prstGeom prst="rect">
            <a:avLst/>
          </a:prstGeom>
          <a:no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2100"/>
              <a:buChar char="•"/>
            </a:pPr>
            <a:r>
              <a:rPr lang="en-US" sz="2100" u="sng"/>
              <a:t>Rowley (1982): </a:t>
            </a:r>
            <a:r>
              <a:rPr lang="en-US" sz="2100"/>
              <a:t>The IEP must be reasonably calculated to enable the student to receive educational benefit</a:t>
            </a:r>
            <a:endParaRPr/>
          </a:p>
          <a:p>
            <a:pPr indent="-342900" lvl="0" marL="342900" rtl="0" algn="l">
              <a:lnSpc>
                <a:spcPct val="100000"/>
              </a:lnSpc>
              <a:spcBef>
                <a:spcPts val="2400"/>
              </a:spcBef>
              <a:spcAft>
                <a:spcPts val="0"/>
              </a:spcAft>
              <a:buClr>
                <a:schemeClr val="dk1"/>
              </a:buClr>
              <a:buSzPts val="2100"/>
              <a:buChar char="•"/>
            </a:pPr>
            <a:r>
              <a:rPr lang="en-US" sz="2100" u="sng"/>
              <a:t>Endrew F (2017): </a:t>
            </a:r>
            <a:r>
              <a:rPr lang="en-US" sz="2100"/>
              <a:t>The IEP must be reasonably calculated to enable a student to make progress appropriate in light of the student’s circumstances</a:t>
            </a:r>
            <a:endParaRPr/>
          </a:p>
        </p:txBody>
      </p:sp>
      <p:pic>
        <p:nvPicPr>
          <p:cNvPr id="1295" name="Google Shape;1295;g23196b1bd6d_0_1454"/>
          <p:cNvPicPr preferRelativeResize="0"/>
          <p:nvPr/>
        </p:nvPicPr>
        <p:blipFill rotWithShape="1">
          <a:blip r:embed="rId3">
            <a:alphaModFix/>
          </a:blip>
          <a:srcRect b="0" l="0" r="0" t="0"/>
          <a:stretch/>
        </p:blipFill>
        <p:spPr>
          <a:xfrm>
            <a:off x="6128812" y="921657"/>
            <a:ext cx="3015188" cy="422184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g23196b1bd6d_0_146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FAPE</a:t>
            </a:r>
            <a:endParaRPr/>
          </a:p>
        </p:txBody>
      </p:sp>
      <p:sp>
        <p:nvSpPr>
          <p:cNvPr id="1301" name="Google Shape;1301;g23196b1bd6d_0_1461"/>
          <p:cNvSpPr txBox="1"/>
          <p:nvPr>
            <p:ph idx="2" type="body"/>
          </p:nvPr>
        </p:nvSpPr>
        <p:spPr>
          <a:xfrm>
            <a:off x="82296" y="1248946"/>
            <a:ext cx="8804100" cy="3487500"/>
          </a:xfrm>
          <a:prstGeom prst="rect">
            <a:avLst/>
          </a:prstGeom>
          <a:noFill/>
          <a:ln>
            <a:noFill/>
          </a:ln>
        </p:spPr>
        <p:txBody>
          <a:bodyPr anchorCtr="0" anchor="t" bIns="45700" lIns="91425" spcFirstLastPara="1" rIns="91425" wrap="square" tIns="45700">
            <a:noAutofit/>
          </a:bodyPr>
          <a:lstStyle/>
          <a:p>
            <a:pPr indent="-368300" lvl="0" marL="457200" rtl="0" algn="l">
              <a:lnSpc>
                <a:spcPct val="200000"/>
              </a:lnSpc>
              <a:spcBef>
                <a:spcPts val="0"/>
              </a:spcBef>
              <a:spcAft>
                <a:spcPts val="0"/>
              </a:spcAft>
              <a:buSzPts val="2200"/>
              <a:buFont typeface="Arial"/>
              <a:buChar char="•"/>
            </a:pPr>
            <a:r>
              <a:rPr lang="en-US" sz="2000"/>
              <a:t>Districts must provide FAPE to each student with a disability by </a:t>
            </a:r>
            <a:r>
              <a:rPr lang="en-US" sz="2000" u="sng"/>
              <a:t>developing</a:t>
            </a:r>
            <a:r>
              <a:rPr lang="en-US" sz="2000"/>
              <a:t> a program based on the student’s unique needs that is reasonably calculated to enable the student to make progress appropriate in light of the student’s circumstances, </a:t>
            </a:r>
            <a:r>
              <a:rPr lang="en-US" sz="2000" u="sng"/>
              <a:t>documenting</a:t>
            </a:r>
            <a:r>
              <a:rPr lang="en-US" sz="2000"/>
              <a:t> that program in the IEP, and </a:t>
            </a:r>
            <a:r>
              <a:rPr lang="en-US" sz="2000" u="sng"/>
              <a:t>implementing</a:t>
            </a:r>
            <a:r>
              <a:rPr lang="en-US" sz="2000"/>
              <a:t> the program articulated in the IEP</a:t>
            </a:r>
            <a:endParaRPr sz="20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g23196b1bd6d_0_146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Required IEP Team Participants</a:t>
            </a:r>
            <a:endParaRPr/>
          </a:p>
        </p:txBody>
      </p:sp>
      <p:sp>
        <p:nvSpPr>
          <p:cNvPr id="1307" name="Google Shape;1307;g23196b1bd6d_0_1466"/>
          <p:cNvSpPr txBox="1"/>
          <p:nvPr>
            <p:ph idx="2" type="body"/>
          </p:nvPr>
        </p:nvSpPr>
        <p:spPr>
          <a:xfrm>
            <a:off x="1240466" y="1306281"/>
            <a:ext cx="6719700" cy="3889800"/>
          </a:xfrm>
          <a:prstGeom prst="rect">
            <a:avLst/>
          </a:prstGeom>
          <a:noFill/>
          <a:ln>
            <a:noFill/>
          </a:ln>
        </p:spPr>
        <p:txBody>
          <a:bodyPr anchorCtr="0" anchor="t" bIns="45700" lIns="91425" spcFirstLastPara="1" rIns="91425" wrap="square" tIns="45700">
            <a:normAutofit fontScale="25000" lnSpcReduction="20000"/>
          </a:bodyPr>
          <a:lstStyle/>
          <a:p>
            <a:pPr indent="-342900" lvl="0" marL="342900" rtl="0" algn="l">
              <a:lnSpc>
                <a:spcPct val="120000"/>
              </a:lnSpc>
              <a:spcBef>
                <a:spcPts val="0"/>
              </a:spcBef>
              <a:spcAft>
                <a:spcPts val="0"/>
              </a:spcAft>
              <a:buClr>
                <a:schemeClr val="dk1"/>
              </a:buClr>
              <a:buSzPct val="100000"/>
              <a:buChar char="•"/>
            </a:pPr>
            <a:r>
              <a:rPr lang="en-US" sz="7200"/>
              <a:t>The student’s parent(s)</a:t>
            </a:r>
            <a:endParaRPr/>
          </a:p>
          <a:p>
            <a:pPr indent="-342900" lvl="0" marL="342900" rtl="0" algn="l">
              <a:lnSpc>
                <a:spcPct val="120000"/>
              </a:lnSpc>
              <a:spcBef>
                <a:spcPts val="600"/>
              </a:spcBef>
              <a:spcAft>
                <a:spcPts val="0"/>
              </a:spcAft>
              <a:buClr>
                <a:schemeClr val="dk1"/>
              </a:buClr>
              <a:buSzPct val="100000"/>
              <a:buChar char="•"/>
            </a:pPr>
            <a:r>
              <a:rPr lang="en-US" sz="7200"/>
              <a:t>At least one regular education teacher of the child</a:t>
            </a:r>
            <a:endParaRPr/>
          </a:p>
          <a:p>
            <a:pPr indent="-342900" lvl="0" marL="342900" rtl="0" algn="l">
              <a:lnSpc>
                <a:spcPct val="120000"/>
              </a:lnSpc>
              <a:spcBef>
                <a:spcPts val="600"/>
              </a:spcBef>
              <a:spcAft>
                <a:spcPts val="0"/>
              </a:spcAft>
              <a:buClr>
                <a:schemeClr val="dk1"/>
              </a:buClr>
              <a:buSzPct val="100000"/>
              <a:buChar char="•"/>
            </a:pPr>
            <a:r>
              <a:rPr lang="en-US" sz="7200"/>
              <a:t>At least one special education teacher of the child</a:t>
            </a:r>
            <a:endParaRPr/>
          </a:p>
          <a:p>
            <a:pPr indent="-342900" lvl="0" marL="342900" rtl="0" algn="l">
              <a:lnSpc>
                <a:spcPct val="120000"/>
              </a:lnSpc>
              <a:spcBef>
                <a:spcPts val="600"/>
              </a:spcBef>
              <a:spcAft>
                <a:spcPts val="0"/>
              </a:spcAft>
              <a:buClr>
                <a:schemeClr val="dk1"/>
              </a:buClr>
              <a:buSzPct val="100000"/>
              <a:buChar char="•"/>
            </a:pPr>
            <a:r>
              <a:rPr lang="en-US" sz="7200"/>
              <a:t>A representative of the local educational agency (often called LEA Rep) </a:t>
            </a:r>
            <a:endParaRPr/>
          </a:p>
          <a:p>
            <a:pPr indent="-342900" lvl="0" marL="342900" rtl="0" algn="l">
              <a:lnSpc>
                <a:spcPct val="120000"/>
              </a:lnSpc>
              <a:spcBef>
                <a:spcPts val="600"/>
              </a:spcBef>
              <a:spcAft>
                <a:spcPts val="0"/>
              </a:spcAft>
              <a:buClr>
                <a:schemeClr val="dk1"/>
              </a:buClr>
              <a:buSzPct val="100000"/>
              <a:buChar char="•"/>
            </a:pPr>
            <a:r>
              <a:rPr lang="en-US" sz="7200"/>
              <a:t>A person able to interpret the instructional implications of evaluation results </a:t>
            </a:r>
            <a:endParaRPr/>
          </a:p>
          <a:p>
            <a:pPr indent="-342900" lvl="0" marL="342900" rtl="0" algn="l">
              <a:lnSpc>
                <a:spcPct val="120000"/>
              </a:lnSpc>
              <a:spcBef>
                <a:spcPts val="600"/>
              </a:spcBef>
              <a:spcAft>
                <a:spcPts val="0"/>
              </a:spcAft>
              <a:buClr>
                <a:schemeClr val="dk1"/>
              </a:buClr>
              <a:buSzPct val="100000"/>
              <a:buChar char="•"/>
            </a:pPr>
            <a:r>
              <a:rPr lang="en-US" sz="7200"/>
              <a:t>Others with knowledge or special expertise about the child</a:t>
            </a:r>
            <a:endParaRPr/>
          </a:p>
          <a:p>
            <a:pPr indent="-342900" lvl="0" marL="342900" rtl="0" algn="l">
              <a:lnSpc>
                <a:spcPct val="120000"/>
              </a:lnSpc>
              <a:spcBef>
                <a:spcPts val="600"/>
              </a:spcBef>
              <a:spcAft>
                <a:spcPts val="0"/>
              </a:spcAft>
              <a:buClr>
                <a:schemeClr val="dk1"/>
              </a:buClr>
              <a:buSzPct val="100000"/>
              <a:buChar char="•"/>
            </a:pPr>
            <a:r>
              <a:rPr lang="en-US" sz="7200"/>
              <a:t>Whenever appropriate, the student (must be invited if purpose is to determine postsecondary goals and transition services)</a:t>
            </a:r>
            <a:endParaRPr/>
          </a:p>
          <a:p>
            <a:pPr indent="-304800" lvl="0" marL="342900" rtl="0" algn="l">
              <a:lnSpc>
                <a:spcPct val="150000"/>
              </a:lnSpc>
              <a:spcBef>
                <a:spcPts val="600"/>
              </a:spcBef>
              <a:spcAft>
                <a:spcPts val="0"/>
              </a:spcAft>
              <a:buClr>
                <a:schemeClr val="dk1"/>
              </a:buClr>
              <a:buSzPct val="100000"/>
              <a:buFont typeface="Arial"/>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g23196b1bd6d_0_147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IEP Contents</a:t>
            </a:r>
            <a:endParaRPr/>
          </a:p>
        </p:txBody>
      </p:sp>
      <p:sp>
        <p:nvSpPr>
          <p:cNvPr id="1314" name="Google Shape;1314;g23196b1bd6d_0_1471"/>
          <p:cNvSpPr txBox="1"/>
          <p:nvPr>
            <p:ph idx="2" type="body"/>
          </p:nvPr>
        </p:nvSpPr>
        <p:spPr>
          <a:xfrm>
            <a:off x="403445" y="1349841"/>
            <a:ext cx="3276600" cy="2763000"/>
          </a:xfrm>
          <a:prstGeom prst="rect">
            <a:avLst/>
          </a:prstGeom>
          <a:noFill/>
          <a:ln>
            <a:noFill/>
          </a:ln>
        </p:spPr>
        <p:txBody>
          <a:bodyPr anchorCtr="0" anchor="t" bIns="45700" lIns="91425" spcFirstLastPara="1" rIns="91425" wrap="square" tIns="45700">
            <a:noAutofit/>
          </a:bodyPr>
          <a:lstStyle/>
          <a:p>
            <a:pPr indent="0" lvl="0" marL="76200" rtl="0" algn="l">
              <a:lnSpc>
                <a:spcPct val="150000"/>
              </a:lnSpc>
              <a:spcBef>
                <a:spcPts val="0"/>
              </a:spcBef>
              <a:spcAft>
                <a:spcPts val="0"/>
              </a:spcAft>
              <a:buSzPts val="2400"/>
              <a:buNone/>
            </a:pPr>
            <a:r>
              <a:rPr lang="en-US" sz="2100"/>
              <a:t>Present Levels</a:t>
            </a:r>
            <a:endParaRPr/>
          </a:p>
          <a:p>
            <a:pPr indent="0" lvl="0" marL="76200" rtl="0" algn="l">
              <a:lnSpc>
                <a:spcPct val="150000"/>
              </a:lnSpc>
              <a:spcBef>
                <a:spcPts val="0"/>
              </a:spcBef>
              <a:spcAft>
                <a:spcPts val="0"/>
              </a:spcAft>
              <a:buSzPts val="2400"/>
              <a:buNone/>
            </a:pPr>
            <a:r>
              <a:rPr lang="en-US" sz="2100"/>
              <a:t>Effects of Disability</a:t>
            </a:r>
            <a:endParaRPr/>
          </a:p>
          <a:p>
            <a:pPr indent="0" lvl="0" marL="76200" rtl="0" algn="l">
              <a:lnSpc>
                <a:spcPct val="150000"/>
              </a:lnSpc>
              <a:spcBef>
                <a:spcPts val="0"/>
              </a:spcBef>
              <a:spcAft>
                <a:spcPts val="0"/>
              </a:spcAft>
              <a:buSzPts val="2400"/>
              <a:buNone/>
            </a:pPr>
            <a:r>
              <a:rPr lang="en-US" sz="2100"/>
              <a:t>Disability Related Needs</a:t>
            </a:r>
            <a:endParaRPr/>
          </a:p>
          <a:p>
            <a:pPr indent="0" lvl="0" marL="76200" rtl="0" algn="l">
              <a:lnSpc>
                <a:spcPct val="150000"/>
              </a:lnSpc>
              <a:spcBef>
                <a:spcPts val="0"/>
              </a:spcBef>
              <a:spcAft>
                <a:spcPts val="0"/>
              </a:spcAft>
              <a:buSzPts val="2400"/>
              <a:buNone/>
            </a:pPr>
            <a:r>
              <a:rPr lang="en-US" sz="2100"/>
              <a:t>Goals</a:t>
            </a:r>
            <a:endParaRPr/>
          </a:p>
          <a:p>
            <a:pPr indent="0" lvl="0" marL="76200" rtl="0" algn="l">
              <a:lnSpc>
                <a:spcPct val="150000"/>
              </a:lnSpc>
              <a:spcBef>
                <a:spcPts val="0"/>
              </a:spcBef>
              <a:spcAft>
                <a:spcPts val="0"/>
              </a:spcAft>
              <a:buSzPts val="2400"/>
              <a:buNone/>
            </a:pPr>
            <a:r>
              <a:rPr lang="en-US" sz="2100"/>
              <a:t>Services</a:t>
            </a:r>
            <a:endParaRPr/>
          </a:p>
        </p:txBody>
      </p:sp>
      <p:pic>
        <p:nvPicPr>
          <p:cNvPr id="1315" name="Google Shape;1315;g23196b1bd6d_0_1471"/>
          <p:cNvPicPr preferRelativeResize="0"/>
          <p:nvPr/>
        </p:nvPicPr>
        <p:blipFill rotWithShape="1">
          <a:blip r:embed="rId3">
            <a:alphaModFix/>
          </a:blip>
          <a:srcRect b="0" l="8491" r="10174" t="0"/>
          <a:stretch/>
        </p:blipFill>
        <p:spPr>
          <a:xfrm>
            <a:off x="3994879" y="922832"/>
            <a:ext cx="5149120" cy="42206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g23196b1bd6d_0_185"/>
          <p:cNvSpPr txBox="1"/>
          <p:nvPr>
            <p:ph idx="1" type="body"/>
          </p:nvPr>
        </p:nvSpPr>
        <p:spPr>
          <a:xfrm>
            <a:off x="0" y="177050"/>
            <a:ext cx="9144000" cy="744600"/>
          </a:xfrm>
          <a:prstGeom prst="rect">
            <a:avLst/>
          </a:prstGeom>
          <a:noFill/>
          <a:ln>
            <a:noFill/>
          </a:ln>
        </p:spPr>
        <p:txBody>
          <a:bodyPr anchorCtr="0" anchor="ctr" bIns="45700" lIns="91425" spcFirstLastPara="1" rIns="91425" wrap="square" tIns="45700">
            <a:normAutofit/>
          </a:bodyPr>
          <a:lstStyle/>
          <a:p>
            <a:pPr indent="457200" lvl="0" marL="3200400" rtl="0" algn="ctr">
              <a:lnSpc>
                <a:spcPct val="80000"/>
              </a:lnSpc>
              <a:spcBef>
                <a:spcPts val="0"/>
              </a:spcBef>
              <a:spcAft>
                <a:spcPts val="3000"/>
              </a:spcAft>
              <a:buSzPts val="2700"/>
              <a:buNone/>
            </a:pPr>
            <a:r>
              <a:rPr lang="en-US" sz="3000"/>
              <a:t>Report Card Overview</a:t>
            </a:r>
            <a:endParaRPr sz="3000"/>
          </a:p>
        </p:txBody>
      </p:sp>
      <p:sp>
        <p:nvSpPr>
          <p:cNvPr id="648" name="Google Shape;648;g23196b1bd6d_0_185"/>
          <p:cNvSpPr txBox="1"/>
          <p:nvPr>
            <p:ph idx="2" type="body"/>
          </p:nvPr>
        </p:nvSpPr>
        <p:spPr>
          <a:xfrm>
            <a:off x="3983200" y="931450"/>
            <a:ext cx="5229600" cy="4035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800"/>
              <a:buNone/>
            </a:pPr>
            <a:r>
              <a:rPr i="1" lang="en-US" sz="2000" u="sng">
                <a:solidFill>
                  <a:srgbClr val="002060"/>
                </a:solidFill>
                <a:latin typeface="Lato"/>
                <a:ea typeface="Lato"/>
                <a:cs typeface="Lato"/>
                <a:sym typeface="Lato"/>
                <a:hlinkClick r:id="rId3">
                  <a:extLst>
                    <a:ext uri="{A12FA001-AC4F-418D-AE19-62706E023703}">
                      <ahyp:hlinkClr val="tx"/>
                    </a:ext>
                  </a:extLst>
                </a:hlinkClick>
              </a:rPr>
              <a:t>Report cards</a:t>
            </a:r>
            <a:r>
              <a:rPr i="1" lang="en-US" sz="2000">
                <a:solidFill>
                  <a:srgbClr val="002060"/>
                </a:solidFill>
                <a:latin typeface="Lato"/>
                <a:ea typeface="Lato"/>
                <a:cs typeface="Lato"/>
                <a:sym typeface="Lato"/>
              </a:rPr>
              <a:t> contain the following information:</a:t>
            </a:r>
            <a:endParaRPr i="1" sz="2000" u="sng">
              <a:solidFill>
                <a:srgbClr val="002060"/>
              </a:solidFill>
              <a:latin typeface="Lato"/>
              <a:ea typeface="Lato"/>
              <a:cs typeface="Lato"/>
              <a:sym typeface="Lato"/>
            </a:endParaRPr>
          </a:p>
          <a:p>
            <a:pPr indent="0" lvl="0" marL="0" rtl="0" algn="l">
              <a:lnSpc>
                <a:spcPct val="115000"/>
              </a:lnSpc>
              <a:spcBef>
                <a:spcPts val="0"/>
              </a:spcBef>
              <a:spcAft>
                <a:spcPts val="0"/>
              </a:spcAft>
              <a:buSzPts val="800"/>
              <a:buNone/>
            </a:pPr>
            <a:r>
              <a:t/>
            </a:r>
            <a:endParaRPr i="1" sz="1000" u="sng">
              <a:solidFill>
                <a:srgbClr val="002060"/>
              </a:solidFill>
              <a:latin typeface="Lato"/>
              <a:ea typeface="Lato"/>
              <a:cs typeface="Lato"/>
              <a:sym typeface="Lato"/>
            </a:endParaRPr>
          </a:p>
          <a:p>
            <a:pPr indent="-279400" lvl="0" marL="279400" rtl="0" algn="l">
              <a:lnSpc>
                <a:spcPct val="100000"/>
              </a:lnSpc>
              <a:spcBef>
                <a:spcPts val="0"/>
              </a:spcBef>
              <a:spcAft>
                <a:spcPts val="0"/>
              </a:spcAft>
              <a:buSzPts val="800"/>
              <a:buChar char="•"/>
            </a:pPr>
            <a:r>
              <a:rPr lang="en-US" sz="1800">
                <a:solidFill>
                  <a:srgbClr val="002060"/>
                </a:solidFill>
                <a:latin typeface="Lato"/>
                <a:ea typeface="Lato"/>
                <a:cs typeface="Lato"/>
                <a:sym typeface="Lato"/>
              </a:rPr>
              <a:t>Overall score and rating</a:t>
            </a:r>
            <a:endParaRPr sz="1800">
              <a:solidFill>
                <a:srgbClr val="002060"/>
              </a:solidFill>
              <a:latin typeface="Lato"/>
              <a:ea typeface="Lato"/>
              <a:cs typeface="Lato"/>
              <a:sym typeface="Lato"/>
            </a:endParaRPr>
          </a:p>
          <a:p>
            <a:pPr indent="-279400" lvl="0" marL="279400" rtl="0" algn="l">
              <a:lnSpc>
                <a:spcPct val="100000"/>
              </a:lnSpc>
              <a:spcBef>
                <a:spcPts val="0"/>
              </a:spcBef>
              <a:spcAft>
                <a:spcPts val="0"/>
              </a:spcAft>
              <a:buSzPts val="800"/>
              <a:buChar char="•"/>
            </a:pPr>
            <a:r>
              <a:rPr lang="en-US" sz="1800">
                <a:solidFill>
                  <a:srgbClr val="002060"/>
                </a:solidFill>
                <a:latin typeface="Lato"/>
                <a:ea typeface="Lato"/>
                <a:cs typeface="Lato"/>
                <a:sym typeface="Lato"/>
              </a:rPr>
              <a:t>School information</a:t>
            </a:r>
            <a:endParaRPr sz="1800">
              <a:solidFill>
                <a:srgbClr val="002060"/>
              </a:solidFill>
              <a:latin typeface="Lato"/>
              <a:ea typeface="Lato"/>
              <a:cs typeface="Lato"/>
              <a:sym typeface="Lato"/>
            </a:endParaRPr>
          </a:p>
          <a:p>
            <a:pPr indent="-279400" lvl="0" marL="279400" rtl="0" algn="l">
              <a:lnSpc>
                <a:spcPct val="100000"/>
              </a:lnSpc>
              <a:spcBef>
                <a:spcPts val="0"/>
              </a:spcBef>
              <a:spcAft>
                <a:spcPts val="0"/>
              </a:spcAft>
              <a:buSzPts val="800"/>
              <a:buChar char="•"/>
            </a:pPr>
            <a:r>
              <a:rPr lang="en-US" sz="1800">
                <a:solidFill>
                  <a:srgbClr val="002060"/>
                </a:solidFill>
                <a:latin typeface="Lato"/>
                <a:ea typeface="Lato"/>
                <a:cs typeface="Lato"/>
                <a:sym typeface="Lato"/>
              </a:rPr>
              <a:t>Statement from School (optional)</a:t>
            </a:r>
            <a:endParaRPr sz="1800">
              <a:solidFill>
                <a:srgbClr val="4FC3F7"/>
              </a:solidFill>
              <a:latin typeface="Lato"/>
              <a:ea typeface="Lato"/>
              <a:cs typeface="Lato"/>
              <a:sym typeface="Lato"/>
            </a:endParaRPr>
          </a:p>
          <a:p>
            <a:pPr indent="-279400" lvl="0" marL="279400" rtl="0" algn="l">
              <a:lnSpc>
                <a:spcPct val="100000"/>
              </a:lnSpc>
              <a:spcBef>
                <a:spcPts val="0"/>
              </a:spcBef>
              <a:spcAft>
                <a:spcPts val="0"/>
              </a:spcAft>
              <a:buSzPts val="800"/>
              <a:buChar char="•"/>
            </a:pPr>
            <a:r>
              <a:rPr lang="en-US" sz="1800">
                <a:solidFill>
                  <a:srgbClr val="002060"/>
                </a:solidFill>
                <a:latin typeface="Lato"/>
                <a:ea typeface="Lato"/>
                <a:cs typeface="Lato"/>
                <a:sym typeface="Lato"/>
              </a:rPr>
              <a:t>Four priority areas:</a:t>
            </a:r>
            <a:endParaRPr sz="1800">
              <a:solidFill>
                <a:srgbClr val="002060"/>
              </a:solidFill>
              <a:latin typeface="Lato"/>
              <a:ea typeface="Lato"/>
              <a:cs typeface="Lato"/>
              <a:sym typeface="Lato"/>
            </a:endParaRPr>
          </a:p>
          <a:p>
            <a:pPr indent="-342900" lvl="0" marL="457200" rtl="0" algn="l">
              <a:lnSpc>
                <a:spcPct val="115000"/>
              </a:lnSpc>
              <a:spcBef>
                <a:spcPts val="600"/>
              </a:spcBef>
              <a:spcAft>
                <a:spcPts val="0"/>
              </a:spcAft>
              <a:buClr>
                <a:srgbClr val="70AD47"/>
              </a:buClr>
              <a:buSzPts val="1400"/>
              <a:buFont typeface="Lato"/>
              <a:buChar char="●"/>
            </a:pPr>
            <a:r>
              <a:rPr b="0" i="1" lang="en-US" sz="1800">
                <a:solidFill>
                  <a:srgbClr val="70AD47"/>
                </a:solidFill>
                <a:latin typeface="Lato"/>
                <a:ea typeface="Lato"/>
                <a:cs typeface="Lato"/>
                <a:sym typeface="Lato"/>
              </a:rPr>
              <a:t>Achievement, Growth, Target Group Outcomes, On-Track to Graduation</a:t>
            </a:r>
            <a:endParaRPr/>
          </a:p>
          <a:p>
            <a:pPr indent="0" lvl="0" marL="0" rtl="0" algn="l">
              <a:lnSpc>
                <a:spcPct val="115000"/>
              </a:lnSpc>
              <a:spcBef>
                <a:spcPts val="0"/>
              </a:spcBef>
              <a:spcAft>
                <a:spcPts val="0"/>
              </a:spcAft>
              <a:buSzPts val="800"/>
              <a:buNone/>
            </a:pPr>
            <a:r>
              <a:rPr lang="en-US" sz="1800">
                <a:solidFill>
                  <a:srgbClr val="002060"/>
                </a:solidFill>
                <a:latin typeface="Lato"/>
                <a:ea typeface="Lato"/>
                <a:cs typeface="Lato"/>
                <a:sym typeface="Lato"/>
              </a:rPr>
              <a:t>For schools with grades 9-12</a:t>
            </a:r>
            <a:endParaRPr b="0" sz="1800">
              <a:solidFill>
                <a:srgbClr val="4FC3F7"/>
              </a:solidFill>
              <a:latin typeface="Lato"/>
              <a:ea typeface="Lato"/>
              <a:cs typeface="Lato"/>
              <a:sym typeface="Lato"/>
            </a:endParaRPr>
          </a:p>
          <a:p>
            <a:pPr indent="-342900" lvl="0" marL="457200" rtl="0" algn="l">
              <a:lnSpc>
                <a:spcPct val="115000"/>
              </a:lnSpc>
              <a:spcBef>
                <a:spcPts val="600"/>
              </a:spcBef>
              <a:spcAft>
                <a:spcPts val="0"/>
              </a:spcAft>
              <a:buClr>
                <a:srgbClr val="70AD47"/>
              </a:buClr>
              <a:buSzPts val="1400"/>
              <a:buFont typeface="Lato"/>
              <a:buChar char="●"/>
            </a:pPr>
            <a:r>
              <a:rPr b="0" i="1" lang="en-US" sz="1800">
                <a:solidFill>
                  <a:srgbClr val="70AD47"/>
                </a:solidFill>
                <a:latin typeface="Lato"/>
                <a:ea typeface="Lato"/>
                <a:cs typeface="Lato"/>
                <a:sym typeface="Lato"/>
              </a:rPr>
              <a:t>Course and program data (not on front page)</a:t>
            </a:r>
            <a:endParaRPr b="0" i="1" sz="1800">
              <a:solidFill>
                <a:srgbClr val="70AD47"/>
              </a:solidFill>
              <a:latin typeface="Lato"/>
              <a:ea typeface="Lato"/>
              <a:cs typeface="Lato"/>
              <a:sym typeface="Lato"/>
            </a:endParaRPr>
          </a:p>
        </p:txBody>
      </p:sp>
      <p:pic>
        <p:nvPicPr>
          <p:cNvPr id="649" name="Google Shape;649;g23196b1bd6d_0_185"/>
          <p:cNvPicPr preferRelativeResize="0"/>
          <p:nvPr/>
        </p:nvPicPr>
        <p:blipFill rotWithShape="1">
          <a:blip r:embed="rId4">
            <a:alphaModFix/>
          </a:blip>
          <a:srcRect b="0" l="0" r="0" t="0"/>
          <a:stretch/>
        </p:blipFill>
        <p:spPr>
          <a:xfrm>
            <a:off x="192025" y="172461"/>
            <a:ext cx="3723895" cy="4849185"/>
          </a:xfrm>
          <a:prstGeom prst="rect">
            <a:avLst/>
          </a:prstGeom>
          <a:noFill/>
          <a:ln>
            <a:noFill/>
          </a:ln>
          <a:effectLst>
            <a:outerShdw blurRad="57150" rotWithShape="0" algn="bl" dir="5400000" dist="19050">
              <a:srgbClr val="000000">
                <a:alpha val="498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0" name="Shape 1320"/>
        <p:cNvGrpSpPr/>
        <p:nvPr/>
      </p:nvGrpSpPr>
      <p:grpSpPr>
        <a:xfrm>
          <a:off x="0" y="0"/>
          <a:ext cx="0" cy="0"/>
          <a:chOff x="0" y="0"/>
          <a:chExt cx="0" cy="0"/>
        </a:xfrm>
      </p:grpSpPr>
      <p:sp>
        <p:nvSpPr>
          <p:cNvPr id="1321" name="Google Shape;1321;g23196b1bd6d_0_1478"/>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Special Education</a:t>
            </a:r>
            <a:endParaRPr/>
          </a:p>
        </p:txBody>
      </p:sp>
      <p:sp>
        <p:nvSpPr>
          <p:cNvPr id="1322" name="Google Shape;1322;g23196b1bd6d_0_1478"/>
          <p:cNvSpPr txBox="1"/>
          <p:nvPr>
            <p:ph idx="2" type="body"/>
          </p:nvPr>
        </p:nvSpPr>
        <p:spPr>
          <a:xfrm>
            <a:off x="1" y="921657"/>
            <a:ext cx="4043100" cy="42219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0"/>
              </a:spcBef>
              <a:spcAft>
                <a:spcPts val="0"/>
              </a:spcAft>
              <a:buClr>
                <a:schemeClr val="dk1"/>
              </a:buClr>
              <a:buSzPts val="2000"/>
              <a:buNone/>
            </a:pPr>
            <a:r>
              <a:rPr i="1" lang="en-US" sz="2000"/>
              <a:t>Special education</a:t>
            </a:r>
            <a:r>
              <a:rPr lang="en-US" sz="2000"/>
              <a:t> means specially designed instruction, regardless of where the instruction is conducted, that is provided at no cost to the child or the child’s parents, to meet the unique needs of a child with a disability</a:t>
            </a:r>
            <a:endParaRPr/>
          </a:p>
        </p:txBody>
      </p:sp>
      <p:pic>
        <p:nvPicPr>
          <p:cNvPr id="1323" name="Google Shape;1323;g23196b1bd6d_0_1478"/>
          <p:cNvPicPr preferRelativeResize="0"/>
          <p:nvPr/>
        </p:nvPicPr>
        <p:blipFill rotWithShape="1">
          <a:blip r:embed="rId3">
            <a:alphaModFix/>
          </a:blip>
          <a:srcRect b="0" l="15848" r="8175" t="0"/>
          <a:stretch/>
        </p:blipFill>
        <p:spPr>
          <a:xfrm>
            <a:off x="4329628" y="919220"/>
            <a:ext cx="4814369" cy="4224279"/>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8" name="Shape 1328"/>
        <p:cNvGrpSpPr/>
        <p:nvPr/>
      </p:nvGrpSpPr>
      <p:grpSpPr>
        <a:xfrm>
          <a:off x="0" y="0"/>
          <a:ext cx="0" cy="0"/>
          <a:chOff x="0" y="0"/>
          <a:chExt cx="0" cy="0"/>
        </a:xfrm>
      </p:grpSpPr>
      <p:sp>
        <p:nvSpPr>
          <p:cNvPr id="1329" name="Google Shape;1329;g23196b1bd6d_0_148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Key Concepts</a:t>
            </a:r>
            <a:endParaRPr/>
          </a:p>
        </p:txBody>
      </p:sp>
      <p:sp>
        <p:nvSpPr>
          <p:cNvPr id="1330" name="Google Shape;1330;g23196b1bd6d_0_1485"/>
          <p:cNvSpPr txBox="1"/>
          <p:nvPr>
            <p:ph idx="2" type="body"/>
          </p:nvPr>
        </p:nvSpPr>
        <p:spPr>
          <a:xfrm>
            <a:off x="4063624" y="1392301"/>
            <a:ext cx="4615800" cy="3052500"/>
          </a:xfrm>
          <a:prstGeom prst="rect">
            <a:avLst/>
          </a:prstGeom>
          <a:noFill/>
          <a:ln>
            <a:noFill/>
          </a:ln>
        </p:spPr>
        <p:txBody>
          <a:bodyPr anchorCtr="0" anchor="t" bIns="45700" lIns="91425" spcFirstLastPara="1" rIns="91425" wrap="square" tIns="45700">
            <a:normAutofit fontScale="70000" lnSpcReduction="20000"/>
          </a:bodyPr>
          <a:lstStyle/>
          <a:p>
            <a:pPr indent="-319087" lvl="0" marL="342900" rtl="0" algn="l">
              <a:lnSpc>
                <a:spcPct val="110000"/>
              </a:lnSpc>
              <a:spcBef>
                <a:spcPts val="0"/>
              </a:spcBef>
              <a:spcAft>
                <a:spcPts val="0"/>
              </a:spcAft>
              <a:buClr>
                <a:schemeClr val="dk1"/>
              </a:buClr>
              <a:buSzPct val="100000"/>
              <a:buChar char="•"/>
            </a:pPr>
            <a:r>
              <a:rPr lang="en-US" sz="2500"/>
              <a:t>IEPs must be individualized/based on student’s unique needs</a:t>
            </a:r>
            <a:endParaRPr/>
          </a:p>
          <a:p>
            <a:pPr indent="-319087" lvl="0" marL="342900" rtl="0" algn="l">
              <a:lnSpc>
                <a:spcPct val="110000"/>
              </a:lnSpc>
              <a:spcBef>
                <a:spcPts val="2400"/>
              </a:spcBef>
              <a:spcAft>
                <a:spcPts val="0"/>
              </a:spcAft>
              <a:buClr>
                <a:schemeClr val="dk1"/>
              </a:buClr>
              <a:buSzPct val="100000"/>
              <a:buChar char="•"/>
            </a:pPr>
            <a:r>
              <a:rPr lang="en-US" sz="2500"/>
              <a:t>Appropriately ambitious in light of the student’s circumstances</a:t>
            </a:r>
            <a:endParaRPr/>
          </a:p>
          <a:p>
            <a:pPr indent="-319087" lvl="0" marL="342900" rtl="0" algn="l">
              <a:lnSpc>
                <a:spcPct val="110000"/>
              </a:lnSpc>
              <a:spcBef>
                <a:spcPts val="2400"/>
              </a:spcBef>
              <a:spcAft>
                <a:spcPts val="0"/>
              </a:spcAft>
              <a:buClr>
                <a:schemeClr val="dk1"/>
              </a:buClr>
              <a:buSzPct val="100000"/>
              <a:buChar char="•"/>
            </a:pPr>
            <a:r>
              <a:rPr lang="en-US" sz="2500"/>
              <a:t>Reasonably calculated</a:t>
            </a:r>
            <a:endParaRPr/>
          </a:p>
          <a:p>
            <a:pPr indent="0" lvl="1" marL="342789" rtl="0" algn="l">
              <a:lnSpc>
                <a:spcPct val="150000"/>
              </a:lnSpc>
              <a:spcBef>
                <a:spcPts val="2775"/>
              </a:spcBef>
              <a:spcAft>
                <a:spcPts val="0"/>
              </a:spcAft>
              <a:buClr>
                <a:schemeClr val="dk1"/>
              </a:buClr>
              <a:buSzPct val="100000"/>
              <a:buNone/>
            </a:pPr>
            <a:r>
              <a:rPr lang="en-US" sz="2800"/>
              <a:t>	</a:t>
            </a:r>
            <a:endParaRPr/>
          </a:p>
          <a:p>
            <a:pPr indent="-213359" lvl="0" marL="342900" rtl="0" algn="l">
              <a:lnSpc>
                <a:spcPct val="150000"/>
              </a:lnSpc>
              <a:spcBef>
                <a:spcPts val="0"/>
              </a:spcBef>
              <a:spcAft>
                <a:spcPts val="0"/>
              </a:spcAft>
              <a:buClr>
                <a:schemeClr val="dk1"/>
              </a:buClr>
              <a:buSzPct val="100000"/>
              <a:buFont typeface="Arial"/>
              <a:buNone/>
            </a:pPr>
            <a:r>
              <a:t/>
            </a:r>
            <a:endParaRPr/>
          </a:p>
        </p:txBody>
      </p:sp>
      <p:pic>
        <p:nvPicPr>
          <p:cNvPr id="1331" name="Google Shape;1331;g23196b1bd6d_0_1485"/>
          <p:cNvPicPr preferRelativeResize="0"/>
          <p:nvPr/>
        </p:nvPicPr>
        <p:blipFill rotWithShape="1">
          <a:blip r:embed="rId3">
            <a:alphaModFix/>
          </a:blip>
          <a:srcRect b="0" l="39715" r="0" t="0"/>
          <a:stretch/>
        </p:blipFill>
        <p:spPr>
          <a:xfrm>
            <a:off x="0" y="921657"/>
            <a:ext cx="3845362" cy="422485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6" name="Shape 1336"/>
        <p:cNvGrpSpPr/>
        <p:nvPr/>
      </p:nvGrpSpPr>
      <p:grpSpPr>
        <a:xfrm>
          <a:off x="0" y="0"/>
          <a:ext cx="0" cy="0"/>
          <a:chOff x="0" y="0"/>
          <a:chExt cx="0" cy="0"/>
        </a:xfrm>
      </p:grpSpPr>
      <p:sp>
        <p:nvSpPr>
          <p:cNvPr id="1337" name="Google Shape;1337;g23196b1bd6d_0_1492"/>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IEP Implementation</a:t>
            </a:r>
            <a:endParaRPr/>
          </a:p>
        </p:txBody>
      </p:sp>
      <p:sp>
        <p:nvSpPr>
          <p:cNvPr id="1338" name="Google Shape;1338;g23196b1bd6d_0_1492"/>
          <p:cNvSpPr txBox="1"/>
          <p:nvPr>
            <p:ph idx="2" type="body"/>
          </p:nvPr>
        </p:nvSpPr>
        <p:spPr>
          <a:xfrm>
            <a:off x="4594034" y="1605052"/>
            <a:ext cx="4456500" cy="2851200"/>
          </a:xfrm>
          <a:prstGeom prst="rect">
            <a:avLst/>
          </a:prstGeom>
          <a:noFill/>
          <a:ln>
            <a:noFill/>
          </a:ln>
        </p:spPr>
        <p:txBody>
          <a:bodyPr anchorCtr="0" anchor="t" bIns="45700" lIns="91425" spcFirstLastPara="1" rIns="91425" wrap="square" tIns="45700">
            <a:normAutofit/>
          </a:bodyPr>
          <a:lstStyle/>
          <a:p>
            <a:pPr indent="-381000" lvl="0" marL="457200" rtl="0" algn="l">
              <a:lnSpc>
                <a:spcPct val="100000"/>
              </a:lnSpc>
              <a:spcBef>
                <a:spcPts val="0"/>
              </a:spcBef>
              <a:spcAft>
                <a:spcPts val="0"/>
              </a:spcAft>
              <a:buSzPts val="2400"/>
              <a:buChar char="•"/>
            </a:pPr>
            <a:r>
              <a:rPr lang="en-US" sz="2100"/>
              <a:t>Schools must have an IEP in place for each student with a disability at the beginning of the school year</a:t>
            </a:r>
            <a:endParaRPr/>
          </a:p>
          <a:p>
            <a:pPr indent="-381000" lvl="0" marL="457200" rtl="0" algn="l">
              <a:lnSpc>
                <a:spcPct val="100000"/>
              </a:lnSpc>
              <a:spcBef>
                <a:spcPts val="2400"/>
              </a:spcBef>
              <a:spcAft>
                <a:spcPts val="2400"/>
              </a:spcAft>
              <a:buSzPts val="2400"/>
              <a:buChar char="•"/>
            </a:pPr>
            <a:r>
              <a:rPr lang="en-US" sz="2100"/>
              <a:t>IEPs must be implemented as written</a:t>
            </a:r>
            <a:endParaRPr/>
          </a:p>
        </p:txBody>
      </p:sp>
      <p:pic>
        <p:nvPicPr>
          <p:cNvPr id="1339" name="Google Shape;1339;g23196b1bd6d_0_1492"/>
          <p:cNvPicPr preferRelativeResize="0"/>
          <p:nvPr/>
        </p:nvPicPr>
        <p:blipFill rotWithShape="1">
          <a:blip r:embed="rId3">
            <a:alphaModFix/>
          </a:blip>
          <a:srcRect b="-260" l="13415" r="13952" t="260"/>
          <a:stretch/>
        </p:blipFill>
        <p:spPr>
          <a:xfrm>
            <a:off x="1" y="926359"/>
            <a:ext cx="4594033" cy="421714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g23196b1bd6d_0_1499"/>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Behavior: IDEA Requirements</a:t>
            </a:r>
            <a:endParaRPr/>
          </a:p>
        </p:txBody>
      </p:sp>
      <p:sp>
        <p:nvSpPr>
          <p:cNvPr id="1345" name="Google Shape;1345;g23196b1bd6d_0_1499"/>
          <p:cNvSpPr txBox="1"/>
          <p:nvPr>
            <p:ph idx="2" type="body"/>
          </p:nvPr>
        </p:nvSpPr>
        <p:spPr>
          <a:xfrm>
            <a:off x="0" y="1044034"/>
            <a:ext cx="3982200" cy="3735300"/>
          </a:xfrm>
          <a:prstGeom prst="rect">
            <a:avLst/>
          </a:prstGeom>
          <a:noFill/>
          <a:ln>
            <a:noFill/>
          </a:ln>
        </p:spPr>
        <p:txBody>
          <a:bodyPr anchorCtr="0" anchor="t" bIns="45700" lIns="91425" spcFirstLastPara="1" rIns="91425" wrap="square" tIns="45700">
            <a:normAutofit/>
          </a:bodyPr>
          <a:lstStyle/>
          <a:p>
            <a:pPr indent="-368300" lvl="0" marL="457200" rtl="0" algn="l">
              <a:lnSpc>
                <a:spcPct val="100000"/>
              </a:lnSpc>
              <a:spcBef>
                <a:spcPts val="0"/>
              </a:spcBef>
              <a:spcAft>
                <a:spcPts val="0"/>
              </a:spcAft>
              <a:buSzPts val="2100"/>
              <a:buFont typeface="Arial"/>
              <a:buChar char="•"/>
            </a:pPr>
            <a:r>
              <a:rPr lang="en-US" sz="2100"/>
              <a:t>If the student’s behavior impedes his or her learning, or the learning of others, the IEP team must consider the use of </a:t>
            </a:r>
            <a:r>
              <a:rPr lang="en-US" sz="2100" u="sng"/>
              <a:t>positive behavioral interventions and supports, and other strategies</a:t>
            </a:r>
            <a:r>
              <a:rPr lang="en-US" sz="2100"/>
              <a:t> to address the behavior.</a:t>
            </a:r>
            <a:endParaRPr sz="2100"/>
          </a:p>
          <a:p>
            <a:pPr indent="0" lvl="0" marL="0" rtl="0" algn="l">
              <a:lnSpc>
                <a:spcPct val="150000"/>
              </a:lnSpc>
              <a:spcBef>
                <a:spcPts val="1039"/>
              </a:spcBef>
              <a:spcAft>
                <a:spcPts val="0"/>
              </a:spcAft>
              <a:buClr>
                <a:schemeClr val="dk1"/>
              </a:buClr>
              <a:buSzPts val="2400"/>
              <a:buNone/>
            </a:pPr>
            <a:r>
              <a:t/>
            </a:r>
            <a:endParaRPr/>
          </a:p>
        </p:txBody>
      </p:sp>
      <p:pic>
        <p:nvPicPr>
          <p:cNvPr id="1346" name="Google Shape;1346;g23196b1bd6d_0_1499"/>
          <p:cNvPicPr preferRelativeResize="0"/>
          <p:nvPr/>
        </p:nvPicPr>
        <p:blipFill rotWithShape="1">
          <a:blip r:embed="rId3">
            <a:alphaModFix/>
          </a:blip>
          <a:srcRect b="0" l="16749" r="0" t="0"/>
          <a:stretch/>
        </p:blipFill>
        <p:spPr>
          <a:xfrm>
            <a:off x="4189750" y="921657"/>
            <a:ext cx="4954250" cy="422184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0" name="Shape 1350"/>
        <p:cNvGrpSpPr/>
        <p:nvPr/>
      </p:nvGrpSpPr>
      <p:grpSpPr>
        <a:xfrm>
          <a:off x="0" y="0"/>
          <a:ext cx="0" cy="0"/>
          <a:chOff x="0" y="0"/>
          <a:chExt cx="0" cy="0"/>
        </a:xfrm>
      </p:grpSpPr>
      <p:sp>
        <p:nvSpPr>
          <p:cNvPr id="1351" name="Google Shape;1351;g23196b1bd6d_0_150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lang="en-US"/>
              <a:t>Behavior and FAPE</a:t>
            </a:r>
            <a:endParaRPr/>
          </a:p>
        </p:txBody>
      </p:sp>
      <p:sp>
        <p:nvSpPr>
          <p:cNvPr id="1352" name="Google Shape;1352;g23196b1bd6d_0_1505"/>
          <p:cNvSpPr txBox="1"/>
          <p:nvPr>
            <p:ph idx="2" type="body"/>
          </p:nvPr>
        </p:nvSpPr>
        <p:spPr>
          <a:xfrm>
            <a:off x="405684" y="1762771"/>
            <a:ext cx="8332500" cy="3049200"/>
          </a:xfrm>
          <a:prstGeom prst="rect">
            <a:avLst/>
          </a:prstGeom>
          <a:noFill/>
          <a:ln>
            <a:noFill/>
          </a:ln>
        </p:spPr>
        <p:txBody>
          <a:bodyPr anchorCtr="0" anchor="t" bIns="45700" lIns="91425" spcFirstLastPara="1" rIns="91425" wrap="square" tIns="45700">
            <a:normAutofit/>
          </a:bodyPr>
          <a:lstStyle/>
          <a:p>
            <a:pPr indent="-341630" lvl="0" marL="342900" rtl="0" algn="l">
              <a:lnSpc>
                <a:spcPct val="115000"/>
              </a:lnSpc>
              <a:spcBef>
                <a:spcPts val="0"/>
              </a:spcBef>
              <a:spcAft>
                <a:spcPts val="0"/>
              </a:spcAft>
              <a:buClr>
                <a:schemeClr val="dk1"/>
              </a:buClr>
              <a:buSzPts val="2200"/>
              <a:buFont typeface="Arial"/>
              <a:buChar char="●"/>
            </a:pPr>
            <a:r>
              <a:rPr lang="en-US" sz="1800"/>
              <a:t>Failure to address the behavioral needs of a student with a disability can result in both a denial of FAPE and a denial of placement in the least restrictive environment.</a:t>
            </a:r>
            <a:endParaRPr sz="1800"/>
          </a:p>
          <a:p>
            <a:pPr indent="-341630" lvl="0" marL="342900" rtl="0" algn="l">
              <a:lnSpc>
                <a:spcPct val="115000"/>
              </a:lnSpc>
              <a:spcBef>
                <a:spcPts val="1000"/>
              </a:spcBef>
              <a:spcAft>
                <a:spcPts val="1000"/>
              </a:spcAft>
              <a:buClr>
                <a:schemeClr val="dk1"/>
              </a:buClr>
              <a:buSzPts val="2200"/>
              <a:buFont typeface="Arial"/>
              <a:buChar char="●"/>
            </a:pPr>
            <a:r>
              <a:rPr lang="en-US" sz="1800"/>
              <a:t>Addressing behavioral needs may include developing goals, providing specially designed instruction, related services, et cetera. </a:t>
            </a:r>
            <a:endParaRPr sz="18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sp>
        <p:nvSpPr>
          <p:cNvPr id="1357" name="Google Shape;1357;g23196b1bd6d_0_151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Resources</a:t>
            </a:r>
            <a:endParaRPr/>
          </a:p>
        </p:txBody>
      </p:sp>
      <p:sp>
        <p:nvSpPr>
          <p:cNvPr id="1358" name="Google Shape;1358;g23196b1bd6d_0_1510"/>
          <p:cNvSpPr txBox="1"/>
          <p:nvPr>
            <p:ph idx="2" type="body"/>
          </p:nvPr>
        </p:nvSpPr>
        <p:spPr>
          <a:xfrm>
            <a:off x="914400" y="1412582"/>
            <a:ext cx="6769500" cy="2512800"/>
          </a:xfrm>
          <a:prstGeom prst="rect">
            <a:avLst/>
          </a:prstGeom>
          <a:noFill/>
          <a:ln>
            <a:noFill/>
          </a:ln>
        </p:spPr>
        <p:txBody>
          <a:bodyPr anchorCtr="0" anchor="t" bIns="45700" lIns="91425" spcFirstLastPara="1" rIns="91425" wrap="square" tIns="45700">
            <a:normAutofit/>
          </a:bodyPr>
          <a:lstStyle/>
          <a:p>
            <a:pPr indent="-381000" lvl="0" marL="457200" rtl="0" algn="l">
              <a:lnSpc>
                <a:spcPct val="150000"/>
              </a:lnSpc>
              <a:spcBef>
                <a:spcPts val="0"/>
              </a:spcBef>
              <a:spcAft>
                <a:spcPts val="0"/>
              </a:spcAft>
              <a:buClr>
                <a:schemeClr val="dk1"/>
              </a:buClr>
              <a:buSzPts val="2400"/>
              <a:buFont typeface="Arial"/>
              <a:buChar char="•"/>
            </a:pPr>
            <a:r>
              <a:rPr lang="en-US" u="sng">
                <a:solidFill>
                  <a:schemeClr val="hlink"/>
                </a:solidFill>
                <a:hlinkClick r:id="rId3"/>
              </a:rPr>
              <a:t>IEP Forms</a:t>
            </a:r>
            <a:endParaRPr/>
          </a:p>
          <a:p>
            <a:pPr indent="-381000" lvl="0" marL="457200" rtl="0" algn="l">
              <a:lnSpc>
                <a:spcPct val="150000"/>
              </a:lnSpc>
              <a:spcBef>
                <a:spcPts val="0"/>
              </a:spcBef>
              <a:spcAft>
                <a:spcPts val="0"/>
              </a:spcAft>
              <a:buClr>
                <a:schemeClr val="dk1"/>
              </a:buClr>
              <a:buSzPts val="2400"/>
              <a:buFont typeface="Arial"/>
              <a:buChar char="•"/>
            </a:pPr>
            <a:r>
              <a:rPr lang="en-US" u="sng">
                <a:solidFill>
                  <a:schemeClr val="hlink"/>
                </a:solidFill>
                <a:hlinkClick r:id="rId4"/>
              </a:rPr>
              <a:t>Forms Guide</a:t>
            </a:r>
            <a:endParaRPr/>
          </a:p>
          <a:p>
            <a:pPr indent="-381000" lvl="0" marL="457200" rtl="0" algn="l">
              <a:lnSpc>
                <a:spcPct val="150000"/>
              </a:lnSpc>
              <a:spcBef>
                <a:spcPts val="0"/>
              </a:spcBef>
              <a:spcAft>
                <a:spcPts val="0"/>
              </a:spcAft>
              <a:buClr>
                <a:schemeClr val="dk1"/>
              </a:buClr>
              <a:buSzPts val="2400"/>
              <a:buFont typeface="Arial"/>
              <a:buChar char="•"/>
            </a:pPr>
            <a:r>
              <a:rPr lang="en-US" u="sng">
                <a:solidFill>
                  <a:schemeClr val="hlink"/>
                </a:solidFill>
                <a:hlinkClick r:id="rId5"/>
              </a:rPr>
              <a:t>Model Policies and Procedures</a:t>
            </a:r>
            <a:endParaRPr/>
          </a:p>
          <a:p>
            <a:pPr indent="-381000" lvl="0" marL="457200" rtl="0" algn="l">
              <a:lnSpc>
                <a:spcPct val="150000"/>
              </a:lnSpc>
              <a:spcBef>
                <a:spcPts val="0"/>
              </a:spcBef>
              <a:spcAft>
                <a:spcPts val="0"/>
              </a:spcAft>
              <a:buClr>
                <a:schemeClr val="dk1"/>
              </a:buClr>
              <a:buSzPts val="2400"/>
              <a:buFont typeface="Arial"/>
              <a:buChar char="•"/>
            </a:pPr>
            <a:r>
              <a:rPr lang="en-US" u="sng">
                <a:solidFill>
                  <a:schemeClr val="hlink"/>
                </a:solidFill>
                <a:hlinkClick r:id="rId6"/>
              </a:rPr>
              <a:t>CCR IEP Framework and Resources</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g23196b1bd6d_0_151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228600" lvl="0" marL="457200" rtl="0" algn="ctr">
              <a:lnSpc>
                <a:spcPct val="100000"/>
              </a:lnSpc>
              <a:spcBef>
                <a:spcPts val="0"/>
              </a:spcBef>
              <a:spcAft>
                <a:spcPts val="0"/>
              </a:spcAft>
              <a:buClr>
                <a:schemeClr val="lt1"/>
              </a:buClr>
              <a:buSzPts val="3600"/>
              <a:buNone/>
            </a:pPr>
            <a:r>
              <a:rPr lang="en-US"/>
              <a:t>Resources</a:t>
            </a:r>
            <a:endParaRPr/>
          </a:p>
        </p:txBody>
      </p:sp>
      <p:sp>
        <p:nvSpPr>
          <p:cNvPr id="1364" name="Google Shape;1364;g23196b1bd6d_0_1515"/>
          <p:cNvSpPr txBox="1"/>
          <p:nvPr>
            <p:ph idx="2" type="body"/>
          </p:nvPr>
        </p:nvSpPr>
        <p:spPr>
          <a:xfrm>
            <a:off x="599355" y="1197429"/>
            <a:ext cx="8237400" cy="3643500"/>
          </a:xfrm>
          <a:prstGeom prst="rect">
            <a:avLst/>
          </a:prstGeom>
          <a:noFill/>
          <a:ln>
            <a:noFill/>
          </a:ln>
        </p:spPr>
        <p:txBody>
          <a:bodyPr anchorCtr="0" anchor="t" bIns="45700" lIns="91425" spcFirstLastPara="1" rIns="91425" wrap="square" tIns="45700">
            <a:normAutofit fontScale="92500" lnSpcReduction="20000"/>
          </a:bodyPr>
          <a:lstStyle/>
          <a:p>
            <a:pPr indent="-380999" lvl="0" marL="457200" rtl="0" algn="l">
              <a:lnSpc>
                <a:spcPct val="150000"/>
              </a:lnSpc>
              <a:spcBef>
                <a:spcPts val="0"/>
              </a:spcBef>
              <a:spcAft>
                <a:spcPts val="0"/>
              </a:spcAft>
              <a:buClr>
                <a:schemeClr val="dk1"/>
              </a:buClr>
              <a:buSzPct val="108107"/>
              <a:buFont typeface="Arial"/>
              <a:buChar char="•"/>
            </a:pPr>
            <a:r>
              <a:rPr lang="en-US" u="sng">
                <a:solidFill>
                  <a:schemeClr val="hlink"/>
                </a:solidFill>
                <a:hlinkClick r:id="rId3"/>
              </a:rPr>
              <a:t>CESA 1 Special Education Capacity Building Initiative</a:t>
            </a:r>
            <a:endParaRPr/>
          </a:p>
          <a:p>
            <a:pPr indent="-380999" lvl="0" marL="457200" rtl="0" algn="l">
              <a:lnSpc>
                <a:spcPct val="150000"/>
              </a:lnSpc>
              <a:spcBef>
                <a:spcPts val="0"/>
              </a:spcBef>
              <a:spcAft>
                <a:spcPts val="0"/>
              </a:spcAft>
              <a:buClr>
                <a:schemeClr val="dk1"/>
              </a:buClr>
              <a:buSzPct val="108107"/>
              <a:buFont typeface="Arial"/>
              <a:buChar char="•"/>
            </a:pPr>
            <a:r>
              <a:rPr lang="en-US"/>
              <a:t>Supports independent charter schools in compliance, programming (focus on literacy), data collection and reporting, and fiscal management.</a:t>
            </a:r>
            <a:endParaRPr/>
          </a:p>
          <a:p>
            <a:pPr indent="-380999" lvl="0" marL="457200" rtl="0" algn="l">
              <a:lnSpc>
                <a:spcPct val="150000"/>
              </a:lnSpc>
              <a:spcBef>
                <a:spcPts val="0"/>
              </a:spcBef>
              <a:spcAft>
                <a:spcPts val="0"/>
              </a:spcAft>
              <a:buClr>
                <a:schemeClr val="dk1"/>
              </a:buClr>
              <a:buSzPct val="108107"/>
              <a:buFont typeface="Arial"/>
              <a:buChar char="•"/>
            </a:pPr>
            <a:r>
              <a:rPr lang="en-US"/>
              <a:t>Resources include a special education roadmap, planning template, and special education process outline.</a:t>
            </a:r>
            <a:endParaRPr/>
          </a:p>
          <a:p>
            <a:pPr indent="-228600" lvl="0" marL="457200" rtl="0" algn="l">
              <a:lnSpc>
                <a:spcPct val="150000"/>
              </a:lnSpc>
              <a:spcBef>
                <a:spcPts val="0"/>
              </a:spcBef>
              <a:spcAft>
                <a:spcPts val="0"/>
              </a:spcAft>
              <a:buClr>
                <a:schemeClr val="dk1"/>
              </a:buClr>
              <a:buSzPct val="108107"/>
              <a:buFont typeface="Arial"/>
              <a:buNone/>
            </a:pPr>
            <a:r>
              <a:t/>
            </a:r>
            <a:endParaRPr/>
          </a:p>
          <a:p>
            <a:pPr indent="-174116" lvl="1" marL="971550" rtl="0" algn="l">
              <a:lnSpc>
                <a:spcPct val="150000"/>
              </a:lnSpc>
              <a:spcBef>
                <a:spcPts val="439"/>
              </a:spcBef>
              <a:spcAft>
                <a:spcPts val="0"/>
              </a:spcAft>
              <a:buSzPct val="108108"/>
              <a:buFont typeface="Noto Sans Symbols"/>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8" name="Shape 1368"/>
        <p:cNvGrpSpPr/>
        <p:nvPr/>
      </p:nvGrpSpPr>
      <p:grpSpPr>
        <a:xfrm>
          <a:off x="0" y="0"/>
          <a:ext cx="0" cy="0"/>
          <a:chOff x="0" y="0"/>
          <a:chExt cx="0" cy="0"/>
        </a:xfrm>
      </p:grpSpPr>
      <p:sp>
        <p:nvSpPr>
          <p:cNvPr id="1369" name="Google Shape;1369;g23196b1bd6d_0_152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lt1"/>
              </a:buClr>
              <a:buSzPts val="3600"/>
              <a:buNone/>
            </a:pPr>
            <a:r>
              <a:rPr lang="en-US"/>
              <a:t>Questions?</a:t>
            </a:r>
            <a:endParaRPr/>
          </a:p>
        </p:txBody>
      </p:sp>
      <p:pic>
        <p:nvPicPr>
          <p:cNvPr id="1370" name="Google Shape;1370;g23196b1bd6d_0_1520"/>
          <p:cNvPicPr preferRelativeResize="0"/>
          <p:nvPr/>
        </p:nvPicPr>
        <p:blipFill rotWithShape="1">
          <a:blip r:embed="rId3">
            <a:alphaModFix/>
          </a:blip>
          <a:srcRect b="21645" l="-240" r="240" t="8351"/>
          <a:stretch/>
        </p:blipFill>
        <p:spPr>
          <a:xfrm>
            <a:off x="-33052" y="921657"/>
            <a:ext cx="9177053" cy="4267287"/>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5" name="Shape 1375"/>
        <p:cNvGrpSpPr/>
        <p:nvPr/>
      </p:nvGrpSpPr>
      <p:grpSpPr>
        <a:xfrm>
          <a:off x="0" y="0"/>
          <a:ext cx="0" cy="0"/>
          <a:chOff x="0" y="0"/>
          <a:chExt cx="0" cy="0"/>
        </a:xfrm>
      </p:grpSpPr>
      <p:sp>
        <p:nvSpPr>
          <p:cNvPr id="1376" name="Google Shape;1376;g237a03eb557_0_0"/>
          <p:cNvSpPr txBox="1"/>
          <p:nvPr>
            <p:ph idx="2" type="body"/>
          </p:nvPr>
        </p:nvSpPr>
        <p:spPr>
          <a:xfrm>
            <a:off x="6195446" y="3295925"/>
            <a:ext cx="2682000" cy="1068300"/>
          </a:xfrm>
          <a:prstGeom prst="rect">
            <a:avLst/>
          </a:prstGeom>
          <a:noFill/>
          <a:ln>
            <a:noFill/>
          </a:ln>
        </p:spPr>
        <p:txBody>
          <a:bodyPr anchorCtr="0" anchor="t" bIns="45700" lIns="91425" spcFirstLastPara="1" rIns="91425" wrap="square" tIns="45700">
            <a:noAutofit/>
          </a:bodyPr>
          <a:lstStyle/>
          <a:p>
            <a:pPr indent="0" lvl="0" marL="0" rtl="0" algn="l">
              <a:lnSpc>
                <a:spcPct val="89681"/>
              </a:lnSpc>
              <a:spcBef>
                <a:spcPts val="0"/>
              </a:spcBef>
              <a:spcAft>
                <a:spcPts val="0"/>
              </a:spcAft>
              <a:buClr>
                <a:schemeClr val="dk1"/>
              </a:buClr>
              <a:buSzPts val="1318"/>
              <a:buNone/>
            </a:pPr>
            <a:r>
              <a:rPr lang="en-US" sz="1318"/>
              <a:t>Britt Mueller</a:t>
            </a:r>
            <a:endParaRPr/>
          </a:p>
          <a:p>
            <a:pPr indent="0" lvl="0" marL="0" rtl="0" algn="l">
              <a:lnSpc>
                <a:spcPct val="89681"/>
              </a:lnSpc>
              <a:spcBef>
                <a:spcPts val="1200"/>
              </a:spcBef>
              <a:spcAft>
                <a:spcPts val="0"/>
              </a:spcAft>
              <a:buClr>
                <a:schemeClr val="dk1"/>
              </a:buClr>
              <a:buSzPts val="1318"/>
              <a:buNone/>
            </a:pPr>
            <a:r>
              <a:rPr lang="en-US" sz="1318"/>
              <a:t>WISE Relationship Manager</a:t>
            </a:r>
            <a:endParaRPr/>
          </a:p>
          <a:p>
            <a:pPr indent="0" lvl="0" marL="0" rtl="0" algn="l">
              <a:lnSpc>
                <a:spcPct val="89681"/>
              </a:lnSpc>
              <a:spcBef>
                <a:spcPts val="1200"/>
              </a:spcBef>
              <a:spcAft>
                <a:spcPts val="0"/>
              </a:spcAft>
              <a:buClr>
                <a:schemeClr val="dk1"/>
              </a:buClr>
              <a:buSzPts val="1318"/>
              <a:buNone/>
            </a:pPr>
            <a:r>
              <a:rPr lang="en-US" sz="1318"/>
              <a:t>Customer Services Team</a:t>
            </a:r>
            <a:endParaRPr sz="1318"/>
          </a:p>
        </p:txBody>
      </p:sp>
      <p:sp>
        <p:nvSpPr>
          <p:cNvPr id="1377" name="Google Shape;1377;g237a03eb557_0_0"/>
          <p:cNvSpPr txBox="1"/>
          <p:nvPr>
            <p:ph idx="1" type="body"/>
          </p:nvPr>
        </p:nvSpPr>
        <p:spPr>
          <a:xfrm>
            <a:off x="145650" y="1425942"/>
            <a:ext cx="8852700" cy="1569900"/>
          </a:xfrm>
          <a:prstGeom prst="rect">
            <a:avLst/>
          </a:prstGeom>
          <a:noFill/>
          <a:ln>
            <a:noFill/>
          </a:ln>
        </p:spPr>
        <p:txBody>
          <a:bodyPr anchorCtr="0" anchor="t" bIns="45700" lIns="91425" spcFirstLastPara="1" rIns="91425" wrap="square" tIns="45700">
            <a:spAutoFit/>
          </a:bodyPr>
          <a:lstStyle/>
          <a:p>
            <a:pPr indent="0" lvl="0" marL="0" rtl="0" algn="ctr">
              <a:lnSpc>
                <a:spcPct val="100000"/>
              </a:lnSpc>
              <a:spcBef>
                <a:spcPts val="0"/>
              </a:spcBef>
              <a:spcAft>
                <a:spcPts val="0"/>
              </a:spcAft>
              <a:buClr>
                <a:srgbClr val="333399"/>
              </a:buClr>
              <a:buSzPts val="4000"/>
              <a:buNone/>
            </a:pPr>
            <a:r>
              <a:rPr lang="en-US" sz="3200">
                <a:latin typeface="Lato"/>
                <a:ea typeface="Lato"/>
                <a:cs typeface="Lato"/>
                <a:sym typeface="Lato"/>
              </a:rPr>
              <a:t>WISE Reporting</a:t>
            </a:r>
            <a:endParaRPr/>
          </a:p>
          <a:p>
            <a:pPr indent="0" lvl="0" marL="0" rtl="0" algn="ctr">
              <a:lnSpc>
                <a:spcPct val="100000"/>
              </a:lnSpc>
              <a:spcBef>
                <a:spcPts val="0"/>
              </a:spcBef>
              <a:spcAft>
                <a:spcPts val="0"/>
              </a:spcAft>
              <a:buClr>
                <a:srgbClr val="333399"/>
              </a:buClr>
              <a:buSzPts val="4000"/>
              <a:buNone/>
            </a:pPr>
            <a:r>
              <a:t/>
            </a:r>
            <a:endParaRPr sz="3200">
              <a:latin typeface="Lato"/>
              <a:ea typeface="Lato"/>
              <a:cs typeface="Lato"/>
              <a:sym typeface="Lato"/>
            </a:endParaRPr>
          </a:p>
          <a:p>
            <a:pPr indent="0" lvl="0" marL="0" rtl="0" algn="ctr">
              <a:lnSpc>
                <a:spcPct val="100000"/>
              </a:lnSpc>
              <a:spcBef>
                <a:spcPts val="0"/>
              </a:spcBef>
              <a:spcAft>
                <a:spcPts val="0"/>
              </a:spcAft>
              <a:buClr>
                <a:srgbClr val="333399"/>
              </a:buClr>
              <a:buSzPts val="4000"/>
              <a:buNone/>
            </a:pPr>
            <a:r>
              <a:rPr b="0" i="1" lang="en-US" sz="3200">
                <a:latin typeface="Lato"/>
                <a:ea typeface="Lato"/>
                <a:cs typeface="Lato"/>
                <a:sym typeface="Lato"/>
              </a:rPr>
              <a:t>WISE Basics &amp; WISEdata Portal Navigation</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g237a03eb557_0_6"/>
          <p:cNvSpPr txBox="1"/>
          <p:nvPr>
            <p:ph idx="1" type="body"/>
          </p:nvPr>
        </p:nvSpPr>
        <p:spPr>
          <a:xfrm>
            <a:off x="0" y="0"/>
            <a:ext cx="9144000" cy="11013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sz="3500"/>
              <a:t>Requesting WISE Access</a:t>
            </a:r>
            <a:endParaRPr sz="3500"/>
          </a:p>
        </p:txBody>
      </p:sp>
      <p:sp>
        <p:nvSpPr>
          <p:cNvPr id="1383" name="Google Shape;1383;g237a03eb557_0_6"/>
          <p:cNvSpPr txBox="1"/>
          <p:nvPr>
            <p:ph idx="2" type="body"/>
          </p:nvPr>
        </p:nvSpPr>
        <p:spPr>
          <a:xfrm>
            <a:off x="-26975" y="1101425"/>
            <a:ext cx="9144000" cy="2752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400"/>
              <a:buNone/>
            </a:pPr>
            <a:r>
              <a:t/>
            </a:r>
            <a:endParaRPr b="0" sz="2000"/>
          </a:p>
          <a:p>
            <a:pPr indent="-355600" lvl="0" marL="457200" rtl="0" algn="l">
              <a:lnSpc>
                <a:spcPct val="115000"/>
              </a:lnSpc>
              <a:spcBef>
                <a:spcPts val="0"/>
              </a:spcBef>
              <a:spcAft>
                <a:spcPts val="0"/>
              </a:spcAft>
              <a:buClr>
                <a:schemeClr val="dk1"/>
              </a:buClr>
              <a:buSzPts val="2000"/>
              <a:buFont typeface="Lato"/>
              <a:buChar char="•"/>
            </a:pPr>
            <a:r>
              <a:rPr lang="en-US" sz="2000"/>
              <a:t>User Security Setup:</a:t>
            </a:r>
            <a:r>
              <a:rPr b="0" lang="en-US" sz="2000"/>
              <a:t>  WAMS IDs and/or Enterprise Google accounts are used to log in to WISE applications via WISEhome.  District Security Administrators (DSAs) and Application Administrators will assign users’ security roles to access the various WISE applications.</a:t>
            </a:r>
            <a:endParaRPr b="0" sz="2000"/>
          </a:p>
          <a:p>
            <a:pPr indent="0" lvl="0" marL="457200" rtl="0" algn="l">
              <a:lnSpc>
                <a:spcPct val="115000"/>
              </a:lnSpc>
              <a:spcBef>
                <a:spcPts val="0"/>
              </a:spcBef>
              <a:spcAft>
                <a:spcPts val="0"/>
              </a:spcAft>
              <a:buSzPts val="2400"/>
              <a:buNone/>
            </a:pPr>
            <a:r>
              <a:t/>
            </a:r>
            <a:endParaRPr b="0" sz="2000"/>
          </a:p>
          <a:p>
            <a:pPr indent="-355600" lvl="0" marL="457200" rtl="0" algn="l">
              <a:lnSpc>
                <a:spcPct val="115000"/>
              </a:lnSpc>
              <a:spcBef>
                <a:spcPts val="0"/>
              </a:spcBef>
              <a:spcAft>
                <a:spcPts val="0"/>
              </a:spcAft>
              <a:buSzPts val="2000"/>
              <a:buChar char="●"/>
            </a:pPr>
            <a:r>
              <a:rPr b="0" lang="en-US" sz="2000" u="sng">
                <a:solidFill>
                  <a:schemeClr val="hlink"/>
                </a:solidFill>
                <a:hlinkClick r:id="rId3"/>
              </a:rPr>
              <a:t>WISEhome</a:t>
            </a:r>
            <a:r>
              <a:rPr b="0" lang="en-US" sz="2000"/>
              <a:t> - homepage for your WISE application access</a:t>
            </a:r>
            <a:endParaRPr b="0" sz="2000"/>
          </a:p>
          <a:p>
            <a:pPr indent="-355600" lvl="0" marL="457200" rtl="0" algn="l">
              <a:lnSpc>
                <a:spcPct val="115000"/>
              </a:lnSpc>
              <a:spcBef>
                <a:spcPts val="0"/>
              </a:spcBef>
              <a:spcAft>
                <a:spcPts val="0"/>
              </a:spcAft>
              <a:buSzPts val="2000"/>
              <a:buChar char="●"/>
            </a:pPr>
            <a:r>
              <a:rPr b="0" lang="en-US" sz="2000" u="sng">
                <a:solidFill>
                  <a:schemeClr val="hlink"/>
                </a:solidFill>
                <a:hlinkClick r:id="rId4"/>
              </a:rPr>
              <a:t>Request a User Role</a:t>
            </a:r>
            <a:r>
              <a:rPr b="0" lang="en-US" sz="2000"/>
              <a:t> - instructions on how to request an application user role</a:t>
            </a:r>
            <a:endParaRPr b="0" sz="2000"/>
          </a:p>
          <a:p>
            <a:pPr indent="-355600" lvl="0" marL="457200" rtl="0" algn="l">
              <a:lnSpc>
                <a:spcPct val="115000"/>
              </a:lnSpc>
              <a:spcBef>
                <a:spcPts val="0"/>
              </a:spcBef>
              <a:spcAft>
                <a:spcPts val="0"/>
              </a:spcAft>
              <a:buSzPts val="2000"/>
              <a:buChar char="●"/>
            </a:pPr>
            <a:r>
              <a:rPr b="0" lang="en-US" sz="2000" u="sng">
                <a:solidFill>
                  <a:schemeClr val="hlink"/>
                </a:solidFill>
                <a:hlinkClick r:id="rId5"/>
              </a:rPr>
              <a:t>WISE User Roles</a:t>
            </a:r>
            <a:r>
              <a:rPr b="0" lang="en-US" sz="2000"/>
              <a:t> - different user roles within each application</a:t>
            </a:r>
            <a:endParaRPr b="0" sz="2000"/>
          </a:p>
          <a:p>
            <a:pPr indent="0" lvl="0" marL="457200" rtl="0" algn="l">
              <a:lnSpc>
                <a:spcPct val="115000"/>
              </a:lnSpc>
              <a:spcBef>
                <a:spcPts val="0"/>
              </a:spcBef>
              <a:spcAft>
                <a:spcPts val="0"/>
              </a:spcAft>
              <a:buSzPts val="2400"/>
              <a:buNone/>
            </a:pPr>
            <a:r>
              <a:t/>
            </a:r>
            <a:endParaRPr b="0" sz="2000"/>
          </a:p>
          <a:p>
            <a:pPr indent="0" lvl="0" marL="457200" rtl="0" algn="l">
              <a:lnSpc>
                <a:spcPct val="115000"/>
              </a:lnSpc>
              <a:spcBef>
                <a:spcPts val="0"/>
              </a:spcBef>
              <a:spcAft>
                <a:spcPts val="0"/>
              </a:spcAft>
              <a:buSzPts val="2400"/>
              <a:buNone/>
            </a:pPr>
            <a:r>
              <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23196b1bd6d_0_191"/>
          <p:cNvSpPr txBox="1"/>
          <p:nvPr>
            <p:ph idx="1" type="body"/>
          </p:nvPr>
        </p:nvSpPr>
        <p:spPr>
          <a:xfrm>
            <a:off x="401213" y="1333000"/>
            <a:ext cx="5915100" cy="2575800"/>
          </a:xfrm>
          <a:prstGeom prst="rect">
            <a:avLst/>
          </a:prstGeom>
          <a:noFill/>
          <a:ln>
            <a:noFill/>
          </a:ln>
        </p:spPr>
        <p:txBody>
          <a:bodyPr anchorCtr="0" anchor="t" bIns="34275" lIns="68575" spcFirstLastPara="1" rIns="68575" wrap="square" tIns="34275">
            <a:normAutofit fontScale="85000" lnSpcReduction="20000"/>
          </a:bodyPr>
          <a:lstStyle/>
          <a:p>
            <a:pPr indent="-97155" lvl="0" marL="127000" rtl="0" algn="l">
              <a:lnSpc>
                <a:spcPct val="115000"/>
              </a:lnSpc>
              <a:spcBef>
                <a:spcPts val="0"/>
              </a:spcBef>
              <a:spcAft>
                <a:spcPts val="0"/>
              </a:spcAft>
              <a:buClr>
                <a:srgbClr val="00B0F0"/>
              </a:buClr>
              <a:buSzPct val="100000"/>
              <a:buChar char="•"/>
            </a:pPr>
            <a:r>
              <a:rPr lang="en-US" sz="1800">
                <a:solidFill>
                  <a:srgbClr val="00B0F0"/>
                </a:solidFill>
              </a:rPr>
              <a:t>Two report card releases</a:t>
            </a:r>
            <a:r>
              <a:rPr lang="en-US" sz="1800"/>
              <a:t>: </a:t>
            </a:r>
            <a:r>
              <a:rPr b="0" lang="en-US" sz="1800"/>
              <a:t>Secure and Public</a:t>
            </a:r>
            <a:endParaRPr b="0" sz="1800"/>
          </a:p>
          <a:p>
            <a:pPr indent="-97155" lvl="0" marL="127000" rtl="0" algn="l">
              <a:lnSpc>
                <a:spcPct val="115000"/>
              </a:lnSpc>
              <a:spcBef>
                <a:spcPts val="600"/>
              </a:spcBef>
              <a:spcAft>
                <a:spcPts val="0"/>
              </a:spcAft>
              <a:buClr>
                <a:srgbClr val="00B0F0"/>
              </a:buClr>
              <a:buSzPct val="100000"/>
              <a:buChar char="•"/>
            </a:pPr>
            <a:r>
              <a:rPr lang="en-US" sz="1800">
                <a:solidFill>
                  <a:srgbClr val="00B0F0"/>
                </a:solidFill>
              </a:rPr>
              <a:t>Secure</a:t>
            </a:r>
            <a:r>
              <a:rPr lang="en-US" sz="1800"/>
              <a:t> </a:t>
            </a:r>
            <a:r>
              <a:rPr b="0" lang="en-US" sz="1800"/>
              <a:t>release in Oct</a:t>
            </a:r>
            <a:endParaRPr b="0" sz="1800"/>
          </a:p>
          <a:p>
            <a:pPr indent="0" lvl="1" marL="381000" rtl="0" algn="l">
              <a:lnSpc>
                <a:spcPct val="115000"/>
              </a:lnSpc>
              <a:spcBef>
                <a:spcPts val="300"/>
              </a:spcBef>
              <a:spcAft>
                <a:spcPts val="0"/>
              </a:spcAft>
              <a:buClr>
                <a:schemeClr val="dk1"/>
              </a:buClr>
              <a:buSzPct val="100000"/>
              <a:buNone/>
            </a:pPr>
            <a:r>
              <a:rPr b="0" lang="en-US" sz="1800"/>
              <a:t>Via a secure login site (SAFE)</a:t>
            </a:r>
            <a:endParaRPr b="0" sz="1800"/>
          </a:p>
          <a:p>
            <a:pPr indent="0" lvl="1" marL="381000" rtl="0" algn="l">
              <a:lnSpc>
                <a:spcPct val="115000"/>
              </a:lnSpc>
              <a:spcBef>
                <a:spcPts val="300"/>
              </a:spcBef>
              <a:spcAft>
                <a:spcPts val="0"/>
              </a:spcAft>
              <a:buClr>
                <a:schemeClr val="dk1"/>
              </a:buClr>
              <a:buSzPct val="100000"/>
              <a:buNone/>
            </a:pPr>
            <a:r>
              <a:rPr b="0" lang="en-US" sz="1800"/>
              <a:t>Non-redacted data--should never be shared.</a:t>
            </a:r>
            <a:endParaRPr b="0" sz="1800"/>
          </a:p>
          <a:p>
            <a:pPr indent="0" lvl="1" marL="381000" rtl="0" algn="l">
              <a:lnSpc>
                <a:spcPct val="115000"/>
              </a:lnSpc>
              <a:spcBef>
                <a:spcPts val="300"/>
              </a:spcBef>
              <a:spcAft>
                <a:spcPts val="0"/>
              </a:spcAft>
              <a:buClr>
                <a:schemeClr val="dk1"/>
              </a:buClr>
              <a:buSzPct val="100000"/>
              <a:buNone/>
            </a:pPr>
            <a:r>
              <a:rPr b="0" lang="en-US" sz="1800"/>
              <a:t>Internal review, opportunity to open an inquiry for data corrections</a:t>
            </a:r>
            <a:endParaRPr b="0" sz="1800"/>
          </a:p>
          <a:p>
            <a:pPr indent="-97155" lvl="0" marL="127000" rtl="0" algn="l">
              <a:lnSpc>
                <a:spcPct val="115000"/>
              </a:lnSpc>
              <a:spcBef>
                <a:spcPts val="600"/>
              </a:spcBef>
              <a:spcAft>
                <a:spcPts val="0"/>
              </a:spcAft>
              <a:buClr>
                <a:srgbClr val="00B0F0"/>
              </a:buClr>
              <a:buSzPct val="100000"/>
              <a:buChar char="•"/>
            </a:pPr>
            <a:r>
              <a:rPr lang="en-US" sz="1800">
                <a:solidFill>
                  <a:srgbClr val="00B0F0"/>
                </a:solidFill>
              </a:rPr>
              <a:t>Public</a:t>
            </a:r>
            <a:r>
              <a:rPr lang="en-US" sz="1800"/>
              <a:t> </a:t>
            </a:r>
            <a:r>
              <a:rPr b="0" lang="en-US" sz="1800"/>
              <a:t>release: Nov</a:t>
            </a:r>
            <a:endParaRPr b="0" sz="1800"/>
          </a:p>
          <a:p>
            <a:pPr indent="0" lvl="1" marL="381000" rtl="0" algn="l">
              <a:lnSpc>
                <a:spcPct val="115000"/>
              </a:lnSpc>
              <a:spcBef>
                <a:spcPts val="300"/>
              </a:spcBef>
              <a:spcAft>
                <a:spcPts val="0"/>
              </a:spcAft>
              <a:buClr>
                <a:schemeClr val="dk1"/>
              </a:buClr>
              <a:buSzPct val="100000"/>
              <a:buNone/>
            </a:pPr>
            <a:r>
              <a:rPr b="0" lang="en-US" sz="1800"/>
              <a:t>Final release – no more data inquiries</a:t>
            </a:r>
            <a:endParaRPr b="0" sz="1800"/>
          </a:p>
          <a:p>
            <a:pPr indent="0" lvl="1" marL="381000" rtl="0" algn="l">
              <a:lnSpc>
                <a:spcPct val="140000"/>
              </a:lnSpc>
              <a:spcBef>
                <a:spcPts val="300"/>
              </a:spcBef>
              <a:spcAft>
                <a:spcPts val="0"/>
              </a:spcAft>
              <a:buClr>
                <a:schemeClr val="dk1"/>
              </a:buClr>
              <a:buSzPct val="111111"/>
              <a:buNone/>
            </a:pPr>
            <a:r>
              <a:t/>
            </a:r>
            <a:endParaRPr sz="1800"/>
          </a:p>
        </p:txBody>
      </p:sp>
      <p:sp>
        <p:nvSpPr>
          <p:cNvPr id="655" name="Google Shape;655;g23196b1bd6d_0_191"/>
          <p:cNvSpPr txBox="1"/>
          <p:nvPr>
            <p:ph type="title"/>
          </p:nvPr>
        </p:nvSpPr>
        <p:spPr>
          <a:xfrm>
            <a:off x="0" y="171450"/>
            <a:ext cx="9103800" cy="5649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rgbClr val="333399"/>
              </a:buClr>
              <a:buSzPts val="3000"/>
              <a:buFont typeface="Lato Black"/>
              <a:buNone/>
            </a:pPr>
            <a:r>
              <a:rPr lang="en-US" sz="3600">
                <a:solidFill>
                  <a:schemeClr val="lt1"/>
                </a:solidFill>
                <a:latin typeface="Lato Black"/>
                <a:ea typeface="Lato Black"/>
                <a:cs typeface="Lato Black"/>
                <a:sym typeface="Lato Black"/>
              </a:rPr>
              <a:t>Report card timelines</a:t>
            </a:r>
            <a:endParaRPr/>
          </a:p>
        </p:txBody>
      </p:sp>
      <p:sp>
        <p:nvSpPr>
          <p:cNvPr id="656" name="Google Shape;656;g23196b1bd6d_0_191"/>
          <p:cNvSpPr txBox="1"/>
          <p:nvPr/>
        </p:nvSpPr>
        <p:spPr>
          <a:xfrm>
            <a:off x="510500" y="3743325"/>
            <a:ext cx="4857000" cy="10140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i="1" lang="en-US" sz="1400">
                <a:solidFill>
                  <a:schemeClr val="dk1"/>
                </a:solidFill>
                <a:latin typeface="Lato"/>
                <a:ea typeface="Lato"/>
                <a:cs typeface="Lato"/>
                <a:sym typeface="Lato"/>
              </a:rPr>
              <a:t>New schools in 2023-24 will receive their first report card(s) in the fall of 2024. Those report cards will be rated using alternate accountability because we will only have one year of data for the school. Their first scored report cards will come in the fall of 2025.</a:t>
            </a:r>
            <a:endParaRPr i="1" sz="1400">
              <a:solidFill>
                <a:schemeClr val="dk1"/>
              </a:solidFill>
              <a:latin typeface="Lato"/>
              <a:ea typeface="Lato"/>
              <a:cs typeface="Lato"/>
              <a:sym typeface="Lato"/>
            </a:endParaRPr>
          </a:p>
        </p:txBody>
      </p:sp>
      <p:pic>
        <p:nvPicPr>
          <p:cNvPr id="657" name="Google Shape;657;g23196b1bd6d_0_191"/>
          <p:cNvPicPr preferRelativeResize="0"/>
          <p:nvPr/>
        </p:nvPicPr>
        <p:blipFill>
          <a:blip r:embed="rId3">
            <a:alphaModFix/>
          </a:blip>
          <a:stretch>
            <a:fillRect/>
          </a:stretch>
        </p:blipFill>
        <p:spPr>
          <a:xfrm>
            <a:off x="5834450" y="1563650"/>
            <a:ext cx="2919700" cy="29197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7" name="Shape 1387"/>
        <p:cNvGrpSpPr/>
        <p:nvPr/>
      </p:nvGrpSpPr>
      <p:grpSpPr>
        <a:xfrm>
          <a:off x="0" y="0"/>
          <a:ext cx="0" cy="0"/>
          <a:chOff x="0" y="0"/>
          <a:chExt cx="0" cy="0"/>
        </a:xfrm>
      </p:grpSpPr>
      <p:sp>
        <p:nvSpPr>
          <p:cNvPr id="1388" name="Google Shape;1388;g237a03eb557_0_1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WISE Applications</a:t>
            </a:r>
            <a:endParaRPr/>
          </a:p>
        </p:txBody>
      </p:sp>
      <p:sp>
        <p:nvSpPr>
          <p:cNvPr id="1389" name="Google Shape;1389;g237a03eb557_0_11"/>
          <p:cNvSpPr txBox="1"/>
          <p:nvPr>
            <p:ph idx="2" type="body"/>
          </p:nvPr>
        </p:nvSpPr>
        <p:spPr>
          <a:xfrm>
            <a:off x="230275" y="1167725"/>
            <a:ext cx="8864700" cy="3974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sz="2000"/>
              <a:t>WISEid:</a:t>
            </a:r>
            <a:r>
              <a:rPr b="0" lang="en-US" sz="2000"/>
              <a:t> an application that allows you to assign a unique identifier to students and staff for reporting.</a:t>
            </a:r>
            <a:endParaRPr b="0" sz="2000"/>
          </a:p>
          <a:p>
            <a:pPr indent="0" lvl="0" marL="0" rtl="0" algn="l">
              <a:lnSpc>
                <a:spcPct val="115000"/>
              </a:lnSpc>
              <a:spcBef>
                <a:spcPts val="0"/>
              </a:spcBef>
              <a:spcAft>
                <a:spcPts val="0"/>
              </a:spcAft>
              <a:buClr>
                <a:schemeClr val="dk1"/>
              </a:buClr>
              <a:buSzPts val="1100"/>
              <a:buFont typeface="Arial"/>
              <a:buNone/>
            </a:pPr>
            <a:r>
              <a:t/>
            </a:r>
            <a:endParaRPr sz="2000"/>
          </a:p>
          <a:p>
            <a:pPr indent="0" lvl="0" marL="0" rtl="0" algn="l">
              <a:lnSpc>
                <a:spcPct val="115000"/>
              </a:lnSpc>
              <a:spcBef>
                <a:spcPts val="0"/>
              </a:spcBef>
              <a:spcAft>
                <a:spcPts val="0"/>
              </a:spcAft>
              <a:buSzPts val="1100"/>
              <a:buNone/>
            </a:pPr>
            <a:r>
              <a:rPr lang="en-US" sz="2000"/>
              <a:t>WISEdata Portal: </a:t>
            </a:r>
            <a:r>
              <a:rPr b="0" lang="en-US" sz="2000"/>
              <a:t>a multi-vendor, open data collection application that allows you to submit data to DPI from your student information system (SIS) vendor.</a:t>
            </a:r>
            <a:endParaRPr b="0" sz="2000"/>
          </a:p>
          <a:p>
            <a:pPr indent="0" lvl="0" marL="0" rtl="0" algn="l">
              <a:lnSpc>
                <a:spcPct val="115000"/>
              </a:lnSpc>
              <a:spcBef>
                <a:spcPts val="0"/>
              </a:spcBef>
              <a:spcAft>
                <a:spcPts val="0"/>
              </a:spcAft>
              <a:buClr>
                <a:schemeClr val="dk1"/>
              </a:buClr>
              <a:buSzPts val="1100"/>
              <a:buFont typeface="Arial"/>
              <a:buNone/>
            </a:pPr>
            <a:r>
              <a:t/>
            </a:r>
            <a:endParaRPr b="0" sz="2000"/>
          </a:p>
          <a:p>
            <a:pPr indent="0" lvl="0" marL="0" rtl="0" algn="l">
              <a:lnSpc>
                <a:spcPct val="115000"/>
              </a:lnSpc>
              <a:spcBef>
                <a:spcPts val="0"/>
              </a:spcBef>
              <a:spcAft>
                <a:spcPts val="0"/>
              </a:spcAft>
              <a:buSzPts val="1100"/>
              <a:buNone/>
            </a:pPr>
            <a:r>
              <a:rPr lang="en-US" sz="2000"/>
              <a:t>WISEdash for Districts: </a:t>
            </a:r>
            <a:r>
              <a:rPr b="0" lang="en-US" sz="2000"/>
              <a:t>a secure application that allows you to review data as it will be publicly reported and allows you to make informed decisions about student learning. </a:t>
            </a:r>
            <a:endParaRPr b="0" sz="2000"/>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3" name="Shape 1393"/>
        <p:cNvGrpSpPr/>
        <p:nvPr/>
      </p:nvGrpSpPr>
      <p:grpSpPr>
        <a:xfrm>
          <a:off x="0" y="0"/>
          <a:ext cx="0" cy="0"/>
          <a:chOff x="0" y="0"/>
          <a:chExt cx="0" cy="0"/>
        </a:xfrm>
      </p:grpSpPr>
      <p:sp>
        <p:nvSpPr>
          <p:cNvPr id="1394" name="Google Shape;1394;g237a03eb557_0_16"/>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Data Submission Process</a:t>
            </a:r>
            <a:endParaRPr/>
          </a:p>
        </p:txBody>
      </p:sp>
      <p:sp>
        <p:nvSpPr>
          <p:cNvPr id="1395" name="Google Shape;1395;g237a03eb557_0_16"/>
          <p:cNvSpPr txBox="1"/>
          <p:nvPr>
            <p:ph idx="2" type="body"/>
          </p:nvPr>
        </p:nvSpPr>
        <p:spPr>
          <a:xfrm>
            <a:off x="14300" y="1225525"/>
            <a:ext cx="9144000" cy="2752200"/>
          </a:xfrm>
          <a:prstGeom prst="rect">
            <a:avLst/>
          </a:prstGeom>
          <a:noFill/>
          <a:ln>
            <a:noFill/>
          </a:ln>
        </p:spPr>
        <p:txBody>
          <a:bodyPr anchorCtr="0" anchor="t" bIns="45700" lIns="91425" spcFirstLastPara="1" rIns="91425" wrap="square" tIns="45700">
            <a:noAutofit/>
          </a:bodyPr>
          <a:lstStyle/>
          <a:p>
            <a:pPr indent="-355600" lvl="0" marL="457200" rtl="0" algn="l">
              <a:lnSpc>
                <a:spcPct val="115000"/>
              </a:lnSpc>
              <a:spcBef>
                <a:spcPts val="0"/>
              </a:spcBef>
              <a:spcAft>
                <a:spcPts val="0"/>
              </a:spcAft>
              <a:buClr>
                <a:schemeClr val="dk1"/>
              </a:buClr>
              <a:buSzPts val="2000"/>
              <a:buFont typeface="Lato"/>
              <a:buChar char="•"/>
            </a:pPr>
            <a:r>
              <a:rPr lang="en-US" sz="2000"/>
              <a:t>Data Entry:</a:t>
            </a:r>
            <a:r>
              <a:rPr b="0" lang="en-US" sz="2000"/>
              <a:t> LEA (school/district) enters student data into the local SIS.</a:t>
            </a:r>
            <a:endParaRPr b="0" sz="2000"/>
          </a:p>
          <a:p>
            <a:pPr indent="0" lvl="0" marL="457200" rtl="0" algn="l">
              <a:lnSpc>
                <a:spcPct val="115000"/>
              </a:lnSpc>
              <a:spcBef>
                <a:spcPts val="0"/>
              </a:spcBef>
              <a:spcAft>
                <a:spcPts val="0"/>
              </a:spcAft>
              <a:buSzPts val="2400"/>
              <a:buNone/>
            </a:pPr>
            <a:r>
              <a:t/>
            </a:r>
            <a:endParaRPr b="0" sz="900"/>
          </a:p>
          <a:p>
            <a:pPr indent="-355600" lvl="0" marL="457200" rtl="0" algn="l">
              <a:lnSpc>
                <a:spcPct val="115000"/>
              </a:lnSpc>
              <a:spcBef>
                <a:spcPts val="0"/>
              </a:spcBef>
              <a:spcAft>
                <a:spcPts val="0"/>
              </a:spcAft>
              <a:buClr>
                <a:schemeClr val="dk1"/>
              </a:buClr>
              <a:buSzPts val="2000"/>
              <a:buFont typeface="Lato"/>
              <a:buChar char="•"/>
            </a:pPr>
            <a:r>
              <a:rPr lang="en-US" sz="2000"/>
              <a:t>WISEdata Portal Submission: </a:t>
            </a:r>
            <a:r>
              <a:rPr b="0" lang="en-US" sz="2000"/>
              <a:t>Schools push data from their SIS to the WISEdata Portal for validation.</a:t>
            </a:r>
            <a:endParaRPr b="0" sz="2000"/>
          </a:p>
          <a:p>
            <a:pPr indent="0" lvl="0" marL="457200" rtl="0" algn="l">
              <a:lnSpc>
                <a:spcPct val="115000"/>
              </a:lnSpc>
              <a:spcBef>
                <a:spcPts val="0"/>
              </a:spcBef>
              <a:spcAft>
                <a:spcPts val="0"/>
              </a:spcAft>
              <a:buSzPts val="2400"/>
              <a:buNone/>
            </a:pPr>
            <a:r>
              <a:t/>
            </a:r>
            <a:endParaRPr b="0" sz="900"/>
          </a:p>
          <a:p>
            <a:pPr indent="-355600" lvl="0" marL="457200" rtl="0" algn="l">
              <a:lnSpc>
                <a:spcPct val="115000"/>
              </a:lnSpc>
              <a:spcBef>
                <a:spcPts val="0"/>
              </a:spcBef>
              <a:spcAft>
                <a:spcPts val="0"/>
              </a:spcAft>
              <a:buClr>
                <a:schemeClr val="dk1"/>
              </a:buClr>
              <a:buSzPts val="2000"/>
              <a:buFont typeface="Lato"/>
              <a:buChar char="•"/>
            </a:pPr>
            <a:r>
              <a:rPr lang="en-US" sz="2000"/>
              <a:t>Validation Review: </a:t>
            </a:r>
            <a:r>
              <a:rPr b="0" lang="en-US" sz="2000"/>
              <a:t>Users monitor and review the errors and warnings and make any necessary corrections in their SIS. </a:t>
            </a:r>
            <a:endParaRPr b="0" sz="2000"/>
          </a:p>
          <a:p>
            <a:pPr indent="0" lvl="0" marL="457200" rtl="0" algn="l">
              <a:lnSpc>
                <a:spcPct val="115000"/>
              </a:lnSpc>
              <a:spcBef>
                <a:spcPts val="0"/>
              </a:spcBef>
              <a:spcAft>
                <a:spcPts val="0"/>
              </a:spcAft>
              <a:buSzPts val="2400"/>
              <a:buNone/>
            </a:pPr>
            <a:r>
              <a:rPr b="0" lang="en-US" sz="2000"/>
              <a:t>Once the data is submitted correctly, it will flow into the data warehouse, also known as WISEdash.</a:t>
            </a:r>
            <a:endParaRPr b="0" sz="2000"/>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9" name="Shape 1399"/>
        <p:cNvGrpSpPr/>
        <p:nvPr/>
      </p:nvGrpSpPr>
      <p:grpSpPr>
        <a:xfrm>
          <a:off x="0" y="0"/>
          <a:ext cx="0" cy="0"/>
          <a:chOff x="0" y="0"/>
          <a:chExt cx="0" cy="0"/>
        </a:xfrm>
      </p:grpSpPr>
      <p:sp>
        <p:nvSpPr>
          <p:cNvPr id="1400" name="Google Shape;1400;g237a03eb557_0_21"/>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Data Flow</a:t>
            </a:r>
            <a:endParaRPr/>
          </a:p>
        </p:txBody>
      </p:sp>
      <p:pic>
        <p:nvPicPr>
          <p:cNvPr id="1401" name="Google Shape;1401;g237a03eb557_0_21"/>
          <p:cNvPicPr preferRelativeResize="0"/>
          <p:nvPr/>
        </p:nvPicPr>
        <p:blipFill rotWithShape="1">
          <a:blip r:embed="rId3">
            <a:alphaModFix/>
          </a:blip>
          <a:srcRect b="0" l="0" r="0" t="0"/>
          <a:stretch/>
        </p:blipFill>
        <p:spPr>
          <a:xfrm>
            <a:off x="0" y="1193371"/>
            <a:ext cx="9143999" cy="1584259"/>
          </a:xfrm>
          <a:prstGeom prst="rect">
            <a:avLst/>
          </a:prstGeom>
          <a:noFill/>
          <a:ln>
            <a:noFill/>
          </a:ln>
        </p:spPr>
      </p:pic>
      <p:pic>
        <p:nvPicPr>
          <p:cNvPr id="1402" name="Google Shape;1402;g237a03eb557_0_21"/>
          <p:cNvPicPr preferRelativeResize="0"/>
          <p:nvPr/>
        </p:nvPicPr>
        <p:blipFill rotWithShape="1">
          <a:blip r:embed="rId4">
            <a:alphaModFix/>
          </a:blip>
          <a:srcRect b="0" l="0" r="0" t="0"/>
          <a:stretch/>
        </p:blipFill>
        <p:spPr>
          <a:xfrm>
            <a:off x="7519200" y="1348277"/>
            <a:ext cx="1110800" cy="569950"/>
          </a:xfrm>
          <a:prstGeom prst="rect">
            <a:avLst/>
          </a:prstGeom>
          <a:noFill/>
          <a:ln>
            <a:noFill/>
          </a:ln>
        </p:spPr>
      </p:pic>
      <p:sp>
        <p:nvSpPr>
          <p:cNvPr id="1403" name="Google Shape;1403;g237a03eb557_0_21"/>
          <p:cNvSpPr txBox="1"/>
          <p:nvPr/>
        </p:nvSpPr>
        <p:spPr>
          <a:xfrm>
            <a:off x="196631" y="2777616"/>
            <a:ext cx="1290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Data Entry</a:t>
            </a:r>
            <a:endParaRPr b="0" i="0" sz="1100" u="none" cap="none" strike="noStrike">
              <a:solidFill>
                <a:srgbClr val="000000"/>
              </a:solidFill>
              <a:latin typeface="Arial"/>
              <a:ea typeface="Arial"/>
              <a:cs typeface="Arial"/>
              <a:sym typeface="Arial"/>
            </a:endParaRPr>
          </a:p>
        </p:txBody>
      </p:sp>
      <p:sp>
        <p:nvSpPr>
          <p:cNvPr id="1404" name="Google Shape;1404;g237a03eb557_0_21"/>
          <p:cNvSpPr txBox="1"/>
          <p:nvPr/>
        </p:nvSpPr>
        <p:spPr>
          <a:xfrm>
            <a:off x="1900148" y="2777632"/>
            <a:ext cx="1675500" cy="4386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WISEdata Portal Submission</a:t>
            </a:r>
            <a:endParaRPr b="0" i="0" sz="1100" u="none" cap="none" strike="noStrike">
              <a:solidFill>
                <a:srgbClr val="000000"/>
              </a:solidFill>
              <a:latin typeface="Arial"/>
              <a:ea typeface="Arial"/>
              <a:cs typeface="Arial"/>
              <a:sym typeface="Arial"/>
            </a:endParaRPr>
          </a:p>
        </p:txBody>
      </p:sp>
      <p:sp>
        <p:nvSpPr>
          <p:cNvPr id="1405" name="Google Shape;1405;g237a03eb557_0_21"/>
          <p:cNvSpPr txBox="1"/>
          <p:nvPr/>
        </p:nvSpPr>
        <p:spPr>
          <a:xfrm>
            <a:off x="1933755" y="3339227"/>
            <a:ext cx="1608300" cy="808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LEAs</a:t>
            </a:r>
            <a:r>
              <a:rPr b="0" i="0" lang="en-US" sz="1200" u="none" cap="none" strike="noStrike">
                <a:solidFill>
                  <a:schemeClr val="dk1"/>
                </a:solidFill>
                <a:latin typeface="Lato"/>
                <a:ea typeface="Lato"/>
                <a:cs typeface="Lato"/>
                <a:sym typeface="Lato"/>
              </a:rPr>
              <a:t> push data from their SIS to the WISEdata Portal for validation.</a:t>
            </a:r>
            <a:endParaRPr b="0" i="0" sz="1100" u="none" cap="none" strike="noStrike">
              <a:solidFill>
                <a:srgbClr val="000000"/>
              </a:solidFill>
              <a:latin typeface="Arial"/>
              <a:ea typeface="Arial"/>
              <a:cs typeface="Arial"/>
              <a:sym typeface="Arial"/>
            </a:endParaRPr>
          </a:p>
        </p:txBody>
      </p:sp>
      <p:sp>
        <p:nvSpPr>
          <p:cNvPr id="1406" name="Google Shape;1406;g237a03eb557_0_21"/>
          <p:cNvSpPr txBox="1"/>
          <p:nvPr/>
        </p:nvSpPr>
        <p:spPr>
          <a:xfrm>
            <a:off x="3705693" y="2777621"/>
            <a:ext cx="1455000" cy="2538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Validation Review</a:t>
            </a:r>
            <a:endParaRPr b="0" i="0" sz="1100" u="none" cap="none" strike="noStrike">
              <a:solidFill>
                <a:srgbClr val="000000"/>
              </a:solidFill>
              <a:latin typeface="Arial"/>
              <a:ea typeface="Arial"/>
              <a:cs typeface="Arial"/>
              <a:sym typeface="Arial"/>
            </a:endParaRPr>
          </a:p>
        </p:txBody>
      </p:sp>
      <p:sp>
        <p:nvSpPr>
          <p:cNvPr id="1407" name="Google Shape;1407;g237a03eb557_0_21"/>
          <p:cNvSpPr txBox="1"/>
          <p:nvPr/>
        </p:nvSpPr>
        <p:spPr>
          <a:xfrm>
            <a:off x="3759700" y="3339225"/>
            <a:ext cx="1608300" cy="1177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LEAs</a:t>
            </a:r>
            <a:r>
              <a:rPr b="0" i="0" lang="en-US" sz="1200" u="none" cap="none" strike="noStrike">
                <a:solidFill>
                  <a:schemeClr val="dk1"/>
                </a:solidFill>
                <a:latin typeface="Lato"/>
                <a:ea typeface="Lato"/>
                <a:cs typeface="Lato"/>
                <a:sym typeface="Lato"/>
              </a:rPr>
              <a:t> monitor and review the errors and warnings </a:t>
            </a:r>
            <a:r>
              <a:rPr b="0" i="0" lang="en-US" sz="1200" u="sng" cap="none" strike="noStrike">
                <a:solidFill>
                  <a:schemeClr val="dk1"/>
                </a:solidFill>
                <a:latin typeface="Lato"/>
                <a:ea typeface="Lato"/>
                <a:cs typeface="Lato"/>
                <a:sym typeface="Lato"/>
              </a:rPr>
              <a:t>and make any necessary corrections in their SIS. </a:t>
            </a:r>
            <a:endParaRPr b="0" i="0" sz="1100" u="none" cap="none" strike="noStrike">
              <a:solidFill>
                <a:srgbClr val="000000"/>
              </a:solidFill>
              <a:latin typeface="Arial"/>
              <a:ea typeface="Arial"/>
              <a:cs typeface="Arial"/>
              <a:sym typeface="Arial"/>
            </a:endParaRPr>
          </a:p>
        </p:txBody>
      </p:sp>
      <p:sp>
        <p:nvSpPr>
          <p:cNvPr id="1408" name="Google Shape;1408;g237a03eb557_0_21"/>
          <p:cNvSpPr txBox="1"/>
          <p:nvPr/>
        </p:nvSpPr>
        <p:spPr>
          <a:xfrm>
            <a:off x="5480724" y="2910350"/>
            <a:ext cx="1758900" cy="9927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Lato"/>
                <a:ea typeface="Lato"/>
                <a:cs typeface="Lato"/>
                <a:sym typeface="Lato"/>
              </a:rPr>
              <a:t>Once the data is submitted correctly, it will flow into the data warehouse, also known as WISEdash.</a:t>
            </a:r>
            <a:endParaRPr b="0" i="0" sz="1200" u="none" cap="none" strike="noStrike">
              <a:solidFill>
                <a:schemeClr val="dk1"/>
              </a:solidFill>
              <a:latin typeface="Lato"/>
              <a:ea typeface="Lato"/>
              <a:cs typeface="Lato"/>
              <a:sym typeface="Lato"/>
            </a:endParaRPr>
          </a:p>
        </p:txBody>
      </p:sp>
      <p:sp>
        <p:nvSpPr>
          <p:cNvPr id="1409" name="Google Shape;1409;g237a03eb557_0_21"/>
          <p:cNvSpPr txBox="1"/>
          <p:nvPr/>
        </p:nvSpPr>
        <p:spPr>
          <a:xfrm>
            <a:off x="7429600" y="2777625"/>
            <a:ext cx="1290000" cy="921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Arial"/>
              <a:buNone/>
            </a:pPr>
            <a:r>
              <a:rPr b="1" i="0" lang="en-US" sz="1200" u="none" cap="none" strike="noStrike">
                <a:solidFill>
                  <a:schemeClr val="dk1"/>
                </a:solidFill>
                <a:latin typeface="Lato"/>
                <a:ea typeface="Lato"/>
                <a:cs typeface="Lato"/>
                <a:sym typeface="Lato"/>
              </a:rPr>
              <a:t>Accountability Report Card</a:t>
            </a:r>
            <a:r>
              <a:rPr b="0" i="0" lang="en-US" sz="1200" u="none" cap="none" strike="noStrike">
                <a:solidFill>
                  <a:schemeClr val="dk1"/>
                </a:solidFill>
                <a:latin typeface="Lato"/>
                <a:ea typeface="Lato"/>
                <a:cs typeface="Lato"/>
                <a:sym typeface="Lato"/>
              </a:rPr>
              <a:t> is pulled from the WISEdash for Districts.</a:t>
            </a:r>
            <a:endParaRPr b="0" i="0" sz="1200" u="none" cap="none" strike="noStrike">
              <a:solidFill>
                <a:schemeClr val="dk1"/>
              </a:solidFill>
              <a:latin typeface="Lato"/>
              <a:ea typeface="Lato"/>
              <a:cs typeface="Lato"/>
              <a:sym typeface="Lato"/>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sp>
        <p:nvSpPr>
          <p:cNvPr id="1410" name="Google Shape;1410;g237a03eb557_0_21"/>
          <p:cNvSpPr txBox="1"/>
          <p:nvPr/>
        </p:nvSpPr>
        <p:spPr>
          <a:xfrm>
            <a:off x="196634" y="3339230"/>
            <a:ext cx="1608300" cy="8082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chemeClr val="dk1"/>
                </a:solidFill>
                <a:latin typeface="Lato"/>
                <a:ea typeface="Lato"/>
                <a:cs typeface="Lato"/>
                <a:sym typeface="Lato"/>
              </a:rPr>
              <a:t>LEAs</a:t>
            </a:r>
            <a:r>
              <a:rPr b="0" i="0" lang="en-US" sz="1200" u="none" cap="none" strike="noStrike">
                <a:solidFill>
                  <a:schemeClr val="dk1"/>
                </a:solidFill>
                <a:latin typeface="Lato"/>
                <a:ea typeface="Lato"/>
                <a:cs typeface="Lato"/>
                <a:sym typeface="Lato"/>
              </a:rPr>
              <a:t> (school/district) collect student data and enter into the local SIS.</a:t>
            </a:r>
            <a:endParaRPr b="0" i="0" sz="11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g237a03eb557_0_3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Data Submission Process</a:t>
            </a:r>
            <a:endParaRPr/>
          </a:p>
        </p:txBody>
      </p:sp>
      <p:sp>
        <p:nvSpPr>
          <p:cNvPr id="1416" name="Google Shape;1416;g237a03eb557_0_35"/>
          <p:cNvSpPr txBox="1"/>
          <p:nvPr>
            <p:ph idx="2" type="body"/>
          </p:nvPr>
        </p:nvSpPr>
        <p:spPr>
          <a:xfrm>
            <a:off x="14300" y="1225525"/>
            <a:ext cx="9144000" cy="2752200"/>
          </a:xfrm>
          <a:prstGeom prst="rect">
            <a:avLst/>
          </a:prstGeom>
          <a:noFill/>
          <a:ln>
            <a:noFill/>
          </a:ln>
        </p:spPr>
        <p:txBody>
          <a:bodyPr anchorCtr="0" anchor="t" bIns="45700" lIns="91425" spcFirstLastPara="1" rIns="91425" wrap="square" tIns="45700">
            <a:noAutofit/>
          </a:bodyPr>
          <a:lstStyle/>
          <a:p>
            <a:pPr indent="0" lvl="0" marL="457200" rtl="0" algn="l">
              <a:lnSpc>
                <a:spcPct val="115000"/>
              </a:lnSpc>
              <a:spcBef>
                <a:spcPts val="0"/>
              </a:spcBef>
              <a:spcAft>
                <a:spcPts val="0"/>
              </a:spcAft>
              <a:buSzPts val="2400"/>
              <a:buNone/>
            </a:pPr>
            <a:r>
              <a:t/>
            </a:r>
            <a:endParaRPr b="0" sz="2000"/>
          </a:p>
          <a:p>
            <a:pPr indent="0" lvl="0" marL="457200" rtl="0" algn="l">
              <a:lnSpc>
                <a:spcPct val="115000"/>
              </a:lnSpc>
              <a:spcBef>
                <a:spcPts val="0"/>
              </a:spcBef>
              <a:spcAft>
                <a:spcPts val="0"/>
              </a:spcAft>
              <a:buSzPts val="2400"/>
              <a:buNone/>
            </a:pPr>
            <a:r>
              <a:rPr lang="en-US" sz="2000"/>
              <a:t>Continuous Collection:</a:t>
            </a:r>
            <a:r>
              <a:rPr b="0" lang="en-US" sz="2000"/>
              <a:t> Schools maintain high quality data, updating information as needed. </a:t>
            </a:r>
            <a:endParaRPr b="0" sz="2000"/>
          </a:p>
          <a:p>
            <a:pPr indent="0" lvl="0" marL="457200" rtl="0" algn="l">
              <a:lnSpc>
                <a:spcPct val="115000"/>
              </a:lnSpc>
              <a:spcBef>
                <a:spcPts val="0"/>
              </a:spcBef>
              <a:spcAft>
                <a:spcPts val="0"/>
              </a:spcAft>
              <a:buSzPts val="2400"/>
              <a:buNone/>
            </a:pPr>
            <a:r>
              <a:t/>
            </a:r>
            <a:endParaRPr b="0" sz="2000"/>
          </a:p>
          <a:p>
            <a:pPr indent="0" lvl="0" marL="457200" rtl="0" algn="l">
              <a:lnSpc>
                <a:spcPct val="115000"/>
              </a:lnSpc>
              <a:spcBef>
                <a:spcPts val="0"/>
              </a:spcBef>
              <a:spcAft>
                <a:spcPts val="0"/>
              </a:spcAft>
              <a:buSzPts val="2400"/>
              <a:buNone/>
            </a:pPr>
            <a:r>
              <a:rPr lang="en-US" sz="2000"/>
              <a:t>Snapshot:</a:t>
            </a:r>
            <a:r>
              <a:rPr b="0" lang="en-US" sz="2000"/>
              <a:t> DPI snapshots are taken periodically to obtain particular data statistics as of a given date. That data is used for state and federal reporting requirements.</a:t>
            </a:r>
            <a:endParaRPr sz="2000"/>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0" name="Shape 1420"/>
        <p:cNvGrpSpPr/>
        <p:nvPr/>
      </p:nvGrpSpPr>
      <p:grpSpPr>
        <a:xfrm>
          <a:off x="0" y="0"/>
          <a:ext cx="0" cy="0"/>
          <a:chOff x="0" y="0"/>
          <a:chExt cx="0" cy="0"/>
        </a:xfrm>
      </p:grpSpPr>
      <p:sp>
        <p:nvSpPr>
          <p:cNvPr id="1421" name="Google Shape;1421;g237a03eb557_0_4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WISEdata Portal</a:t>
            </a:r>
            <a:endParaRPr/>
          </a:p>
        </p:txBody>
      </p:sp>
      <p:sp>
        <p:nvSpPr>
          <p:cNvPr id="1422" name="Google Shape;1422;g237a03eb557_0_40"/>
          <p:cNvSpPr txBox="1"/>
          <p:nvPr>
            <p:ph idx="2" type="body"/>
          </p:nvPr>
        </p:nvSpPr>
        <p:spPr>
          <a:xfrm>
            <a:off x="469375" y="1894475"/>
            <a:ext cx="8151300" cy="1613100"/>
          </a:xfrm>
          <a:prstGeom prst="rect">
            <a:avLst/>
          </a:prstGeom>
          <a:noFill/>
          <a:ln>
            <a:noFill/>
          </a:ln>
        </p:spPr>
        <p:txBody>
          <a:bodyPr anchorCtr="0" anchor="t" bIns="45700" lIns="91425" spcFirstLastPara="1" rIns="91425" wrap="square" tIns="45700">
            <a:noAutofit/>
          </a:bodyPr>
          <a:lstStyle/>
          <a:p>
            <a:pPr indent="-381000" lvl="0" marL="457200" rtl="0" algn="l">
              <a:lnSpc>
                <a:spcPct val="150000"/>
              </a:lnSpc>
              <a:spcBef>
                <a:spcPts val="0"/>
              </a:spcBef>
              <a:spcAft>
                <a:spcPts val="0"/>
              </a:spcAft>
              <a:buSzPts val="2400"/>
              <a:buAutoNum type="arabicPeriod"/>
            </a:pPr>
            <a:r>
              <a:rPr b="0" lang="en-US" sz="2400"/>
              <a:t>Navigate to </a:t>
            </a:r>
            <a:r>
              <a:rPr b="0" lang="en-US" u="sng">
                <a:solidFill>
                  <a:schemeClr val="hlink"/>
                </a:solidFill>
                <a:hlinkClick r:id="rId3"/>
              </a:rPr>
              <a:t>WISEh</a:t>
            </a:r>
            <a:r>
              <a:rPr b="0" lang="en-US" sz="2400" u="sng">
                <a:solidFill>
                  <a:schemeClr val="hlink"/>
                </a:solidFill>
                <a:hlinkClick r:id="rId4"/>
              </a:rPr>
              <a:t>ome</a:t>
            </a:r>
            <a:r>
              <a:rPr b="0" lang="en-US"/>
              <a:t> (you will want to bookmark this)</a:t>
            </a:r>
            <a:endParaRPr b="0" sz="2400"/>
          </a:p>
          <a:p>
            <a:pPr indent="-381000" lvl="0" marL="457200" rtl="0" algn="l">
              <a:lnSpc>
                <a:spcPct val="150000"/>
              </a:lnSpc>
              <a:spcBef>
                <a:spcPts val="0"/>
              </a:spcBef>
              <a:spcAft>
                <a:spcPts val="0"/>
              </a:spcAft>
              <a:buSzPts val="2400"/>
              <a:buAutoNum type="arabicPeriod"/>
            </a:pPr>
            <a:r>
              <a:rPr b="0" lang="en-US" sz="2400"/>
              <a:t>Log in using your WAMS or Google login information</a:t>
            </a:r>
            <a:endParaRPr b="0" sz="2400"/>
          </a:p>
          <a:p>
            <a:pPr indent="-381000" lvl="0" marL="457200" rtl="0" algn="l">
              <a:lnSpc>
                <a:spcPct val="150000"/>
              </a:lnSpc>
              <a:spcBef>
                <a:spcPts val="0"/>
              </a:spcBef>
              <a:spcAft>
                <a:spcPts val="0"/>
              </a:spcAft>
              <a:buSzPts val="2400"/>
              <a:buAutoNum type="arabicPeriod"/>
            </a:pPr>
            <a:r>
              <a:rPr b="0" lang="en-US" sz="2400"/>
              <a:t>Select WISEdata Portal</a:t>
            </a:r>
            <a:endParaRPr b="0" sz="2400"/>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g237a03eb557_0_45"/>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Helpful Resources</a:t>
            </a:r>
            <a:endParaRPr/>
          </a:p>
        </p:txBody>
      </p:sp>
      <p:sp>
        <p:nvSpPr>
          <p:cNvPr id="1428" name="Google Shape;1428;g237a03eb557_0_45"/>
          <p:cNvSpPr txBox="1"/>
          <p:nvPr>
            <p:ph idx="2" type="body"/>
          </p:nvPr>
        </p:nvSpPr>
        <p:spPr>
          <a:xfrm>
            <a:off x="213825" y="1533775"/>
            <a:ext cx="8865000" cy="1648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400"/>
              <a:buNone/>
            </a:pPr>
            <a:r>
              <a:rPr b="0" lang="en-US" sz="1800" u="sng">
                <a:solidFill>
                  <a:srgbClr val="0066CC"/>
                </a:solidFill>
                <a:hlinkClick r:id="rId3">
                  <a:extLst>
                    <a:ext uri="{A12FA001-AC4F-418D-AE19-62706E023703}">
                      <ahyp:hlinkClr val="tx"/>
                    </a:ext>
                  </a:extLst>
                </a:hlinkClick>
              </a:rPr>
              <a:t>WISEdata Help</a:t>
            </a:r>
            <a:r>
              <a:rPr b="0" lang="en-US" sz="1800"/>
              <a:t>: Links to WISE help pages and useful resources</a:t>
            </a:r>
            <a:endParaRPr b="0" sz="1800"/>
          </a:p>
          <a:p>
            <a:pPr indent="0" lvl="0" marL="0" rtl="0" algn="l">
              <a:lnSpc>
                <a:spcPct val="115000"/>
              </a:lnSpc>
              <a:spcBef>
                <a:spcPts val="0"/>
              </a:spcBef>
              <a:spcAft>
                <a:spcPts val="0"/>
              </a:spcAft>
              <a:buSzPts val="2400"/>
              <a:buNone/>
            </a:pPr>
            <a:r>
              <a:rPr b="0" lang="en-US" sz="1800" u="sng">
                <a:solidFill>
                  <a:schemeClr val="hlink"/>
                </a:solidFill>
                <a:hlinkClick r:id="rId4"/>
              </a:rPr>
              <a:t>Mini Tutorials</a:t>
            </a:r>
            <a:r>
              <a:rPr b="0" lang="en-US" sz="1800"/>
              <a:t>: Tutorials to assist with individual tasks within the applications</a:t>
            </a:r>
            <a:endParaRPr b="0" sz="1800"/>
          </a:p>
          <a:p>
            <a:pPr indent="0" lvl="0" marL="0" rtl="0" algn="l">
              <a:lnSpc>
                <a:spcPct val="115000"/>
              </a:lnSpc>
              <a:spcBef>
                <a:spcPts val="0"/>
              </a:spcBef>
              <a:spcAft>
                <a:spcPts val="0"/>
              </a:spcAft>
              <a:buSzPts val="2400"/>
              <a:buNone/>
            </a:pPr>
            <a:r>
              <a:rPr b="0" lang="en-US" sz="1800" u="sng">
                <a:solidFill>
                  <a:srgbClr val="0066CC"/>
                </a:solidFill>
                <a:hlinkClick r:id="rId5">
                  <a:extLst>
                    <a:ext uri="{A12FA001-AC4F-418D-AE19-62706E023703}">
                      <ahyp:hlinkClr val="tx"/>
                    </a:ext>
                  </a:extLst>
                </a:hlinkClick>
              </a:rPr>
              <a:t>Data Elements</a:t>
            </a:r>
            <a:r>
              <a:rPr b="0" lang="en-US" sz="1800"/>
              <a:t>: List of links to all WISEdata data elements and their descriptions, uses, and codes</a:t>
            </a:r>
            <a:endParaRPr b="0" sz="1800"/>
          </a:p>
          <a:p>
            <a:pPr indent="0" lvl="0" marL="0" rtl="0" algn="l">
              <a:lnSpc>
                <a:spcPct val="115000"/>
              </a:lnSpc>
              <a:spcBef>
                <a:spcPts val="0"/>
              </a:spcBef>
              <a:spcAft>
                <a:spcPts val="0"/>
              </a:spcAft>
              <a:buSzPts val="2400"/>
              <a:buNone/>
            </a:pPr>
            <a:r>
              <a:rPr b="0" lang="en-US" sz="1800" u="sng">
                <a:solidFill>
                  <a:schemeClr val="hlink"/>
                </a:solidFill>
                <a:hlinkClick r:id="rId6"/>
              </a:rPr>
              <a:t>Knowledge Base Articles</a:t>
            </a:r>
            <a:r>
              <a:rPr b="0" lang="en-US" sz="1800"/>
              <a:t>: (KBA) Useful articles on validations and other related topics</a:t>
            </a:r>
            <a:endParaRPr b="0" sz="1800"/>
          </a:p>
          <a:p>
            <a:pPr indent="0" lvl="0" marL="0" rtl="0" algn="l">
              <a:lnSpc>
                <a:spcPct val="115000"/>
              </a:lnSpc>
              <a:spcBef>
                <a:spcPts val="0"/>
              </a:spcBef>
              <a:spcAft>
                <a:spcPts val="0"/>
              </a:spcAft>
              <a:buSzPts val="2400"/>
              <a:buNone/>
            </a:pPr>
            <a:r>
              <a:rPr b="0" lang="en-US" sz="1800" u="sng">
                <a:solidFill>
                  <a:srgbClr val="0066CC"/>
                </a:solidFill>
                <a:hlinkClick r:id="rId7">
                  <a:extLst>
                    <a:ext uri="{A12FA001-AC4F-418D-AE19-62706E023703}">
                      <ahyp:hlinkClr val="tx"/>
                    </a:ext>
                  </a:extLst>
                </a:hlinkClick>
              </a:rPr>
              <a:t>Info for Schools</a:t>
            </a:r>
            <a:r>
              <a:rPr b="0" lang="en-US" sz="1800"/>
              <a:t>: Basics of getting started with WISE</a:t>
            </a:r>
            <a:endParaRPr b="0" sz="1800"/>
          </a:p>
          <a:p>
            <a:pPr indent="0" lvl="0" marL="0" rtl="0" algn="l">
              <a:lnSpc>
                <a:spcPct val="115000"/>
              </a:lnSpc>
              <a:spcBef>
                <a:spcPts val="0"/>
              </a:spcBef>
              <a:spcAft>
                <a:spcPts val="0"/>
              </a:spcAft>
              <a:buSzPts val="2400"/>
              <a:buNone/>
            </a:pPr>
            <a:r>
              <a:rPr b="0" lang="en-US" sz="1800" u="sng">
                <a:solidFill>
                  <a:schemeClr val="hlink"/>
                </a:solidFill>
                <a:hlinkClick r:id="rId8"/>
              </a:rPr>
              <a:t>WISEdata Annual Tasks Checklist</a:t>
            </a:r>
            <a:r>
              <a:rPr b="0" lang="en-US" sz="1800"/>
              <a:t>: General guide of necessary tasks and preparation for each of the collections and snapshots</a:t>
            </a:r>
            <a:endParaRPr b="0" sz="1800"/>
          </a:p>
          <a:p>
            <a:pPr indent="0" lvl="0" marL="0" rtl="0" algn="l">
              <a:lnSpc>
                <a:spcPct val="115000"/>
              </a:lnSpc>
              <a:spcBef>
                <a:spcPts val="0"/>
              </a:spcBef>
              <a:spcAft>
                <a:spcPts val="0"/>
              </a:spcAft>
              <a:buSzPts val="2400"/>
              <a:buNone/>
            </a:pPr>
            <a:r>
              <a:rPr b="0" lang="en-US" sz="1800" u="sng">
                <a:solidFill>
                  <a:srgbClr val="0066CC"/>
                </a:solidFill>
                <a:hlinkClick r:id="rId9">
                  <a:extLst>
                    <a:ext uri="{A12FA001-AC4F-418D-AE19-62706E023703}">
                      <ahyp:hlinkClr val="tx"/>
                    </a:ext>
                  </a:extLst>
                </a:hlinkClick>
              </a:rPr>
              <a:t>WISEdata Events Calendar</a:t>
            </a:r>
            <a:r>
              <a:rPr b="0" lang="en-US" sz="1800"/>
              <a:t>: View deadlines, trainings, webinars, etc.</a:t>
            </a:r>
            <a:endParaRPr b="0" sz="1800"/>
          </a:p>
          <a:p>
            <a:pPr indent="0" lvl="0" marL="0" rtl="0" algn="ctr">
              <a:lnSpc>
                <a:spcPct val="115000"/>
              </a:lnSpc>
              <a:spcBef>
                <a:spcPts val="0"/>
              </a:spcBef>
              <a:spcAft>
                <a:spcPts val="0"/>
              </a:spcAft>
              <a:buSzPts val="2400"/>
              <a:buNone/>
            </a:pPr>
            <a:r>
              <a:t/>
            </a:r>
            <a:endParaRPr b="0" sz="2200"/>
          </a:p>
          <a:p>
            <a:pPr indent="0" lvl="0" marL="0" rtl="0" algn="l">
              <a:lnSpc>
                <a:spcPct val="150000"/>
              </a:lnSpc>
              <a:spcBef>
                <a:spcPts val="0"/>
              </a:spcBef>
              <a:spcAft>
                <a:spcPts val="439"/>
              </a:spcAft>
              <a:buSzPts val="2400"/>
              <a:buNone/>
            </a:pPr>
            <a:r>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2" name="Shape 1432"/>
        <p:cNvGrpSpPr/>
        <p:nvPr/>
      </p:nvGrpSpPr>
      <p:grpSpPr>
        <a:xfrm>
          <a:off x="0" y="0"/>
          <a:ext cx="0" cy="0"/>
          <a:chOff x="0" y="0"/>
          <a:chExt cx="0" cy="0"/>
        </a:xfrm>
      </p:grpSpPr>
      <p:sp>
        <p:nvSpPr>
          <p:cNvPr id="1433" name="Google Shape;1433;g237a03eb557_0_50"/>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3000"/>
              </a:spcAft>
              <a:buSzPts val="3600"/>
              <a:buNone/>
            </a:pPr>
            <a:r>
              <a:rPr lang="en-US"/>
              <a:t>Stay Connected</a:t>
            </a:r>
            <a:endParaRPr/>
          </a:p>
        </p:txBody>
      </p:sp>
      <p:sp>
        <p:nvSpPr>
          <p:cNvPr id="1434" name="Google Shape;1434;g237a03eb557_0_50"/>
          <p:cNvSpPr txBox="1"/>
          <p:nvPr>
            <p:ph idx="2" type="body"/>
          </p:nvPr>
        </p:nvSpPr>
        <p:spPr>
          <a:xfrm>
            <a:off x="158100" y="1124100"/>
            <a:ext cx="8827800" cy="12429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400"/>
              <a:buNone/>
            </a:pPr>
            <a:r>
              <a:t/>
            </a:r>
            <a:endParaRPr b="0" sz="1800"/>
          </a:p>
          <a:p>
            <a:pPr indent="-342900" lvl="0" marL="457200" rtl="0" algn="l">
              <a:lnSpc>
                <a:spcPct val="115000"/>
              </a:lnSpc>
              <a:spcBef>
                <a:spcPts val="0"/>
              </a:spcBef>
              <a:spcAft>
                <a:spcPts val="0"/>
              </a:spcAft>
              <a:buSzPts val="1800"/>
              <a:buChar char="•"/>
            </a:pPr>
            <a:r>
              <a:rPr b="0" lang="en-US" sz="1800"/>
              <a:t>Join the weekly </a:t>
            </a:r>
            <a:r>
              <a:rPr b="0" lang="en-US" sz="1800" u="sng">
                <a:solidFill>
                  <a:schemeClr val="hlink"/>
                </a:solidFill>
                <a:hlinkClick r:id="rId3"/>
              </a:rPr>
              <a:t>WISE User Group Calls</a:t>
            </a:r>
            <a:r>
              <a:rPr b="0" lang="en-US" sz="1800"/>
              <a:t> to hear weekly updates from different teams and ask questions of DPI staff on the call</a:t>
            </a:r>
            <a:endParaRPr b="0" sz="1800"/>
          </a:p>
          <a:p>
            <a:pPr indent="-342900" lvl="0" marL="457200" rtl="0" algn="l">
              <a:lnSpc>
                <a:spcPct val="115000"/>
              </a:lnSpc>
              <a:spcBef>
                <a:spcPts val="0"/>
              </a:spcBef>
              <a:spcAft>
                <a:spcPts val="0"/>
              </a:spcAft>
              <a:buSzPts val="1800"/>
              <a:buChar char="•"/>
            </a:pPr>
            <a:r>
              <a:rPr b="0" lang="en-US" sz="1800"/>
              <a:t>Join our </a:t>
            </a:r>
            <a:r>
              <a:rPr b="0" lang="en-US" sz="1800" u="sng">
                <a:solidFill>
                  <a:srgbClr val="0066CC"/>
                </a:solidFill>
                <a:hlinkClick r:id="rId4">
                  <a:extLst>
                    <a:ext uri="{A12FA001-AC4F-418D-AE19-62706E023703}">
                      <ahyp:hlinkClr val="tx"/>
                    </a:ext>
                  </a:extLst>
                </a:hlinkClick>
              </a:rPr>
              <a:t>Google+ Community</a:t>
            </a:r>
            <a:r>
              <a:rPr b="0" lang="en-US" sz="1800"/>
              <a:t>  to connect with fellow WISEdata users and receive announcements and notifications from DPI and the WISEdata community</a:t>
            </a:r>
            <a:endParaRPr b="0" sz="1800"/>
          </a:p>
          <a:p>
            <a:pPr indent="-342900" lvl="0" marL="457200" rtl="0" algn="l">
              <a:lnSpc>
                <a:spcPct val="115000"/>
              </a:lnSpc>
              <a:spcBef>
                <a:spcPts val="0"/>
              </a:spcBef>
              <a:spcAft>
                <a:spcPts val="0"/>
              </a:spcAft>
              <a:buSzPts val="1800"/>
              <a:buChar char="•"/>
            </a:pPr>
            <a:r>
              <a:rPr b="0" lang="en-US" sz="1800"/>
              <a:t>Submit a </a:t>
            </a:r>
            <a:r>
              <a:rPr b="0" lang="en-US" sz="1800" u="sng">
                <a:solidFill>
                  <a:schemeClr val="hlink"/>
                </a:solidFill>
                <a:hlinkClick r:id="rId5"/>
              </a:rPr>
              <a:t>Help Ticket</a:t>
            </a:r>
            <a:r>
              <a:rPr b="0" lang="en-US" sz="1800"/>
              <a:t> for our WISEsupport or Customer Service Team to assist you</a:t>
            </a:r>
            <a:endParaRPr b="0" sz="1800"/>
          </a:p>
          <a:p>
            <a:pPr indent="-342900" lvl="0" marL="457200" rtl="0" algn="l">
              <a:lnSpc>
                <a:spcPct val="150000"/>
              </a:lnSpc>
              <a:spcBef>
                <a:spcPts val="0"/>
              </a:spcBef>
              <a:spcAft>
                <a:spcPts val="0"/>
              </a:spcAft>
              <a:buSzPts val="1800"/>
              <a:buChar char="•"/>
            </a:pPr>
            <a:r>
              <a:rPr b="0" lang="en-US" sz="1800"/>
              <a:t>Attend one of the </a:t>
            </a:r>
            <a:r>
              <a:rPr b="0" lang="en-US" sz="1800" u="sng">
                <a:solidFill>
                  <a:schemeClr val="hlink"/>
                </a:solidFill>
                <a:hlinkClick r:id="rId6"/>
              </a:rPr>
              <a:t>New User Trainings</a:t>
            </a:r>
            <a:r>
              <a:rPr b="0" lang="en-US" sz="1800"/>
              <a:t> for additional navigation and portal review</a:t>
            </a:r>
            <a:endParaRPr b="0" sz="18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id="1440" name="Google Shape;1440;g237a0c12ba3_1_558"/>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Lunch Break</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5" name="Shape 1445"/>
        <p:cNvGrpSpPr/>
        <p:nvPr/>
      </p:nvGrpSpPr>
      <p:grpSpPr>
        <a:xfrm>
          <a:off x="0" y="0"/>
          <a:ext cx="0" cy="0"/>
          <a:chOff x="0" y="0"/>
          <a:chExt cx="0" cy="0"/>
        </a:xfrm>
      </p:grpSpPr>
      <p:sp>
        <p:nvSpPr>
          <p:cNvPr id="1446" name="Google Shape;1446;g23196b1bd6d_0_1907"/>
          <p:cNvSpPr txBox="1"/>
          <p:nvPr>
            <p:ph idx="1" type="body"/>
          </p:nvPr>
        </p:nvSpPr>
        <p:spPr>
          <a:xfrm>
            <a:off x="1751482" y="1321562"/>
            <a:ext cx="5591400" cy="1351500"/>
          </a:xfrm>
          <a:prstGeom prst="rect">
            <a:avLst/>
          </a:prstGeom>
          <a:noFill/>
          <a:ln>
            <a:noFill/>
          </a:ln>
        </p:spPr>
        <p:txBody>
          <a:bodyPr anchorCtr="0" anchor="t" bIns="45700" lIns="91425" spcFirstLastPara="1" rIns="91425" wrap="square" tIns="45700">
            <a:normAutofit/>
          </a:bodyPr>
          <a:lstStyle/>
          <a:p>
            <a:pPr indent="0" lvl="0" marL="0" rtl="0" algn="ctr">
              <a:lnSpc>
                <a:spcPct val="100000"/>
              </a:lnSpc>
              <a:spcBef>
                <a:spcPts val="0"/>
              </a:spcBef>
              <a:spcAft>
                <a:spcPts val="0"/>
              </a:spcAft>
              <a:buClr>
                <a:srgbClr val="333399"/>
              </a:buClr>
              <a:buSzPts val="4000"/>
              <a:buNone/>
            </a:pPr>
            <a:r>
              <a:rPr lang="en-US" sz="4000"/>
              <a:t>LEA 101: English Learners</a:t>
            </a:r>
            <a:endParaRPr/>
          </a:p>
        </p:txBody>
      </p:sp>
      <p:sp>
        <p:nvSpPr>
          <p:cNvPr id="1447" name="Google Shape;1447;g23196b1bd6d_0_1907"/>
          <p:cNvSpPr txBox="1"/>
          <p:nvPr>
            <p:ph idx="2" type="body"/>
          </p:nvPr>
        </p:nvSpPr>
        <p:spPr>
          <a:xfrm>
            <a:off x="6195462" y="3295933"/>
            <a:ext cx="1984800" cy="1068300"/>
          </a:xfrm>
          <a:prstGeom prst="rect">
            <a:avLst/>
          </a:prstGeom>
          <a:noFill/>
          <a:ln>
            <a:noFill/>
          </a:ln>
        </p:spPr>
        <p:txBody>
          <a:bodyPr anchorCtr="0" anchor="t" bIns="45700" lIns="91425" spcFirstLastPara="1" rIns="91425" wrap="square" tIns="45700">
            <a:noAutofit/>
          </a:bodyPr>
          <a:lstStyle/>
          <a:p>
            <a:pPr indent="0" lvl="0" marL="0" rtl="0" algn="l">
              <a:lnSpc>
                <a:spcPct val="89681"/>
              </a:lnSpc>
              <a:spcBef>
                <a:spcPts val="0"/>
              </a:spcBef>
              <a:spcAft>
                <a:spcPts val="0"/>
              </a:spcAft>
              <a:buClr>
                <a:schemeClr val="dk1"/>
              </a:buClr>
              <a:buSzPts val="1318"/>
              <a:buNone/>
            </a:pPr>
            <a:r>
              <a:rPr lang="en-US" sz="1318"/>
              <a:t>Amy Maciolek, DPI</a:t>
            </a:r>
            <a:endParaRPr/>
          </a:p>
          <a:p>
            <a:pPr indent="0" lvl="0" marL="0" rtl="0" algn="l">
              <a:lnSpc>
                <a:spcPct val="89681"/>
              </a:lnSpc>
              <a:spcBef>
                <a:spcPts val="1200"/>
              </a:spcBef>
              <a:spcAft>
                <a:spcPts val="0"/>
              </a:spcAft>
              <a:buClr>
                <a:schemeClr val="dk1"/>
              </a:buClr>
              <a:buSzPts val="1318"/>
              <a:buNone/>
            </a:pPr>
            <a:r>
              <a:rPr lang="en-US" sz="1318"/>
              <a:t>Tanya Morin, DPI</a:t>
            </a:r>
            <a:endParaRPr/>
          </a:p>
          <a:p>
            <a:pPr indent="0" lvl="0" marL="0" rtl="0" algn="l">
              <a:lnSpc>
                <a:spcPct val="89681"/>
              </a:lnSpc>
              <a:spcBef>
                <a:spcPts val="1200"/>
              </a:spcBef>
              <a:spcAft>
                <a:spcPts val="0"/>
              </a:spcAft>
              <a:buClr>
                <a:schemeClr val="dk1"/>
              </a:buClr>
              <a:buSzPts val="1318"/>
              <a:buNone/>
            </a:pPr>
            <a:r>
              <a:rPr lang="en-US" sz="1318"/>
              <a:t>July 20, 2023</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2" name="Shape 1452"/>
        <p:cNvGrpSpPr/>
        <p:nvPr/>
      </p:nvGrpSpPr>
      <p:grpSpPr>
        <a:xfrm>
          <a:off x="0" y="0"/>
          <a:ext cx="0" cy="0"/>
          <a:chOff x="0" y="0"/>
          <a:chExt cx="0" cy="0"/>
        </a:xfrm>
      </p:grpSpPr>
      <p:sp>
        <p:nvSpPr>
          <p:cNvPr id="1453" name="Google Shape;1453;g23196b1bd6d_0_1913"/>
          <p:cNvSpPr txBox="1"/>
          <p:nvPr>
            <p:ph idx="1" type="body"/>
          </p:nvPr>
        </p:nvSpPr>
        <p:spPr>
          <a:xfrm>
            <a:off x="0" y="0"/>
            <a:ext cx="9144000" cy="9216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lt1"/>
              </a:buClr>
              <a:buSzPts val="3600"/>
              <a:buNone/>
            </a:pPr>
            <a:r>
              <a:rPr b="0" lang="en-US"/>
              <a:t>Introductions</a:t>
            </a:r>
            <a:endParaRPr b="0"/>
          </a:p>
        </p:txBody>
      </p:sp>
      <p:sp>
        <p:nvSpPr>
          <p:cNvPr id="1454" name="Google Shape;1454;g23196b1bd6d_0_1913"/>
          <p:cNvSpPr txBox="1"/>
          <p:nvPr>
            <p:ph idx="2" type="body"/>
          </p:nvPr>
        </p:nvSpPr>
        <p:spPr>
          <a:xfrm>
            <a:off x="789575" y="1408578"/>
            <a:ext cx="5247300" cy="3435600"/>
          </a:xfrm>
          <a:prstGeom prst="rect">
            <a:avLst/>
          </a:prstGeom>
          <a:noFill/>
          <a:ln>
            <a:noFill/>
          </a:ln>
        </p:spPr>
        <p:txBody>
          <a:bodyPr anchorCtr="0" anchor="t" bIns="45700" lIns="91425" spcFirstLastPara="1" rIns="91425" wrap="square" tIns="45700">
            <a:noAutofit/>
          </a:bodyPr>
          <a:lstStyle/>
          <a:p>
            <a:pPr indent="0" lvl="0" marL="342900" rtl="0" algn="ctr">
              <a:lnSpc>
                <a:spcPct val="100000"/>
              </a:lnSpc>
              <a:spcBef>
                <a:spcPts val="0"/>
              </a:spcBef>
              <a:spcAft>
                <a:spcPts val="0"/>
              </a:spcAft>
              <a:buNone/>
            </a:pPr>
            <a:r>
              <a:rPr lang="en-US" sz="1600"/>
              <a:t>Amy Maciolek - ML/Title III </a:t>
            </a:r>
            <a:endParaRPr sz="1600"/>
          </a:p>
          <a:p>
            <a:pPr indent="0" lvl="0" marL="342900" rtl="0" algn="ctr">
              <a:lnSpc>
                <a:spcPct val="100000"/>
              </a:lnSpc>
              <a:spcBef>
                <a:spcPts val="0"/>
              </a:spcBef>
              <a:spcAft>
                <a:spcPts val="0"/>
              </a:spcAft>
              <a:buNone/>
            </a:pPr>
            <a:r>
              <a:rPr lang="en-US" sz="1600"/>
              <a:t>608.266.1570</a:t>
            </a:r>
            <a:endParaRPr sz="1600"/>
          </a:p>
          <a:p>
            <a:pPr indent="0" lvl="0" marL="342900" rtl="0" algn="ctr">
              <a:lnSpc>
                <a:spcPct val="100000"/>
              </a:lnSpc>
              <a:spcBef>
                <a:spcPts val="0"/>
              </a:spcBef>
              <a:spcAft>
                <a:spcPts val="0"/>
              </a:spcAft>
              <a:buNone/>
            </a:pPr>
            <a:r>
              <a:rPr lang="en-US" sz="1600" u="sng">
                <a:solidFill>
                  <a:srgbClr val="31518F"/>
                </a:solidFill>
                <a:hlinkClick r:id="rId3">
                  <a:extLst>
                    <a:ext uri="{A12FA001-AC4F-418D-AE19-62706E023703}">
                      <ahyp:hlinkClr val="tx"/>
                    </a:ext>
                  </a:extLst>
                </a:hlinkClick>
              </a:rPr>
              <a:t>amy.maciolek@dpi.wi.gov</a:t>
            </a:r>
            <a:r>
              <a:rPr lang="en-US" sz="1600"/>
              <a:t> </a:t>
            </a:r>
            <a:endParaRPr sz="1600"/>
          </a:p>
          <a:p>
            <a:pPr indent="0" lvl="0" marL="342900" rtl="0" algn="l">
              <a:lnSpc>
                <a:spcPct val="100000"/>
              </a:lnSpc>
              <a:spcBef>
                <a:spcPts val="0"/>
              </a:spcBef>
              <a:spcAft>
                <a:spcPts val="0"/>
              </a:spcAft>
              <a:buNone/>
            </a:pPr>
            <a:r>
              <a:t/>
            </a:r>
            <a:endParaRPr sz="1600"/>
          </a:p>
          <a:p>
            <a:pPr indent="0" lvl="0" marL="342900" rtl="0" algn="l">
              <a:lnSpc>
                <a:spcPct val="100000"/>
              </a:lnSpc>
              <a:spcBef>
                <a:spcPts val="0"/>
              </a:spcBef>
              <a:spcAft>
                <a:spcPts val="0"/>
              </a:spcAft>
              <a:buNone/>
            </a:pPr>
            <a:r>
              <a:t/>
            </a:r>
            <a:endParaRPr sz="1600"/>
          </a:p>
          <a:p>
            <a:pPr indent="0" lvl="0" marL="342900" rtl="0" algn="ctr">
              <a:lnSpc>
                <a:spcPct val="100000"/>
              </a:lnSpc>
              <a:spcBef>
                <a:spcPts val="0"/>
              </a:spcBef>
              <a:spcAft>
                <a:spcPts val="0"/>
              </a:spcAft>
              <a:buNone/>
            </a:pPr>
            <a:r>
              <a:rPr lang="en-US" sz="1600"/>
              <a:t>Tanya Morin- Dual Language/Bilingual-Bicultural </a:t>
            </a:r>
            <a:endParaRPr sz="1600"/>
          </a:p>
          <a:p>
            <a:pPr indent="0" lvl="0" marL="342900" rtl="0" algn="ctr">
              <a:lnSpc>
                <a:spcPct val="100000"/>
              </a:lnSpc>
              <a:spcBef>
                <a:spcPts val="0"/>
              </a:spcBef>
              <a:spcAft>
                <a:spcPts val="0"/>
              </a:spcAft>
              <a:buNone/>
            </a:pPr>
            <a:r>
              <a:rPr lang="en-US" sz="1600"/>
              <a:t>608.267-9393</a:t>
            </a:r>
            <a:endParaRPr sz="1600"/>
          </a:p>
          <a:p>
            <a:pPr indent="0" lvl="0" marL="342900" rtl="0" algn="ctr">
              <a:lnSpc>
                <a:spcPct val="100000"/>
              </a:lnSpc>
              <a:spcBef>
                <a:spcPts val="0"/>
              </a:spcBef>
              <a:spcAft>
                <a:spcPts val="0"/>
              </a:spcAft>
              <a:buNone/>
            </a:pPr>
            <a:r>
              <a:rPr lang="en-US" sz="1600" u="sng">
                <a:solidFill>
                  <a:schemeClr val="hlink"/>
                </a:solidFill>
                <a:hlinkClick r:id="rId4"/>
              </a:rPr>
              <a:t>tanya.morin@dpi.wi.gov</a:t>
            </a:r>
            <a:r>
              <a:rPr lang="en-US" sz="1600"/>
              <a:t> </a:t>
            </a:r>
            <a:endParaRPr sz="1600"/>
          </a:p>
          <a:p>
            <a:pPr indent="0" lvl="0" marL="0" rtl="0" algn="l">
              <a:lnSpc>
                <a:spcPct val="100000"/>
              </a:lnSpc>
              <a:spcBef>
                <a:spcPts val="0"/>
              </a:spcBef>
              <a:spcAft>
                <a:spcPts val="0"/>
              </a:spcAft>
              <a:buNone/>
            </a:pPr>
            <a:r>
              <a:t/>
            </a:r>
            <a:endParaRPr sz="1600"/>
          </a:p>
          <a:p>
            <a:pPr indent="0" lvl="0" marL="342900" rtl="0" algn="ctr">
              <a:lnSpc>
                <a:spcPct val="100000"/>
              </a:lnSpc>
              <a:spcBef>
                <a:spcPts val="0"/>
              </a:spcBef>
              <a:spcAft>
                <a:spcPts val="0"/>
              </a:spcAft>
              <a:buNone/>
            </a:pPr>
            <a:r>
              <a:t/>
            </a:r>
            <a:endParaRPr sz="1600"/>
          </a:p>
          <a:p>
            <a:pPr indent="0" lvl="0" marL="342900" rtl="0" algn="ctr">
              <a:lnSpc>
                <a:spcPct val="100000"/>
              </a:lnSpc>
              <a:spcBef>
                <a:spcPts val="0"/>
              </a:spcBef>
              <a:spcAft>
                <a:spcPts val="0"/>
              </a:spcAft>
              <a:buNone/>
            </a:pPr>
            <a:r>
              <a:rPr lang="en-US" sz="1600"/>
              <a:t>Jesse Roberts - EL Assessment </a:t>
            </a:r>
            <a:endParaRPr sz="1600"/>
          </a:p>
          <a:p>
            <a:pPr indent="0" lvl="0" marL="342900" rtl="0" algn="ctr">
              <a:lnSpc>
                <a:spcPct val="100000"/>
              </a:lnSpc>
              <a:spcBef>
                <a:spcPts val="0"/>
              </a:spcBef>
              <a:spcAft>
                <a:spcPts val="0"/>
              </a:spcAft>
              <a:buNone/>
            </a:pPr>
            <a:r>
              <a:rPr lang="en-US" sz="1600"/>
              <a:t>608.267.5153</a:t>
            </a:r>
            <a:endParaRPr sz="1600"/>
          </a:p>
          <a:p>
            <a:pPr indent="0" lvl="0" marL="342900" rtl="0" algn="ctr">
              <a:lnSpc>
                <a:spcPct val="100000"/>
              </a:lnSpc>
              <a:spcBef>
                <a:spcPts val="0"/>
              </a:spcBef>
              <a:spcAft>
                <a:spcPts val="0"/>
              </a:spcAft>
              <a:buNone/>
            </a:pPr>
            <a:r>
              <a:rPr lang="en-US" sz="1800" u="sng">
                <a:solidFill>
                  <a:srgbClr val="31518F"/>
                </a:solidFill>
                <a:hlinkClick r:id="rId5">
                  <a:extLst>
                    <a:ext uri="{A12FA001-AC4F-418D-AE19-62706E023703}">
                      <ahyp:hlinkClr val="tx"/>
                    </a:ext>
                  </a:extLst>
                </a:hlinkClick>
              </a:rPr>
              <a:t>jesse.roberts@dpi.wi.gov</a:t>
            </a:r>
            <a:endParaRPr sz="1800"/>
          </a:p>
        </p:txBody>
      </p:sp>
      <p:pic>
        <p:nvPicPr>
          <p:cNvPr id="1455" name="Google Shape;1455;g23196b1bd6d_0_1913"/>
          <p:cNvPicPr preferRelativeResize="0"/>
          <p:nvPr/>
        </p:nvPicPr>
        <p:blipFill>
          <a:blip r:embed="rId6">
            <a:alphaModFix/>
          </a:blip>
          <a:stretch>
            <a:fillRect/>
          </a:stretch>
        </p:blipFill>
        <p:spPr>
          <a:xfrm>
            <a:off x="6429200" y="3743325"/>
            <a:ext cx="1189050" cy="1189050"/>
          </a:xfrm>
          <a:prstGeom prst="rect">
            <a:avLst/>
          </a:prstGeom>
          <a:noFill/>
          <a:ln>
            <a:noFill/>
          </a:ln>
        </p:spPr>
      </p:pic>
      <p:pic>
        <p:nvPicPr>
          <p:cNvPr id="1456" name="Google Shape;1456;g23196b1bd6d_0_1913"/>
          <p:cNvPicPr preferRelativeResize="0"/>
          <p:nvPr/>
        </p:nvPicPr>
        <p:blipFill rotWithShape="1">
          <a:blip r:embed="rId7">
            <a:alphaModFix/>
          </a:blip>
          <a:srcRect b="17979" l="31478" r="0" t="0"/>
          <a:stretch/>
        </p:blipFill>
        <p:spPr>
          <a:xfrm>
            <a:off x="6429200" y="2559900"/>
            <a:ext cx="1189038" cy="1075650"/>
          </a:xfrm>
          <a:prstGeom prst="rect">
            <a:avLst/>
          </a:prstGeom>
          <a:noFill/>
          <a:ln>
            <a:noFill/>
          </a:ln>
        </p:spPr>
      </p:pic>
      <p:pic>
        <p:nvPicPr>
          <p:cNvPr id="1457" name="Google Shape;1457;g23196b1bd6d_0_1913"/>
          <p:cNvPicPr preferRelativeResize="0"/>
          <p:nvPr/>
        </p:nvPicPr>
        <p:blipFill>
          <a:blip r:embed="rId8">
            <a:alphaModFix/>
          </a:blip>
          <a:stretch>
            <a:fillRect/>
          </a:stretch>
        </p:blipFill>
        <p:spPr>
          <a:xfrm>
            <a:off x="6429200" y="1239598"/>
            <a:ext cx="1189050" cy="12125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PI Preferred">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Custom 1">
      <a:dk1>
        <a:srgbClr val="000000"/>
      </a:dk1>
      <a:lt1>
        <a:srgbClr val="FFFFFF"/>
      </a:lt1>
      <a:dk2>
        <a:srgbClr val="44546A"/>
      </a:dk2>
      <a:lt2>
        <a:srgbClr val="E7E6E6"/>
      </a:lt2>
      <a:accent1>
        <a:srgbClr val="0064FB"/>
      </a:accent1>
      <a:accent2>
        <a:srgbClr val="333399"/>
      </a:accent2>
      <a:accent3>
        <a:srgbClr val="009939"/>
      </a:accent3>
      <a:accent4>
        <a:srgbClr val="03819B"/>
      </a:accent4>
      <a:accent5>
        <a:srgbClr val="292F33"/>
      </a:accent5>
      <a:accent6>
        <a:srgbClr val="76767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Roberson, Alexander B. DPI</dc:creator>
</cp:coreProperties>
</file>