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y="5143500" cx="9144000"/>
  <p:notesSz cx="6858000" cy="9144000"/>
  <p:embeddedFontLst>
    <p:embeddedFont>
      <p:font typeface="Lat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bold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Lato-regular.fntdata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Lato-italic.fntdata"/><Relationship Id="rId16" Type="http://schemas.openxmlformats.org/officeDocument/2006/relationships/slide" Target="slides/slide12.xml"/><Relationship Id="rId38" Type="http://schemas.openxmlformats.org/officeDocument/2006/relationships/font" Target="fonts/Lato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Shape 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image" Target="../media/image0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lvl="2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lvl="3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lvl="4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lvl="5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lvl="6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lvl="7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lvl="8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t>‹#›</a:t>
            </a:fld>
          </a:p>
        </p:txBody>
      </p:sp>
      <p:pic>
        <p:nvPicPr>
          <p:cNvPr descr="dpi-google-blog-bkgrd.jpg" id="9" name="Shape 9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pilogo2.png" id="10" name="Shape 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45100" y="4381000"/>
            <a:ext cx="1400874" cy="7004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goo.gl/vDtNnw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Relationship Id="rId4" Type="http://schemas.openxmlformats.org/officeDocument/2006/relationships/image" Target="../media/image0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0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4.jpg"/><Relationship Id="rId4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3.jpg"/><Relationship Id="rId4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6.jpg"/><Relationship Id="rId4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9.jpg"/><Relationship Id="rId4" Type="http://schemas.openxmlformats.org/officeDocument/2006/relationships/image" Target="../media/image3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5.jpg"/><Relationship Id="rId4" Type="http://schemas.openxmlformats.org/officeDocument/2006/relationships/image" Target="../media/image02.jpg"/><Relationship Id="rId5" Type="http://schemas.openxmlformats.org/officeDocument/2006/relationships/image" Target="../media/image06.jpg"/><Relationship Id="rId6" Type="http://schemas.openxmlformats.org/officeDocument/2006/relationships/image" Target="../media/image09.jpg"/><Relationship Id="rId7" Type="http://schemas.openxmlformats.org/officeDocument/2006/relationships/image" Target="../media/image04.jpg"/><Relationship Id="rId8" Type="http://schemas.openxmlformats.org/officeDocument/2006/relationships/image" Target="../media/image0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jpg"/><Relationship Id="rId4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g"/><Relationship Id="rId4" Type="http://schemas.openxmlformats.org/officeDocument/2006/relationships/image" Target="../media/image3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jpg"/><Relationship Id="rId4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g"/><Relationship Id="rId4" Type="http://schemas.openxmlformats.org/officeDocument/2006/relationships/image" Target="../media/image3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Relationship Id="rId4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5.jpg"/><Relationship Id="rId4" Type="http://schemas.openxmlformats.org/officeDocument/2006/relationships/image" Target="../media/image07.jpg"/><Relationship Id="rId5" Type="http://schemas.openxmlformats.org/officeDocument/2006/relationships/image" Target="../media/image0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Relationship Id="rId4" Type="http://schemas.openxmlformats.org/officeDocument/2006/relationships/image" Target="../media/image3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g"/><Relationship Id="rId4" Type="http://schemas.openxmlformats.org/officeDocument/2006/relationships/image" Target="../media/image29.jpg"/><Relationship Id="rId5" Type="http://schemas.openxmlformats.org/officeDocument/2006/relationships/image" Target="../media/image3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05.jpg"/><Relationship Id="rId4" Type="http://schemas.openxmlformats.org/officeDocument/2006/relationships/image" Target="../media/image02.jpg"/><Relationship Id="rId9" Type="http://schemas.openxmlformats.org/officeDocument/2006/relationships/hyperlink" Target="http://dpi.wi.gov/cte/ctso" TargetMode="External"/><Relationship Id="rId5" Type="http://schemas.openxmlformats.org/officeDocument/2006/relationships/image" Target="../media/image06.jpg"/><Relationship Id="rId6" Type="http://schemas.openxmlformats.org/officeDocument/2006/relationships/image" Target="../media/image09.jpg"/><Relationship Id="rId7" Type="http://schemas.openxmlformats.org/officeDocument/2006/relationships/image" Target="../media/image04.jpg"/><Relationship Id="rId8" Type="http://schemas.openxmlformats.org/officeDocument/2006/relationships/image" Target="../media/image0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4.jpg"/><Relationship Id="rId4" Type="http://schemas.openxmlformats.org/officeDocument/2006/relationships/image" Target="../media/image10.jpg"/><Relationship Id="rId5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3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6.jpg"/><Relationship Id="rId4" Type="http://schemas.openxmlformats.org/officeDocument/2006/relationships/image" Target="../media/image17.png"/><Relationship Id="rId5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9.jpg"/><Relationship Id="rId4" Type="http://schemas.openxmlformats.org/officeDocument/2006/relationships/image" Target="../media/image25.jpg"/><Relationship Id="rId5" Type="http://schemas.openxmlformats.org/officeDocument/2006/relationships/image" Target="../media/image2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ctrTitle"/>
          </p:nvPr>
        </p:nvSpPr>
        <p:spPr>
          <a:xfrm>
            <a:off x="685800" y="418924"/>
            <a:ext cx="7772400" cy="2324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Expanding College and Career Readiness Through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Career and Technical Student Organizations (CTSOs)</a:t>
            </a:r>
          </a:p>
        </p:txBody>
      </p:sp>
      <p:sp>
        <p:nvSpPr>
          <p:cNvPr id="37" name="Shape 37"/>
          <p:cNvSpPr txBox="1"/>
          <p:nvPr>
            <p:ph idx="1" type="subTitle"/>
          </p:nvPr>
        </p:nvSpPr>
        <p:spPr>
          <a:xfrm>
            <a:off x="1431475" y="2743325"/>
            <a:ext cx="3217200" cy="144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2400">
                <a:solidFill>
                  <a:srgbClr val="333399"/>
                </a:solidFill>
                <a:latin typeface="Lato"/>
                <a:ea typeface="Lato"/>
                <a:cs typeface="Lato"/>
                <a:sym typeface="Lato"/>
              </a:rPr>
              <a:t>Session Speakers:</a:t>
            </a:r>
          </a:p>
          <a:p>
            <a:pPr indent="-381000" lvl="0" marL="457200" rtl="0" algn="l">
              <a:spcBef>
                <a:spcPts val="0"/>
              </a:spcBef>
              <a:buClr>
                <a:srgbClr val="333399"/>
              </a:buClr>
              <a:buSzPct val="100000"/>
              <a:buFont typeface="Lato"/>
              <a:buChar char="●"/>
            </a:pPr>
            <a:r>
              <a:rPr lang="en" sz="2400">
                <a:solidFill>
                  <a:srgbClr val="333399"/>
                </a:solidFill>
                <a:latin typeface="Lato"/>
                <a:ea typeface="Lato"/>
                <a:cs typeface="Lato"/>
                <a:sym typeface="Lato"/>
              </a:rPr>
              <a:t>Janice Atkinson</a:t>
            </a:r>
          </a:p>
          <a:p>
            <a:pPr indent="-381000" lvl="0" marL="457200" rtl="0" algn="l">
              <a:spcBef>
                <a:spcPts val="0"/>
              </a:spcBef>
              <a:buClr>
                <a:srgbClr val="333399"/>
              </a:buClr>
              <a:buSzPct val="100000"/>
              <a:buFont typeface="Lato"/>
              <a:buChar char="●"/>
            </a:pPr>
            <a:r>
              <a:rPr lang="en" sz="2400">
                <a:solidFill>
                  <a:srgbClr val="333399"/>
                </a:solidFill>
                <a:latin typeface="Lato"/>
                <a:ea typeface="Lato"/>
                <a:cs typeface="Lato"/>
                <a:sym typeface="Lato"/>
              </a:rPr>
              <a:t>Tim Fandek</a:t>
            </a:r>
          </a:p>
          <a:p>
            <a:pPr indent="-381000" lvl="0" marL="457200" rtl="0" algn="l">
              <a:spcBef>
                <a:spcPts val="0"/>
              </a:spcBef>
              <a:buClr>
                <a:srgbClr val="333399"/>
              </a:buClr>
              <a:buSzPct val="100000"/>
              <a:buFont typeface="Lato"/>
              <a:buChar char="●"/>
            </a:pPr>
            <a:r>
              <a:rPr lang="en" sz="2400">
                <a:solidFill>
                  <a:srgbClr val="333399"/>
                </a:solidFill>
                <a:latin typeface="Lato"/>
                <a:ea typeface="Lato"/>
                <a:cs typeface="Lato"/>
                <a:sym typeface="Lato"/>
              </a:rPr>
              <a:t>Diane Ryberg</a:t>
            </a:r>
          </a:p>
          <a:p>
            <a:pPr indent="-381000" lvl="0" marL="457200" rtl="0" algn="l">
              <a:spcBef>
                <a:spcPts val="0"/>
              </a:spcBef>
              <a:buClr>
                <a:srgbClr val="333399"/>
              </a:buClr>
              <a:buSzPct val="100000"/>
              <a:buFont typeface="Lato"/>
              <a:buChar char="●"/>
            </a:pPr>
            <a:r>
              <a:rPr lang="en" sz="2400">
                <a:solidFill>
                  <a:srgbClr val="333399"/>
                </a:solidFill>
                <a:latin typeface="Lato"/>
                <a:ea typeface="Lato"/>
                <a:cs typeface="Lato"/>
                <a:sym typeface="Lato"/>
              </a:rPr>
              <a:t>Dave Thomas</a:t>
            </a:r>
          </a:p>
        </p:txBody>
      </p:sp>
      <p:sp>
        <p:nvSpPr>
          <p:cNvPr id="38" name="Shape 38"/>
          <p:cNvSpPr txBox="1"/>
          <p:nvPr/>
        </p:nvSpPr>
        <p:spPr>
          <a:xfrm>
            <a:off x="4417625" y="3253975"/>
            <a:ext cx="40407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https://goo.gl/vDtNnw</a:t>
            </a:r>
            <a:r>
              <a:rPr lang="en" sz="3000">
                <a:solidFill>
                  <a:srgbClr val="333399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ctrTitle"/>
          </p:nvPr>
        </p:nvSpPr>
        <p:spPr>
          <a:xfrm>
            <a:off x="685800" y="238509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CTSO 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Community Service 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Impact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een Bay SW AOK.jpg" id="119" name="Shape 119"/>
          <p:cNvPicPr preferRelativeResize="0"/>
          <p:nvPr/>
        </p:nvPicPr>
        <p:blipFill rotWithShape="1">
          <a:blip r:embed="rId3">
            <a:alphaModFix/>
          </a:blip>
          <a:srcRect b="18202" l="17832" r="12886" t="17997"/>
          <a:stretch/>
        </p:blipFill>
        <p:spPr>
          <a:xfrm>
            <a:off x="3174525" y="234350"/>
            <a:ext cx="5643475" cy="3897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-DECA-Stack-Blue.jpg" id="120" name="Shape 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399" y="1270462"/>
            <a:ext cx="2343025" cy="182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023.JPG" id="125" name="Shape 125"/>
          <p:cNvPicPr preferRelativeResize="0"/>
          <p:nvPr/>
        </p:nvPicPr>
        <p:blipFill rotWithShape="1">
          <a:blip r:embed="rId3">
            <a:alphaModFix/>
          </a:blip>
          <a:srcRect b="23259" l="0" r="0" t="0"/>
          <a:stretch/>
        </p:blipFill>
        <p:spPr>
          <a:xfrm>
            <a:off x="793050" y="339787"/>
            <a:ext cx="4362800" cy="4463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 FBLA.JPG"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1500" y="1547799"/>
            <a:ext cx="2157924" cy="218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Wisconsin FCCLA</a:t>
            </a:r>
          </a:p>
        </p:txBody>
      </p:sp>
      <p:pic>
        <p:nvPicPr>
          <p:cNvPr descr="FCCLA_Logo.jpg"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956" y="1945213"/>
            <a:ext cx="2845667" cy="1605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0597.JPG" id="133" name="Shape 133"/>
          <p:cNvPicPr preferRelativeResize="0"/>
          <p:nvPr/>
        </p:nvPicPr>
        <p:blipFill rotWithShape="1">
          <a:blip r:embed="rId4">
            <a:alphaModFix/>
          </a:blip>
          <a:srcRect b="0" l="0" r="0" t="25953"/>
          <a:stretch/>
        </p:blipFill>
        <p:spPr>
          <a:xfrm>
            <a:off x="3653025" y="1350100"/>
            <a:ext cx="5033774" cy="279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FA Emblem_For Web.jpg" id="138" name="Shape 138"/>
          <p:cNvPicPr preferRelativeResize="0"/>
          <p:nvPr/>
        </p:nvPicPr>
        <p:blipFill rotWithShape="1">
          <a:blip r:embed="rId3">
            <a:alphaModFix/>
          </a:blip>
          <a:srcRect b="13267" l="17169" r="15603" t="8826"/>
          <a:stretch/>
        </p:blipFill>
        <p:spPr>
          <a:xfrm>
            <a:off x="5684547" y="1262712"/>
            <a:ext cx="2258874" cy="2618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FA Community Service Picture.jpg" id="139" name="Shape 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28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OSA Brand Standard.jpg"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250" y="1756125"/>
            <a:ext cx="3260076" cy="1302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SA Blood Drive.jpg"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4125" y="1060774"/>
            <a:ext cx="5177949" cy="290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killsusa2c300dpi.jpg"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2724" y="1614025"/>
            <a:ext cx="3025398" cy="1963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8548 - Photoshop 4x6.jpg"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275" y="740074"/>
            <a:ext cx="5377126" cy="358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ctrTitle"/>
          </p:nvPr>
        </p:nvSpPr>
        <p:spPr>
          <a:xfrm>
            <a:off x="685800" y="802967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CTSO  Community Service Collaborative Project</a:t>
            </a:r>
          </a:p>
        </p:txBody>
      </p:sp>
      <p:pic>
        <p:nvPicPr>
          <p:cNvPr descr="Slide 16 Appleton North All CTSO Driving.png" id="157" name="Shape 157"/>
          <p:cNvPicPr preferRelativeResize="0"/>
          <p:nvPr/>
        </p:nvPicPr>
        <p:blipFill rotWithShape="1">
          <a:blip r:embed="rId3">
            <a:alphaModFix/>
          </a:blip>
          <a:srcRect b="16416" l="0" r="3269" t="27031"/>
          <a:stretch/>
        </p:blipFill>
        <p:spPr>
          <a:xfrm>
            <a:off x="482699" y="1851675"/>
            <a:ext cx="2798499" cy="290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 rotWithShape="1">
          <a:blip r:embed="rId4">
            <a:alphaModFix/>
          </a:blip>
          <a:srcRect b="33695" l="0" r="0" t="0"/>
          <a:stretch/>
        </p:blipFill>
        <p:spPr>
          <a:xfrm>
            <a:off x="3050650" y="2577123"/>
            <a:ext cx="3476299" cy="104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0775" y="2461387"/>
            <a:ext cx="2321475" cy="147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ctrTitle"/>
          </p:nvPr>
        </p:nvSpPr>
        <p:spPr>
          <a:xfrm>
            <a:off x="685800" y="2708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CTSO Advocacy</a:t>
            </a:r>
          </a:p>
        </p:txBody>
      </p:sp>
      <p:pic>
        <p:nvPicPr>
          <p:cNvPr descr="2016 Government Day Full Group.jpg" id="165" name="Shape 165"/>
          <p:cNvPicPr preferRelativeResize="0"/>
          <p:nvPr/>
        </p:nvPicPr>
        <p:blipFill rotWithShape="1">
          <a:blip r:embed="rId3">
            <a:alphaModFix/>
          </a:blip>
          <a:srcRect b="15505" l="0" r="5231" t="20181"/>
          <a:stretch/>
        </p:blipFill>
        <p:spPr>
          <a:xfrm>
            <a:off x="685800" y="1430649"/>
            <a:ext cx="7514800" cy="286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CTSO Officer Panel</a:t>
            </a:r>
          </a:p>
        </p:txBody>
      </p:sp>
      <p:sp>
        <p:nvSpPr>
          <p:cNvPr id="171" name="Shape 171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I-DECA-Stack-Blue.jpg" id="43" name="Shape 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709" y="1044300"/>
            <a:ext cx="1842875" cy="1435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 FBLA.JPG" id="44" name="Shape 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1351" y="1044312"/>
            <a:ext cx="1656024" cy="1680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SA Brand Standard.jpg" id="45" name="Shape 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3799" y="2977237"/>
            <a:ext cx="3313422" cy="1324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killsusa2c300dpi.jpg" id="46" name="Shape 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0225" y="2946174"/>
            <a:ext cx="2136576" cy="1386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CCLA_Logo.jpg" id="47" name="Shape 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41131" y="1081788"/>
            <a:ext cx="2845667" cy="160532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Shape 4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Wisconsin CTSOs</a:t>
            </a:r>
          </a:p>
        </p:txBody>
      </p:sp>
      <p:pic>
        <p:nvPicPr>
          <p:cNvPr descr="FFA Emblem_For Web.jpg" id="49" name="Shape 49"/>
          <p:cNvPicPr preferRelativeResize="0"/>
          <p:nvPr/>
        </p:nvPicPr>
        <p:blipFill rotWithShape="1">
          <a:blip r:embed="rId8">
            <a:alphaModFix/>
          </a:blip>
          <a:srcRect b="13267" l="17169" r="15603" t="8826"/>
          <a:stretch/>
        </p:blipFill>
        <p:spPr>
          <a:xfrm>
            <a:off x="343705" y="2652175"/>
            <a:ext cx="1449757" cy="16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idx="2" type="body"/>
          </p:nvPr>
        </p:nvSpPr>
        <p:spPr>
          <a:xfrm>
            <a:off x="3547225" y="858750"/>
            <a:ext cx="5139600" cy="3426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b="1" lang="en" sz="3600">
                <a:latin typeface="Lato"/>
                <a:ea typeface="Lato"/>
                <a:cs typeface="Lato"/>
                <a:sym typeface="Lato"/>
              </a:rPr>
              <a:t>Addie Kubitz</a:t>
            </a:r>
          </a:p>
          <a:p>
            <a:pPr indent="-228600" lvl="0" marL="457200" rtl="0">
              <a:spcBef>
                <a:spcPts val="0"/>
              </a:spcBef>
              <a:buFont typeface="Lato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Wisconsin DECA</a:t>
            </a:r>
          </a:p>
          <a:p>
            <a:pPr indent="-228600" lvl="0" marL="457200" rtl="0">
              <a:spcBef>
                <a:spcPts val="0"/>
              </a:spcBef>
              <a:buFont typeface="Lato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Vice President of Brand Management</a:t>
            </a:r>
          </a:p>
          <a:p>
            <a:pPr indent="-228600" lvl="0" marL="457200">
              <a:spcBef>
                <a:spcPts val="0"/>
              </a:spcBef>
              <a:buFont typeface="Lato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Monona Grove High School</a:t>
            </a:r>
          </a:p>
        </p:txBody>
      </p:sp>
      <p:pic>
        <p:nvPicPr>
          <p:cNvPr descr="DECA State Officer Picture.jpg" id="177" name="Shape 177"/>
          <p:cNvPicPr preferRelativeResize="0"/>
          <p:nvPr/>
        </p:nvPicPr>
        <p:blipFill rotWithShape="1">
          <a:blip r:embed="rId3">
            <a:alphaModFix/>
          </a:blip>
          <a:srcRect b="0" l="0" r="2286" t="11520"/>
          <a:stretch/>
        </p:blipFill>
        <p:spPr>
          <a:xfrm>
            <a:off x="499049" y="766100"/>
            <a:ext cx="2658023" cy="361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idx="2" type="body"/>
          </p:nvPr>
        </p:nvSpPr>
        <p:spPr>
          <a:xfrm>
            <a:off x="3813250" y="826012"/>
            <a:ext cx="5139600" cy="2939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>
                <a:latin typeface="Lato"/>
                <a:ea typeface="Lato"/>
                <a:cs typeface="Lato"/>
                <a:sym typeface="Lato"/>
              </a:rPr>
              <a:t>Hattie Kruschek</a:t>
            </a:r>
          </a:p>
          <a:p>
            <a:pPr indent="-228600" lvl="0" marL="457200" rtl="0">
              <a:spcBef>
                <a:spcPts val="0"/>
              </a:spcBef>
              <a:buFont typeface="Lato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Wisconsin FBLA</a:t>
            </a:r>
          </a:p>
          <a:p>
            <a:pPr indent="-228600" lvl="0" marL="457200" rtl="0">
              <a:spcBef>
                <a:spcPts val="0"/>
              </a:spcBef>
              <a:buFont typeface="Lato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North Central Region Vice President – </a:t>
            </a:r>
          </a:p>
          <a:p>
            <a:pPr indent="457200" lvl="0" marL="45720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National Officer</a:t>
            </a:r>
          </a:p>
          <a:p>
            <a:pPr indent="-228600" lvl="0" marL="457200" rtl="0">
              <a:spcBef>
                <a:spcPts val="0"/>
              </a:spcBef>
              <a:buFont typeface="Lato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Waunakee High School</a:t>
            </a:r>
          </a:p>
        </p:txBody>
      </p:sp>
      <p:pic>
        <p:nvPicPr>
          <p:cNvPr descr="FBLA State Officer Picture.png"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425" y="728473"/>
            <a:ext cx="3382800" cy="338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idx="2" type="body"/>
          </p:nvPr>
        </p:nvSpPr>
        <p:spPr>
          <a:xfrm>
            <a:off x="3547200" y="1384053"/>
            <a:ext cx="5139600" cy="2375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b="1" lang="en" sz="3600">
                <a:latin typeface="Lato"/>
                <a:ea typeface="Lato"/>
                <a:cs typeface="Lato"/>
                <a:sym typeface="Lato"/>
              </a:rPr>
              <a:t>Olivia Woodmansee</a:t>
            </a:r>
          </a:p>
          <a:p>
            <a:pPr indent="-228600" lvl="0" marL="457200" rtl="0">
              <a:spcBef>
                <a:spcPts val="0"/>
              </a:spcBef>
              <a:buFont typeface="Lato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Wisconsin FCCLA</a:t>
            </a:r>
          </a:p>
          <a:p>
            <a:pPr indent="-228600" lvl="0" marL="457200" rtl="0">
              <a:spcBef>
                <a:spcPts val="0"/>
              </a:spcBef>
              <a:buFont typeface="Lato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State President</a:t>
            </a:r>
          </a:p>
          <a:p>
            <a:pPr indent="-228600" lvl="0" marL="457200" rtl="0">
              <a:spcBef>
                <a:spcPts val="0"/>
              </a:spcBef>
              <a:buFont typeface="Lato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New Glarus High School</a:t>
            </a:r>
          </a:p>
        </p:txBody>
      </p:sp>
      <p:pic>
        <p:nvPicPr>
          <p:cNvPr descr="FCCLA State Officer Picture.JPG" id="189" name="Shape 189"/>
          <p:cNvPicPr preferRelativeResize="0"/>
          <p:nvPr/>
        </p:nvPicPr>
        <p:blipFill rotWithShape="1">
          <a:blip r:embed="rId3">
            <a:alphaModFix/>
          </a:blip>
          <a:srcRect b="0" l="17725" r="24289" t="0"/>
          <a:stretch/>
        </p:blipFill>
        <p:spPr>
          <a:xfrm>
            <a:off x="603050" y="913287"/>
            <a:ext cx="2564346" cy="331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idx="2" type="body"/>
          </p:nvPr>
        </p:nvSpPr>
        <p:spPr>
          <a:xfrm>
            <a:off x="3760025" y="1301267"/>
            <a:ext cx="5139600" cy="254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b="1" lang="en" sz="3600">
                <a:latin typeface="Lato"/>
                <a:ea typeface="Lato"/>
                <a:cs typeface="Lato"/>
                <a:sym typeface="Lato"/>
              </a:rPr>
              <a:t>Cassidy Rice</a:t>
            </a:r>
          </a:p>
          <a:p>
            <a:pPr indent="-228600" lvl="0" marL="457200" rtl="0">
              <a:spcBef>
                <a:spcPts val="0"/>
              </a:spcBef>
              <a:buFont typeface="Lato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Wisconsin HOSA</a:t>
            </a:r>
          </a:p>
          <a:p>
            <a:pPr indent="-228600" lvl="0" marL="457200" rtl="0">
              <a:spcBef>
                <a:spcPts val="0"/>
              </a:spcBef>
              <a:buFont typeface="Lato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Vice President </a:t>
            </a:r>
          </a:p>
          <a:p>
            <a:pPr indent="-228600" lvl="0" marL="457200" rtl="0">
              <a:spcBef>
                <a:spcPts val="0"/>
              </a:spcBef>
              <a:buFont typeface="Lato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Kimberly High School</a:t>
            </a:r>
          </a:p>
        </p:txBody>
      </p:sp>
      <p:pic>
        <p:nvPicPr>
          <p:cNvPr descr="HOSA Officer Picture.jpg"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925" y="684090"/>
            <a:ext cx="2831493" cy="377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idx="2" type="body"/>
          </p:nvPr>
        </p:nvSpPr>
        <p:spPr>
          <a:xfrm>
            <a:off x="3529475" y="1390500"/>
            <a:ext cx="5139600" cy="2362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>
                <a:latin typeface="Lato"/>
                <a:ea typeface="Lato"/>
                <a:cs typeface="Lato"/>
                <a:sym typeface="Lato"/>
              </a:rPr>
              <a:t>Jade Barma</a:t>
            </a:r>
          </a:p>
          <a:p>
            <a:pPr indent="-228600" lvl="0" marL="457200" rtl="0">
              <a:spcBef>
                <a:spcPts val="0"/>
              </a:spcBef>
              <a:buFont typeface="Lato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Wisconsin SkillsUSA</a:t>
            </a:r>
          </a:p>
          <a:p>
            <a:pPr indent="-228600" lvl="0" marL="457200" rtl="0">
              <a:spcBef>
                <a:spcPts val="0"/>
              </a:spcBef>
              <a:buFont typeface="Lato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District 4 Vice President</a:t>
            </a:r>
          </a:p>
          <a:p>
            <a:pPr indent="-228600" lvl="0" marL="457200" rtl="0">
              <a:spcBef>
                <a:spcPts val="0"/>
              </a:spcBef>
              <a:buFont typeface="Lato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Waunakee High School</a:t>
            </a:r>
          </a:p>
        </p:txBody>
      </p:sp>
      <p:pic>
        <p:nvPicPr>
          <p:cNvPr descr="SkillsUSA Officer Picture Formal.jpg"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826" y="432625"/>
            <a:ext cx="2855649" cy="427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type="ctrTitle"/>
          </p:nvPr>
        </p:nvSpPr>
        <p:spPr>
          <a:xfrm>
            <a:off x="745175" y="217683"/>
            <a:ext cx="7772400" cy="2361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rPr b="0" i="1" lang="en" sz="3000">
                <a:latin typeface="Lato"/>
                <a:ea typeface="Lato"/>
                <a:cs typeface="Lato"/>
                <a:sym typeface="Lato"/>
              </a:rPr>
              <a:t>Why or how did you decide to take a CTE course? </a:t>
            </a:r>
          </a:p>
          <a:p>
            <a:pPr lvl="0" rt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b="0" i="1" lang="en" sz="3000">
                <a:latin typeface="Lato"/>
                <a:ea typeface="Lato"/>
                <a:cs typeface="Lato"/>
                <a:sym typeface="Lato"/>
              </a:rPr>
              <a:t>Part 2:  Expand upon this answer to share how you got connected to your Career &amp; Technical Student Organization(s).</a:t>
            </a:r>
          </a:p>
        </p:txBody>
      </p:sp>
      <p:pic>
        <p:nvPicPr>
          <p:cNvPr descr="DECA State Officer Picture.jpg" id="207" name="Shape 207"/>
          <p:cNvPicPr preferRelativeResize="0"/>
          <p:nvPr/>
        </p:nvPicPr>
        <p:blipFill rotWithShape="1">
          <a:blip r:embed="rId3">
            <a:alphaModFix/>
          </a:blip>
          <a:srcRect b="0" l="0" r="2286" t="11520"/>
          <a:stretch/>
        </p:blipFill>
        <p:spPr>
          <a:xfrm>
            <a:off x="1935863" y="2427299"/>
            <a:ext cx="1376387" cy="1870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BLA State Officer Picture.png" id="208" name="Shape 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6287" y="2427300"/>
            <a:ext cx="1870025" cy="1870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/>
          <p:nvPr/>
        </p:nvSpPr>
        <p:spPr>
          <a:xfrm>
            <a:off x="1644837" y="4398625"/>
            <a:ext cx="20535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Addie Kubitz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4833275" y="4398625"/>
            <a:ext cx="24939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Hattie Kruschek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type="ctrTitle"/>
          </p:nvPr>
        </p:nvSpPr>
        <p:spPr>
          <a:xfrm>
            <a:off x="685800" y="728328"/>
            <a:ext cx="7772400" cy="1259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rPr b="0" i="1" lang="en" sz="3000">
                <a:latin typeface="Lato"/>
                <a:ea typeface="Lato"/>
                <a:cs typeface="Lato"/>
                <a:sym typeface="Lato"/>
              </a:rPr>
              <a:t>How is your CTSO experience related to your classroom or academic experience? 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1644837" y="4398625"/>
            <a:ext cx="20535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Jade Barma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4310750" y="4398625"/>
            <a:ext cx="30165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Olivia Woodmansee</a:t>
            </a:r>
          </a:p>
        </p:txBody>
      </p:sp>
      <p:pic>
        <p:nvPicPr>
          <p:cNvPr descr="SkillsUSA Officer Picture Formal.jpg" id="218" name="Shape 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7850" y="1988025"/>
            <a:ext cx="1635225" cy="24498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CCLA State Officer Picture.JPG" id="219" name="Shape 219"/>
          <p:cNvPicPr preferRelativeResize="0"/>
          <p:nvPr/>
        </p:nvPicPr>
        <p:blipFill rotWithShape="1">
          <a:blip r:embed="rId4">
            <a:alphaModFix/>
          </a:blip>
          <a:srcRect b="0" l="17725" r="24289" t="0"/>
          <a:stretch/>
        </p:blipFill>
        <p:spPr>
          <a:xfrm>
            <a:off x="4776987" y="1988026"/>
            <a:ext cx="1893975" cy="244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ctrTitle"/>
          </p:nvPr>
        </p:nvSpPr>
        <p:spPr>
          <a:xfrm>
            <a:off x="745175" y="217673"/>
            <a:ext cx="7772400" cy="15800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rPr b="0" i="1" lang="en" sz="3000">
                <a:latin typeface="Lato"/>
                <a:ea typeface="Lato"/>
                <a:cs typeface="Lato"/>
                <a:sym typeface="Lato"/>
              </a:rPr>
              <a:t>Why did you become a state officer and how will this experience benefit you after high school? </a:t>
            </a:r>
          </a:p>
        </p:txBody>
      </p:sp>
      <p:pic>
        <p:nvPicPr>
          <p:cNvPr descr="DECA State Officer Picture.jpg" id="225" name="Shape 225"/>
          <p:cNvPicPr preferRelativeResize="0"/>
          <p:nvPr/>
        </p:nvPicPr>
        <p:blipFill rotWithShape="1">
          <a:blip r:embed="rId3">
            <a:alphaModFix/>
          </a:blip>
          <a:srcRect b="0" l="0" r="2286" t="11520"/>
          <a:stretch/>
        </p:blipFill>
        <p:spPr>
          <a:xfrm>
            <a:off x="5308450" y="2192874"/>
            <a:ext cx="1376387" cy="18700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BLA State Officer Picture.png" id="226" name="Shape 2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7837" y="2192875"/>
            <a:ext cx="1870025" cy="1870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Shape 227"/>
          <p:cNvSpPr txBox="1"/>
          <p:nvPr/>
        </p:nvSpPr>
        <p:spPr>
          <a:xfrm>
            <a:off x="4969900" y="4279875"/>
            <a:ext cx="20535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Addie Kubitz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1377137" y="4279875"/>
            <a:ext cx="24939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Hattie Kruschek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type="ctrTitle"/>
          </p:nvPr>
        </p:nvSpPr>
        <p:spPr>
          <a:xfrm>
            <a:off x="745175" y="217683"/>
            <a:ext cx="7772400" cy="2361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rPr b="0" i="1" lang="en" sz="3000">
                <a:latin typeface="Lato"/>
                <a:ea typeface="Lato"/>
                <a:cs typeface="Lato"/>
                <a:sym typeface="Lato"/>
              </a:rPr>
              <a:t>How has your leadership experience helped you and your fellow student members to explore college &amp; career options through Academic &amp; Career Planning?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1644837" y="4398625"/>
            <a:ext cx="20535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Cassidy Rice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5201400" y="4398625"/>
            <a:ext cx="20535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Jade Barma</a:t>
            </a:r>
          </a:p>
        </p:txBody>
      </p:sp>
      <p:pic>
        <p:nvPicPr>
          <p:cNvPr descr="HOSA Officer Picture.jpg" id="236" name="Shape 236"/>
          <p:cNvPicPr preferRelativeResize="0"/>
          <p:nvPr/>
        </p:nvPicPr>
        <p:blipFill rotWithShape="1">
          <a:blip r:embed="rId3">
            <a:alphaModFix/>
          </a:blip>
          <a:srcRect b="0" l="0" r="12141" t="11917"/>
          <a:stretch/>
        </p:blipFill>
        <p:spPr>
          <a:xfrm>
            <a:off x="1834350" y="2440100"/>
            <a:ext cx="1502626" cy="2008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killsUSA Officer Picture Formal.jpg" id="237" name="Shape 237"/>
          <p:cNvPicPr preferRelativeResize="0"/>
          <p:nvPr/>
        </p:nvPicPr>
        <p:blipFill rotWithShape="1">
          <a:blip r:embed="rId4">
            <a:alphaModFix/>
          </a:blip>
          <a:srcRect b="0" l="0" r="4652" t="6803"/>
          <a:stretch/>
        </p:blipFill>
        <p:spPr>
          <a:xfrm>
            <a:off x="5336100" y="2409962"/>
            <a:ext cx="1412808" cy="2068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>
            <p:ph type="ctrTitle"/>
          </p:nvPr>
        </p:nvSpPr>
        <p:spPr>
          <a:xfrm>
            <a:off x="745175" y="217683"/>
            <a:ext cx="7772400" cy="2361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rPr b="0" i="1" lang="en" sz="3000">
                <a:latin typeface="Lato"/>
                <a:ea typeface="Lato"/>
                <a:cs typeface="Lato"/>
                <a:sym typeface="Lato"/>
              </a:rPr>
              <a:t>Share why our organizations are actively involved in community service and what impact does this have on both the community and our participating members?</a:t>
            </a:r>
          </a:p>
        </p:txBody>
      </p:sp>
      <p:sp>
        <p:nvSpPr>
          <p:cNvPr id="243" name="Shape 243"/>
          <p:cNvSpPr txBox="1"/>
          <p:nvPr/>
        </p:nvSpPr>
        <p:spPr>
          <a:xfrm>
            <a:off x="1163775" y="4398625"/>
            <a:ext cx="29568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Olivia Woodmansee</a:t>
            </a:r>
          </a:p>
        </p:txBody>
      </p:sp>
      <p:sp>
        <p:nvSpPr>
          <p:cNvPr id="244" name="Shape 244"/>
          <p:cNvSpPr txBox="1"/>
          <p:nvPr/>
        </p:nvSpPr>
        <p:spPr>
          <a:xfrm>
            <a:off x="4937012" y="4398625"/>
            <a:ext cx="19950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Cassidy Rice</a:t>
            </a:r>
          </a:p>
        </p:txBody>
      </p:sp>
      <p:pic>
        <p:nvPicPr>
          <p:cNvPr descr="HOSA Officer Picture.jpg" id="245" name="Shape 245"/>
          <p:cNvPicPr preferRelativeResize="0"/>
          <p:nvPr/>
        </p:nvPicPr>
        <p:blipFill rotWithShape="1">
          <a:blip r:embed="rId3">
            <a:alphaModFix/>
          </a:blip>
          <a:srcRect b="0" l="0" r="12141" t="11917"/>
          <a:stretch/>
        </p:blipFill>
        <p:spPr>
          <a:xfrm>
            <a:off x="5183200" y="2440100"/>
            <a:ext cx="1502626" cy="2008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CCLA State Officer Picture.JPG" id="246" name="Shape 246"/>
          <p:cNvPicPr preferRelativeResize="0"/>
          <p:nvPr/>
        </p:nvPicPr>
        <p:blipFill rotWithShape="1">
          <a:blip r:embed="rId4">
            <a:alphaModFix/>
          </a:blip>
          <a:srcRect b="0" l="17727" r="29638" t="11190"/>
          <a:stretch/>
        </p:blipFill>
        <p:spPr>
          <a:xfrm>
            <a:off x="1724600" y="2440099"/>
            <a:ext cx="1587153" cy="200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CTSO Fall Leadership Conferences</a:t>
            </a:r>
          </a:p>
        </p:txBody>
      </p:sp>
      <p:sp>
        <p:nvSpPr>
          <p:cNvPr id="55" name="Shape 55"/>
          <p:cNvSpPr txBox="1"/>
          <p:nvPr>
            <p:ph idx="2" type="body"/>
          </p:nvPr>
        </p:nvSpPr>
        <p:spPr>
          <a:xfrm>
            <a:off x="2436500" y="3803225"/>
            <a:ext cx="5960400" cy="650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1,576 Students/Advisors</a:t>
            </a:r>
          </a:p>
        </p:txBody>
      </p:sp>
      <p:pic>
        <p:nvPicPr>
          <p:cNvPr descr="WI-DECA-Stack-Blue.jpg"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49" y="3354525"/>
            <a:ext cx="1986550" cy="1547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4604.JPG" id="57" name="Shape 57"/>
          <p:cNvPicPr preferRelativeResize="0"/>
          <p:nvPr/>
        </p:nvPicPr>
        <p:blipFill rotWithShape="1">
          <a:blip r:embed="rId4">
            <a:alphaModFix/>
          </a:blip>
          <a:srcRect b="29804" l="0" r="2827" t="0"/>
          <a:stretch/>
        </p:blipFill>
        <p:spPr>
          <a:xfrm>
            <a:off x="116750" y="1010800"/>
            <a:ext cx="4651325" cy="2239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001.jpg" id="58" name="Shape 58"/>
          <p:cNvPicPr preferRelativeResize="0"/>
          <p:nvPr/>
        </p:nvPicPr>
        <p:blipFill rotWithShape="1">
          <a:blip r:embed="rId5">
            <a:alphaModFix/>
          </a:blip>
          <a:srcRect b="3372" l="0" r="0" t="0"/>
          <a:stretch/>
        </p:blipFill>
        <p:spPr>
          <a:xfrm>
            <a:off x="4911550" y="1010800"/>
            <a:ext cx="4071127" cy="223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type="ctrTitle"/>
          </p:nvPr>
        </p:nvSpPr>
        <p:spPr>
          <a:xfrm>
            <a:off x="745175" y="217683"/>
            <a:ext cx="7772400" cy="2361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rPr b="0" i="1" lang="en" sz="3000">
                <a:latin typeface="Lato"/>
                <a:ea typeface="Lato"/>
                <a:cs typeface="Lato"/>
                <a:sym typeface="Lato"/>
              </a:rPr>
              <a:t>Share how your experience with Government Day has demonstrated your advocacy to share the benefits and support for our student organizations?</a:t>
            </a:r>
          </a:p>
        </p:txBody>
      </p:sp>
      <p:pic>
        <p:nvPicPr>
          <p:cNvPr descr="FBLA State Officer Picture.png"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6287" y="2427300"/>
            <a:ext cx="1870025" cy="1870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/>
          <p:nvPr/>
        </p:nvSpPr>
        <p:spPr>
          <a:xfrm>
            <a:off x="4833275" y="4398625"/>
            <a:ext cx="24939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Hattie Kruschek</a:t>
            </a:r>
          </a:p>
        </p:txBody>
      </p:sp>
      <p:pic>
        <p:nvPicPr>
          <p:cNvPr descr="FCCLA State Officer Picture.JPG" id="254" name="Shape 254"/>
          <p:cNvPicPr preferRelativeResize="0"/>
          <p:nvPr/>
        </p:nvPicPr>
        <p:blipFill rotWithShape="1">
          <a:blip r:embed="rId4">
            <a:alphaModFix/>
          </a:blip>
          <a:srcRect b="0" l="17727" r="29638" t="11190"/>
          <a:stretch/>
        </p:blipFill>
        <p:spPr>
          <a:xfrm>
            <a:off x="1724600" y="2440099"/>
            <a:ext cx="1587153" cy="200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CCLA State Officer Picture.JPG" id="255" name="Shape 255"/>
          <p:cNvPicPr preferRelativeResize="0"/>
          <p:nvPr/>
        </p:nvPicPr>
        <p:blipFill rotWithShape="1">
          <a:blip r:embed="rId4">
            <a:alphaModFix/>
          </a:blip>
          <a:srcRect b="0" l="17727" r="29638" t="11190"/>
          <a:stretch/>
        </p:blipFill>
        <p:spPr>
          <a:xfrm>
            <a:off x="1724600" y="2440099"/>
            <a:ext cx="1587153" cy="200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CCLA State Officer Picture.JPG" id="256" name="Shape 256"/>
          <p:cNvPicPr preferRelativeResize="0"/>
          <p:nvPr/>
        </p:nvPicPr>
        <p:blipFill rotWithShape="1">
          <a:blip r:embed="rId4">
            <a:alphaModFix/>
          </a:blip>
          <a:srcRect b="0" l="17727" r="29638" t="11190"/>
          <a:stretch/>
        </p:blipFill>
        <p:spPr>
          <a:xfrm>
            <a:off x="1724600" y="2440099"/>
            <a:ext cx="1587153" cy="200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/>
          <p:nvPr/>
        </p:nvSpPr>
        <p:spPr>
          <a:xfrm>
            <a:off x="1163775" y="4398625"/>
            <a:ext cx="29568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Olivia Woodmansee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>
            <p:ph type="ctrTitle"/>
          </p:nvPr>
        </p:nvSpPr>
        <p:spPr>
          <a:xfrm>
            <a:off x="745175" y="217674"/>
            <a:ext cx="7772400" cy="14853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rPr b="0" i="1" lang="en" sz="3000">
                <a:latin typeface="Lato"/>
                <a:ea typeface="Lato"/>
                <a:cs typeface="Lato"/>
                <a:sym typeface="Lato"/>
              </a:rPr>
              <a:t>How will your leadership have a positive influence on Wisconsin?</a:t>
            </a:r>
          </a:p>
        </p:txBody>
      </p:sp>
      <p:pic>
        <p:nvPicPr>
          <p:cNvPr descr="DECA State Officer Picture.jpg" id="263" name="Shape 263"/>
          <p:cNvPicPr preferRelativeResize="0"/>
          <p:nvPr/>
        </p:nvPicPr>
        <p:blipFill rotWithShape="1">
          <a:blip r:embed="rId3">
            <a:alphaModFix/>
          </a:blip>
          <a:srcRect b="0" l="0" r="2286" t="11520"/>
          <a:stretch/>
        </p:blipFill>
        <p:spPr>
          <a:xfrm>
            <a:off x="5724088" y="1881949"/>
            <a:ext cx="1376387" cy="1870023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Shape 264"/>
          <p:cNvSpPr txBox="1"/>
          <p:nvPr/>
        </p:nvSpPr>
        <p:spPr>
          <a:xfrm>
            <a:off x="5385525" y="3843700"/>
            <a:ext cx="20535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Addie Kubitz</a:t>
            </a:r>
          </a:p>
        </p:txBody>
      </p:sp>
      <p:pic>
        <p:nvPicPr>
          <p:cNvPr descr="HOSA Officer Picture.jpg" id="265" name="Shape 265"/>
          <p:cNvPicPr preferRelativeResize="0"/>
          <p:nvPr/>
        </p:nvPicPr>
        <p:blipFill rotWithShape="1">
          <a:blip r:embed="rId4">
            <a:alphaModFix/>
          </a:blip>
          <a:srcRect b="0" l="0" r="12141" t="11917"/>
          <a:stretch/>
        </p:blipFill>
        <p:spPr>
          <a:xfrm>
            <a:off x="3330650" y="1812662"/>
            <a:ext cx="1502626" cy="200860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 txBox="1"/>
          <p:nvPr/>
        </p:nvSpPr>
        <p:spPr>
          <a:xfrm>
            <a:off x="3055200" y="3878350"/>
            <a:ext cx="20535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Cassidy Rice</a:t>
            </a:r>
          </a:p>
        </p:txBody>
      </p:sp>
      <p:pic>
        <p:nvPicPr>
          <p:cNvPr descr="SkillsUSA Officer Picture Formal.jpg" id="267" name="Shape 267"/>
          <p:cNvPicPr preferRelativeResize="0"/>
          <p:nvPr/>
        </p:nvPicPr>
        <p:blipFill rotWithShape="1">
          <a:blip r:embed="rId5">
            <a:alphaModFix/>
          </a:blip>
          <a:srcRect b="0" l="0" r="4652" t="6803"/>
          <a:stretch/>
        </p:blipFill>
        <p:spPr>
          <a:xfrm>
            <a:off x="1027025" y="1782537"/>
            <a:ext cx="1412808" cy="206887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/>
        </p:nvSpPr>
        <p:spPr>
          <a:xfrm>
            <a:off x="819875" y="3843700"/>
            <a:ext cx="20535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Jade Barma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I-DECA-Stack-Blue.jpg" id="273" name="Shape 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709" y="1044300"/>
            <a:ext cx="1842875" cy="1435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 FBLA.JPG" id="274" name="Shape 2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1351" y="1044312"/>
            <a:ext cx="1656024" cy="1680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SA Brand Standard.jpg" id="275" name="Shape 2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3799" y="2977237"/>
            <a:ext cx="3313422" cy="1324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killsusa2c300dpi.jpg" id="276" name="Shape 2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0225" y="2946174"/>
            <a:ext cx="2136576" cy="1386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CCLA_Logo.jpg" id="277" name="Shape 2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41131" y="1081788"/>
            <a:ext cx="2845667" cy="160532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For More Information</a:t>
            </a:r>
          </a:p>
        </p:txBody>
      </p:sp>
      <p:pic>
        <p:nvPicPr>
          <p:cNvPr descr="FFA Emblem_For Web.jpg" id="279" name="Shape 279"/>
          <p:cNvPicPr preferRelativeResize="0"/>
          <p:nvPr/>
        </p:nvPicPr>
        <p:blipFill rotWithShape="1">
          <a:blip r:embed="rId8">
            <a:alphaModFix/>
          </a:blip>
          <a:srcRect b="13267" l="17169" r="15603" t="8826"/>
          <a:stretch/>
        </p:blipFill>
        <p:spPr>
          <a:xfrm>
            <a:off x="343705" y="2652175"/>
            <a:ext cx="1449757" cy="168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/>
          <p:nvPr>
            <p:ph type="title"/>
          </p:nvPr>
        </p:nvSpPr>
        <p:spPr>
          <a:xfrm>
            <a:off x="343687" y="4158503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9"/>
              </a:rPr>
              <a:t>http://dpi.wi.gov/cte/ctso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CTSO Fall Leadership Conferences</a:t>
            </a:r>
          </a:p>
        </p:txBody>
      </p:sp>
      <p:sp>
        <p:nvSpPr>
          <p:cNvPr id="64" name="Shape 64"/>
          <p:cNvSpPr txBox="1"/>
          <p:nvPr>
            <p:ph idx="2" type="body"/>
          </p:nvPr>
        </p:nvSpPr>
        <p:spPr>
          <a:xfrm>
            <a:off x="2362475" y="3891475"/>
            <a:ext cx="5960400" cy="650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1,749 Students/Advisers</a:t>
            </a:r>
          </a:p>
        </p:txBody>
      </p:sp>
      <p:pic>
        <p:nvPicPr>
          <p:cNvPr descr="WI FBLA.JPG"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426" y="3376537"/>
            <a:ext cx="1656024" cy="1680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FBLA_NFLC.jpg" id="66" name="Shape 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8201" y="975153"/>
            <a:ext cx="3981071" cy="22412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FBLA_FLLKeynote.jpg" id="67" name="Shape 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" y="975149"/>
            <a:ext cx="3981076" cy="2241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CTSO Fall Leadership Conferences</a:t>
            </a:r>
          </a:p>
        </p:txBody>
      </p:sp>
      <p:sp>
        <p:nvSpPr>
          <p:cNvPr id="73" name="Shape 73"/>
          <p:cNvSpPr txBox="1"/>
          <p:nvPr>
            <p:ph idx="2" type="body"/>
          </p:nvPr>
        </p:nvSpPr>
        <p:spPr>
          <a:xfrm>
            <a:off x="2424150" y="3840787"/>
            <a:ext cx="5960400" cy="650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700 Students/Advisers</a:t>
            </a:r>
          </a:p>
        </p:txBody>
      </p:sp>
      <p:pic>
        <p:nvPicPr>
          <p:cNvPr descr="FCCLA_Logo.jpg"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56" y="3363313"/>
            <a:ext cx="2845667" cy="1605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CCLA Opening Session.jpg" id="75" name="Shape 75"/>
          <p:cNvPicPr preferRelativeResize="0"/>
          <p:nvPr/>
        </p:nvPicPr>
        <p:blipFill rotWithShape="1">
          <a:blip r:embed="rId4">
            <a:alphaModFix/>
          </a:blip>
          <a:srcRect b="0" l="0" r="4716" t="15376"/>
          <a:stretch/>
        </p:blipFill>
        <p:spPr>
          <a:xfrm>
            <a:off x="116749" y="1167173"/>
            <a:ext cx="4188497" cy="20923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CCLA Fall Conference 2.jpg" id="76" name="Shape 76"/>
          <p:cNvPicPr preferRelativeResize="0"/>
          <p:nvPr/>
        </p:nvPicPr>
        <p:blipFill rotWithShape="1">
          <a:blip r:embed="rId5">
            <a:alphaModFix/>
          </a:blip>
          <a:srcRect b="19785" l="5020" r="3854" t="24022"/>
          <a:stretch/>
        </p:blipFill>
        <p:spPr>
          <a:xfrm>
            <a:off x="4443800" y="1167175"/>
            <a:ext cx="4450273" cy="209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CTSO Fall Leadership Conferences</a:t>
            </a:r>
          </a:p>
        </p:txBody>
      </p:sp>
      <p:sp>
        <p:nvSpPr>
          <p:cNvPr id="82" name="Shape 82"/>
          <p:cNvSpPr txBox="1"/>
          <p:nvPr>
            <p:ph idx="2" type="body"/>
          </p:nvPr>
        </p:nvSpPr>
        <p:spPr>
          <a:xfrm>
            <a:off x="2424150" y="3748425"/>
            <a:ext cx="5960400" cy="650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3,548 Students/Advisors</a:t>
            </a:r>
          </a:p>
        </p:txBody>
      </p:sp>
      <p:pic>
        <p:nvPicPr>
          <p:cNvPr descr="FFA Emblem_For Web.jpg" id="83" name="Shape 83"/>
          <p:cNvPicPr preferRelativeResize="0"/>
          <p:nvPr/>
        </p:nvPicPr>
        <p:blipFill rotWithShape="1">
          <a:blip r:embed="rId3">
            <a:alphaModFix/>
          </a:blip>
          <a:srcRect b="13267" l="17169" r="15603" t="8826"/>
          <a:stretch/>
        </p:blipFill>
        <p:spPr>
          <a:xfrm>
            <a:off x="316949" y="3110725"/>
            <a:ext cx="1661574" cy="1925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9815.JPG" id="84" name="Shape 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1787" y="966228"/>
            <a:ext cx="3362764" cy="22412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9813.JPG" id="85" name="Shape 85"/>
          <p:cNvPicPr preferRelativeResize="0"/>
          <p:nvPr/>
        </p:nvPicPr>
        <p:blipFill rotWithShape="1">
          <a:blip r:embed="rId5">
            <a:alphaModFix/>
          </a:blip>
          <a:srcRect b="17857" l="0" r="0" t="0"/>
          <a:stretch/>
        </p:blipFill>
        <p:spPr>
          <a:xfrm>
            <a:off x="316949" y="966224"/>
            <a:ext cx="4093685" cy="224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CTSO Fall Leadership Conferences</a:t>
            </a:r>
          </a:p>
        </p:txBody>
      </p:sp>
      <p:sp>
        <p:nvSpPr>
          <p:cNvPr id="91" name="Shape 91"/>
          <p:cNvSpPr txBox="1"/>
          <p:nvPr>
            <p:ph idx="2" type="body"/>
          </p:nvPr>
        </p:nvSpPr>
        <p:spPr>
          <a:xfrm>
            <a:off x="2726400" y="3822137"/>
            <a:ext cx="5960400" cy="650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777 Students/Advisors</a:t>
            </a:r>
          </a:p>
        </p:txBody>
      </p:sp>
      <p:pic>
        <p:nvPicPr>
          <p:cNvPr descr="HOSA Brand Standard.jpg"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49" y="3485237"/>
            <a:ext cx="3313422" cy="1324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SA FLC 2.png" id="93" name="Shape 93"/>
          <p:cNvPicPr preferRelativeResize="0"/>
          <p:nvPr/>
        </p:nvPicPr>
        <p:blipFill rotWithShape="1">
          <a:blip r:embed="rId4">
            <a:alphaModFix/>
          </a:blip>
          <a:srcRect b="30172" l="0" r="2534" t="33804"/>
          <a:stretch/>
        </p:blipFill>
        <p:spPr>
          <a:xfrm>
            <a:off x="651500" y="1007100"/>
            <a:ext cx="3769485" cy="24781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SA FLC 1.jpg" id="94" name="Shape 94"/>
          <p:cNvPicPr preferRelativeResize="0"/>
          <p:nvPr/>
        </p:nvPicPr>
        <p:blipFill rotWithShape="1">
          <a:blip r:embed="rId5">
            <a:alphaModFix/>
          </a:blip>
          <a:srcRect b="0" l="0" r="7757" t="9049"/>
          <a:stretch/>
        </p:blipFill>
        <p:spPr>
          <a:xfrm>
            <a:off x="4813974" y="1021106"/>
            <a:ext cx="3313424" cy="2450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CTSO Fall Leadership Conferences</a:t>
            </a:r>
          </a:p>
        </p:txBody>
      </p:sp>
      <p:sp>
        <p:nvSpPr>
          <p:cNvPr id="100" name="Shape 100"/>
          <p:cNvSpPr txBox="1"/>
          <p:nvPr>
            <p:ph idx="2" type="body"/>
          </p:nvPr>
        </p:nvSpPr>
        <p:spPr>
          <a:xfrm>
            <a:off x="2448825" y="3967175"/>
            <a:ext cx="5960400" cy="650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156 Students/Advisors</a:t>
            </a:r>
          </a:p>
        </p:txBody>
      </p:sp>
      <p:pic>
        <p:nvPicPr>
          <p:cNvPr descr="skillsusa2c300dpi.jpg" id="101" name="Shape 101"/>
          <p:cNvPicPr preferRelativeResize="0"/>
          <p:nvPr/>
        </p:nvPicPr>
        <p:blipFill rotWithShape="1">
          <a:blip r:embed="rId3">
            <a:alphaModFix/>
          </a:blip>
          <a:srcRect b="0" l="3353" r="0" t="7715"/>
          <a:stretch/>
        </p:blipFill>
        <p:spPr>
          <a:xfrm>
            <a:off x="303025" y="3716424"/>
            <a:ext cx="2064948" cy="12793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174.JPG" id="102" name="Shape 102"/>
          <p:cNvPicPr preferRelativeResize="0"/>
          <p:nvPr/>
        </p:nvPicPr>
        <p:blipFill rotWithShape="1">
          <a:blip r:embed="rId4">
            <a:alphaModFix/>
          </a:blip>
          <a:srcRect b="0" l="0" r="10817" t="7390"/>
          <a:stretch/>
        </p:blipFill>
        <p:spPr>
          <a:xfrm>
            <a:off x="864199" y="1063375"/>
            <a:ext cx="3306751" cy="2575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242.jpg" id="103" name="Shape 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6325" y="1063375"/>
            <a:ext cx="3433932" cy="257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Overall Fall CTSO  Leadership Conference 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Impact:</a:t>
            </a:r>
          </a:p>
        </p:txBody>
      </p:sp>
      <p:sp>
        <p:nvSpPr>
          <p:cNvPr id="109" name="Shape 109"/>
          <p:cNvSpPr txBox="1"/>
          <p:nvPr>
            <p:ph idx="1" type="subTitle"/>
          </p:nvPr>
        </p:nvSpPr>
        <p:spPr>
          <a:xfrm>
            <a:off x="685800" y="2840046"/>
            <a:ext cx="7772400" cy="167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60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8,506 Attendees!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