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9144000" cy="5143500" type="screen16x9"/>
  <p:notesSz cx="6858000" cy="9144000"/>
  <p:embeddedFontLst>
    <p:embeddedFont>
      <p:font typeface="Calibri" panose="020F0502020204030204" pitchFamily="34" charset="0"/>
      <p:regular r:id="rId22"/>
      <p:bold r:id="rId23"/>
      <p:italic r:id="rId24"/>
      <p:boldItalic r:id="rId25"/>
    </p:embeddedFont>
    <p:embeddedFont>
      <p:font typeface="Lato" panose="020F0502020204030203" pitchFamily="34" charset="0"/>
      <p:regular r:id="rId26"/>
      <p:bold r:id="rId27"/>
      <p:italic r:id="rId28"/>
      <p:boldItalic r:id="rId29"/>
    </p:embeddedFont>
    <p:embeddedFont>
      <p:font typeface="Lato Black" panose="020F0A02020204030203" pitchFamily="34" charset="0"/>
      <p:bold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5" d="100"/>
          <a:sy n="135" d="100"/>
        </p:scale>
        <p:origin x="846"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a60e52d337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a60e52d337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Chris</a:t>
            </a:r>
            <a:endParaRPr/>
          </a:p>
          <a:p>
            <a:pPr marL="0" lvl="0" indent="0" algn="l" rtl="0">
              <a:spcBef>
                <a:spcPts val="0"/>
              </a:spcBef>
              <a:spcAft>
                <a:spcPts val="0"/>
              </a:spcAft>
              <a:buNone/>
            </a:pPr>
            <a:endParaRPr/>
          </a:p>
          <a:p>
            <a:pPr marL="0" lvl="0" indent="0" algn="l" rtl="0">
              <a:spcBef>
                <a:spcPts val="0"/>
              </a:spcBef>
              <a:spcAft>
                <a:spcPts val="0"/>
              </a:spcAft>
              <a:buNone/>
            </a:pPr>
            <a:r>
              <a:rPr lang="en"/>
              <a:t>Hello Everyone and welcome to this webcast on Best Practices for Engagement of Learners in the Comprehensive Local Needs Assessment, or the CLNA! </a:t>
            </a:r>
            <a:endParaRPr/>
          </a:p>
          <a:p>
            <a:pPr marL="0" lvl="0" indent="0" algn="l" rtl="0">
              <a:spcBef>
                <a:spcPts val="0"/>
              </a:spcBef>
              <a:spcAft>
                <a:spcPts val="0"/>
              </a:spcAft>
              <a:buNone/>
            </a:pPr>
            <a:endParaRPr/>
          </a:p>
          <a:p>
            <a:pPr marL="0" lvl="0" indent="0" algn="l" rtl="0">
              <a:spcBef>
                <a:spcPts val="0"/>
              </a:spcBef>
              <a:spcAft>
                <a:spcPts val="0"/>
              </a:spcAft>
              <a:buNone/>
            </a:pPr>
            <a:r>
              <a:rPr lang="en"/>
              <a:t>My name is Chris Lenske and I’m the Grant Specialist on the CTE team at the Department of Public Instruction.</a:t>
            </a:r>
            <a:endParaRPr/>
          </a:p>
          <a:p>
            <a:pPr marL="0" lvl="0" indent="0" algn="l" rtl="0">
              <a:spcBef>
                <a:spcPts val="0"/>
              </a:spcBef>
              <a:spcAft>
                <a:spcPts val="0"/>
              </a:spcAft>
              <a:buNone/>
            </a:pPr>
            <a:r>
              <a:rPr lang="en"/>
              <a:t>I am so happy to bring you this presentation which will highlight youth perspective on engaging with leaders in decision-making. I think it’s always a great change of pace to hear directly from young people.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a60e52d337_0_1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2a60e52d337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Karin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64e455e845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264e455e84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Karin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64e455e845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64e455e845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Karin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64e455e845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264e455e845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Karin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64e455e845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264e455e845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Karin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64e455e845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264e455e845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Karin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64e455e845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264e455e845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Karin</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64e455e845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264e455e845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Karin</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a60e52d337_0_1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2a60e52d337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Chris</a:t>
            </a:r>
            <a:endParaRPr/>
          </a:p>
          <a:p>
            <a:pPr marL="0" lvl="0" indent="0" algn="l" rtl="0">
              <a:lnSpc>
                <a:spcPct val="115000"/>
              </a:lnSpc>
              <a:spcBef>
                <a:spcPts val="0"/>
              </a:spcBef>
              <a:spcAft>
                <a:spcPts val="0"/>
              </a:spcAft>
              <a:buNone/>
            </a:pPr>
            <a:r>
              <a:rPr lang="en"/>
              <a:t>I want to offer a BIG thank you to our guests today: Erica, Mallory, Jamilla, Ryan and Jayvyn! Thank you SO very much for taking time out of your day to meet with us.</a:t>
            </a:r>
            <a:endParaRPr/>
          </a:p>
          <a:p>
            <a:pPr marL="0" lvl="0" indent="0" algn="l" rtl="0">
              <a:lnSpc>
                <a:spcPct val="115000"/>
              </a:lnSpc>
              <a:spcBef>
                <a:spcPts val="0"/>
              </a:spcBef>
              <a:spcAft>
                <a:spcPts val="0"/>
              </a:spcAft>
              <a:buNone/>
            </a:pPr>
            <a:r>
              <a:rPr lang="en"/>
              <a:t>It was really enlightening and it was really the highlight of my day.</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
              <a:t>And thank you to all who joined us today for this great topic and discussion!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a60e52d337_0_1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2a60e52d337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Chris</a:t>
            </a:r>
            <a:endParaRPr/>
          </a:p>
          <a:p>
            <a:pPr marL="0" lvl="0" indent="0" algn="l" rtl="0">
              <a:spcBef>
                <a:spcPts val="0"/>
              </a:spcBef>
              <a:spcAft>
                <a:spcPts val="0"/>
              </a:spcAft>
              <a:buNone/>
            </a:pPr>
            <a:endParaRPr/>
          </a:p>
          <a:p>
            <a:pPr marL="0" lvl="0" indent="0" algn="l" rtl="0">
              <a:spcBef>
                <a:spcPts val="0"/>
              </a:spcBef>
              <a:spcAft>
                <a:spcPts val="0"/>
              </a:spcAft>
              <a:buNone/>
            </a:pPr>
            <a:r>
              <a:rPr lang="en"/>
              <a:t>Our facilitators today will be Erica Koepsel from the PATCH program, myself, and Karin Smith, DPIs Education consultant for ACP and Dual Enrollment.</a:t>
            </a:r>
            <a:endParaRPr/>
          </a:p>
          <a:p>
            <a:pPr marL="0" lvl="0" indent="0" algn="l" rtl="0">
              <a:spcBef>
                <a:spcPts val="0"/>
              </a:spcBef>
              <a:spcAft>
                <a:spcPts val="0"/>
              </a:spcAft>
              <a:buNone/>
            </a:pPr>
            <a:endParaRPr/>
          </a:p>
          <a:p>
            <a:pPr marL="0" lvl="0" indent="0" algn="l" rtl="0">
              <a:spcBef>
                <a:spcPts val="0"/>
              </a:spcBef>
              <a:spcAft>
                <a:spcPts val="0"/>
              </a:spcAft>
              <a:buNone/>
            </a:pPr>
            <a:r>
              <a:rPr lang="en"/>
              <a:t>PATCH regularly engages young people in discussions with other youth and adults, so offers us their expertise in this area today.</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a60e52d337_0_1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a60e52d337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Chris</a:t>
            </a:r>
            <a:endParaRPr/>
          </a:p>
          <a:p>
            <a:pPr marL="0" lvl="0" indent="0" algn="l" rtl="0">
              <a:spcBef>
                <a:spcPts val="0"/>
              </a:spcBef>
              <a:spcAft>
                <a:spcPts val="0"/>
              </a:spcAft>
              <a:buNone/>
            </a:pPr>
            <a:endParaRPr/>
          </a:p>
          <a:p>
            <a:pPr marL="0" lvl="0" indent="0" algn="l" rtl="0">
              <a:spcBef>
                <a:spcPts val="0"/>
              </a:spcBef>
              <a:spcAft>
                <a:spcPts val="0"/>
              </a:spcAft>
              <a:buNone/>
            </a:pPr>
            <a:r>
              <a:rPr lang="en"/>
              <a:t>And… Our special guests are students from the PATCH program who will share with us their perspectives on the best way to engage young people in program input and planning. We’ll introduce you to them in just a bit.</a:t>
            </a:r>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a60e52d337_0_1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a60e52d337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Chris</a:t>
            </a:r>
            <a:endParaRPr/>
          </a:p>
          <a:p>
            <a:pPr marL="0" lvl="0" indent="0" algn="l" rtl="0">
              <a:spcBef>
                <a:spcPts val="0"/>
              </a:spcBef>
              <a:spcAft>
                <a:spcPts val="0"/>
              </a:spcAft>
              <a:buNone/>
            </a:pPr>
            <a:endParaRPr/>
          </a:p>
          <a:p>
            <a:pPr marL="0" lvl="0" indent="0" algn="l" rtl="0">
              <a:spcBef>
                <a:spcPts val="0"/>
              </a:spcBef>
              <a:spcAft>
                <a:spcPts val="0"/>
              </a:spcAft>
              <a:buNone/>
            </a:pPr>
            <a:r>
              <a:rPr lang="en"/>
              <a:t>So, why are we talking about this today?</a:t>
            </a:r>
            <a:endParaRPr/>
          </a:p>
          <a:p>
            <a:pPr marL="0" lvl="0" indent="0" algn="l" rtl="0">
              <a:spcBef>
                <a:spcPts val="0"/>
              </a:spcBef>
              <a:spcAft>
                <a:spcPts val="0"/>
              </a:spcAft>
              <a:buNone/>
            </a:pPr>
            <a:endParaRPr/>
          </a:p>
          <a:p>
            <a:pPr marL="0" lvl="0" indent="0" algn="l" rtl="0">
              <a:spcBef>
                <a:spcPts val="0"/>
              </a:spcBef>
              <a:spcAft>
                <a:spcPts val="0"/>
              </a:spcAft>
              <a:buNone/>
            </a:pPr>
            <a:r>
              <a:rPr lang="en"/>
              <a:t>[Read slide…]</a:t>
            </a:r>
            <a:endParaRPr/>
          </a:p>
          <a:p>
            <a:pPr marL="0" lvl="0" indent="0" algn="l" rtl="0">
              <a:spcBef>
                <a:spcPts val="0"/>
              </a:spcBef>
              <a:spcAft>
                <a:spcPts val="0"/>
              </a:spcAft>
              <a:buNone/>
            </a:pPr>
            <a:endParaRPr/>
          </a:p>
          <a:p>
            <a:pPr marL="0" lvl="0" indent="0" algn="l" rtl="0">
              <a:lnSpc>
                <a:spcPct val="115000"/>
              </a:lnSpc>
              <a:spcBef>
                <a:spcPts val="0"/>
              </a:spcBef>
              <a:spcAft>
                <a:spcPts val="0"/>
              </a:spcAft>
              <a:buNone/>
            </a:pPr>
            <a:r>
              <a:rPr lang="en"/>
              <a:t>Engaging young people in such a process however, can be easier said than done. Our guests will shed light on some promising practices to, not only get students to the table, but to get their input in a meaningful way. We don’t want them to just be there so that we can check a box. We </a:t>
            </a:r>
            <a:r>
              <a:rPr lang="en" b="1"/>
              <a:t>do</a:t>
            </a:r>
            <a:r>
              <a:rPr lang="en"/>
              <a:t> actually want to hear from them and learn about their perspectives.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655817b55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2655817b55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Patch has it’s model: </a:t>
            </a:r>
            <a:r>
              <a:rPr lang="en" b="1">
                <a:solidFill>
                  <a:schemeClr val="dk1"/>
                </a:solidFill>
              </a:rPr>
              <a:t>WITH youth FOR youth</a:t>
            </a:r>
            <a:r>
              <a:rPr lang="en">
                <a:solidFill>
                  <a:schemeClr val="dk1"/>
                </a:solidFill>
              </a:rPr>
              <a:t>...because THEY are the experts.</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Another organization who puts youth voice to the forefront is, Foster Club, a Nationally known agency that engages child welfare youth from across the country, whose motto is </a:t>
            </a:r>
            <a:r>
              <a:rPr lang="en" b="1">
                <a:solidFill>
                  <a:schemeClr val="dk1"/>
                </a:solidFill>
              </a:rPr>
              <a:t>Nothing About Us Without Us</a:t>
            </a:r>
            <a:r>
              <a:rPr lang="en">
                <a:solidFill>
                  <a:schemeClr val="dk1"/>
                </a:solidFill>
              </a:rPr>
              <a:t> (communicating, that they need to be at the table for discussions about their lives, instead of systems alone who do not have to deal with the impact of decisions made).</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None/>
            </a:pPr>
            <a:r>
              <a:rPr lang="en">
                <a:solidFill>
                  <a:schemeClr val="dk1"/>
                </a:solidFill>
              </a:rPr>
              <a:t>Educators as well, must pay attention to our young people… exploring what is working for them and what is not, in our outreach to them, their CTE program experiences and learning. What motivates them? What do they care about? What do they want for their future? </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With that I’m going to hand it over to Erica to introduce the panel and facilitate the discussion….</a:t>
            </a:r>
            <a:endParaRPr b="1">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a60e52d337_0_1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a60e52d337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[After they are introduced, </a:t>
            </a:r>
            <a:r>
              <a:rPr lang="en" b="1"/>
              <a:t>stop the slide share</a:t>
            </a:r>
            <a:r>
              <a:rPr lang="en"/>
              <a:t>. ]</a:t>
            </a:r>
            <a:endParaRPr/>
          </a:p>
          <a:p>
            <a:pPr marL="0" lvl="0" indent="0" algn="l" rtl="0">
              <a:spcBef>
                <a:spcPts val="0"/>
              </a:spcBef>
              <a:spcAft>
                <a:spcPts val="0"/>
              </a:spcAft>
              <a:buNone/>
            </a:pPr>
            <a:endParaRPr/>
          </a:p>
          <a:p>
            <a:pPr marL="0" lvl="0" indent="0" algn="l" rtl="0">
              <a:spcBef>
                <a:spcPts val="0"/>
              </a:spcBef>
              <a:spcAft>
                <a:spcPts val="0"/>
              </a:spcAft>
              <a:buNone/>
            </a:pPr>
            <a:r>
              <a:rPr lang="en"/>
              <a:t>{Erica to introduce Mallory while she’s in transition between things.}</a:t>
            </a:r>
            <a:endParaRPr/>
          </a:p>
          <a:p>
            <a:pPr marL="0" lvl="0" indent="0" algn="l" rtl="0">
              <a:spcBef>
                <a:spcPts val="0"/>
              </a:spcBef>
              <a:spcAft>
                <a:spcPts val="0"/>
              </a:spcAft>
              <a:buNone/>
            </a:pPr>
            <a:endParaRPr/>
          </a:p>
          <a:p>
            <a:pPr marL="0" lvl="0" indent="0" algn="l" rtl="0">
              <a:spcBef>
                <a:spcPts val="0"/>
              </a:spcBef>
              <a:spcAft>
                <a:spcPts val="0"/>
              </a:spcAft>
              <a:buNone/>
            </a:pPr>
            <a:r>
              <a:rPr lang="en"/>
              <a:t>{When done with planned questions go into Q&amp;A with audience questions in the chat}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a60e52d337_0_1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2a60e52d337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Erica - This will be a short round up and I will plan to create resources based on what youth share in the panel. Honestly not sure I have much more.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a60e52d337_0_1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2a60e52d337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Karin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64e455e84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264e455e84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Karin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54"/>
        <p:cNvGrpSpPr/>
        <p:nvPr/>
      </p:nvGrpSpPr>
      <p:grpSpPr>
        <a:xfrm>
          <a:off x="0" y="0"/>
          <a:ext cx="0" cy="0"/>
          <a:chOff x="0" y="0"/>
          <a:chExt cx="0" cy="0"/>
        </a:xfrm>
      </p:grpSpPr>
      <p:sp>
        <p:nvSpPr>
          <p:cNvPr id="55" name="Google Shape;55;p14"/>
          <p:cNvSpPr txBox="1">
            <a:spLocks noGrp="1"/>
          </p:cNvSpPr>
          <p:nvPr>
            <p:ph type="body" idx="1"/>
          </p:nvPr>
        </p:nvSpPr>
        <p:spPr>
          <a:xfrm>
            <a:off x="1416575" y="1293834"/>
            <a:ext cx="6311400" cy="1262700"/>
          </a:xfrm>
          <a:prstGeom prst="rect">
            <a:avLst/>
          </a:prstGeom>
          <a:noFill/>
          <a:ln>
            <a:noFill/>
          </a:ln>
        </p:spPr>
        <p:txBody>
          <a:bodyPr spcFirstLastPara="1" wrap="square" lIns="91425" tIns="45700" rIns="91425" bIns="45700" anchor="t" anchorCtr="0">
            <a:noAutofit/>
          </a:bodyPr>
          <a:lstStyle>
            <a:lvl1pPr marL="457200" lvl="0" indent="-228600" algn="ctr" rtl="0">
              <a:lnSpc>
                <a:spcPct val="106111"/>
              </a:lnSpc>
              <a:spcBef>
                <a:spcPts val="0"/>
              </a:spcBef>
              <a:spcAft>
                <a:spcPts val="0"/>
              </a:spcAft>
              <a:buClr>
                <a:srgbClr val="333399"/>
              </a:buClr>
              <a:buSzPts val="3600"/>
              <a:buNone/>
              <a:defRPr sz="3600">
                <a:solidFill>
                  <a:srgbClr val="333399"/>
                </a:solidFill>
                <a:latin typeface="Lato Black"/>
                <a:ea typeface="Lato Black"/>
                <a:cs typeface="Lato Black"/>
                <a:sym typeface="Lato Black"/>
              </a:defRPr>
            </a:lvl1pPr>
            <a:lvl2pPr marL="914400" lvl="1" indent="-228600" algn="l" rtl="0">
              <a:lnSpc>
                <a:spcPct val="150000"/>
              </a:lnSpc>
              <a:spcBef>
                <a:spcPts val="3000"/>
              </a:spcBef>
              <a:spcAft>
                <a:spcPts val="0"/>
              </a:spcAft>
              <a:buClr>
                <a:srgbClr val="333399"/>
              </a:buClr>
              <a:buSzPts val="2637"/>
              <a:buNone/>
              <a:defRPr sz="2637">
                <a:solidFill>
                  <a:srgbClr val="333399"/>
                </a:solidFill>
                <a:latin typeface="Calibri"/>
                <a:ea typeface="Calibri"/>
                <a:cs typeface="Calibri"/>
                <a:sym typeface="Calibri"/>
              </a:defRPr>
            </a:lvl2pPr>
            <a:lvl3pPr marL="1371600" lvl="2" indent="-396049" algn="l" rtl="0">
              <a:lnSpc>
                <a:spcPct val="90000"/>
              </a:lnSpc>
              <a:spcBef>
                <a:spcPts val="375"/>
              </a:spcBef>
              <a:spcAft>
                <a:spcPts val="0"/>
              </a:spcAft>
              <a:buClr>
                <a:srgbClr val="333399"/>
              </a:buClr>
              <a:buSzPts val="2637"/>
              <a:buChar char="•"/>
              <a:defRPr sz="2637">
                <a:solidFill>
                  <a:srgbClr val="333399"/>
                </a:solidFill>
                <a:latin typeface="Calibri"/>
                <a:ea typeface="Calibri"/>
                <a:cs typeface="Calibri"/>
                <a:sym typeface="Calibri"/>
              </a:defRPr>
            </a:lvl3pPr>
            <a:lvl4pPr marL="1828800" lvl="3" indent="-396049" algn="l" rtl="0">
              <a:lnSpc>
                <a:spcPct val="90000"/>
              </a:lnSpc>
              <a:spcBef>
                <a:spcPts val="375"/>
              </a:spcBef>
              <a:spcAft>
                <a:spcPts val="0"/>
              </a:spcAft>
              <a:buClr>
                <a:srgbClr val="333399"/>
              </a:buClr>
              <a:buSzPts val="2637"/>
              <a:buChar char="•"/>
              <a:defRPr sz="2637">
                <a:solidFill>
                  <a:srgbClr val="333399"/>
                </a:solidFill>
                <a:latin typeface="Calibri"/>
                <a:ea typeface="Calibri"/>
                <a:cs typeface="Calibri"/>
                <a:sym typeface="Calibri"/>
              </a:defRPr>
            </a:lvl4pPr>
            <a:lvl5pPr marL="2286000" lvl="4" indent="-396049" algn="l" rtl="0">
              <a:lnSpc>
                <a:spcPct val="90000"/>
              </a:lnSpc>
              <a:spcBef>
                <a:spcPts val="375"/>
              </a:spcBef>
              <a:spcAft>
                <a:spcPts val="0"/>
              </a:spcAft>
              <a:buClr>
                <a:srgbClr val="333399"/>
              </a:buClr>
              <a:buSzPts val="2637"/>
              <a:buChar char="•"/>
              <a:defRPr sz="2637">
                <a:solidFill>
                  <a:srgbClr val="333399"/>
                </a:solidFill>
                <a:latin typeface="Calibri"/>
                <a:ea typeface="Calibri"/>
                <a:cs typeface="Calibri"/>
                <a:sym typeface="Calibri"/>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56" name="Google Shape;56;p14"/>
          <p:cNvSpPr txBox="1">
            <a:spLocks noGrp="1"/>
          </p:cNvSpPr>
          <p:nvPr>
            <p:ph type="body" idx="2"/>
          </p:nvPr>
        </p:nvSpPr>
        <p:spPr>
          <a:xfrm>
            <a:off x="5458013" y="3035370"/>
            <a:ext cx="2228700" cy="11238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0"/>
              </a:spcBef>
              <a:spcAft>
                <a:spcPts val="0"/>
              </a:spcAft>
              <a:buClr>
                <a:schemeClr val="dk1"/>
              </a:buClr>
              <a:buSzPts val="1800"/>
              <a:buNone/>
              <a:defRPr sz="1800"/>
            </a:lvl1pPr>
            <a:lvl2pPr marL="914400" lvl="1" indent="-228600" algn="l" rtl="0">
              <a:lnSpc>
                <a:spcPct val="100000"/>
              </a:lnSpc>
              <a:spcBef>
                <a:spcPts val="3000"/>
              </a:spcBef>
              <a:spcAft>
                <a:spcPts val="0"/>
              </a:spcAft>
              <a:buClr>
                <a:schemeClr val="dk1"/>
              </a:buClr>
              <a:buSzPts val="1465"/>
              <a:buNone/>
              <a:defRPr sz="1465"/>
            </a:lvl2pPr>
            <a:lvl3pPr marL="1371600" lvl="2" indent="-228600" algn="l" rtl="0">
              <a:lnSpc>
                <a:spcPct val="100000"/>
              </a:lnSpc>
              <a:spcBef>
                <a:spcPts val="375"/>
              </a:spcBef>
              <a:spcAft>
                <a:spcPts val="0"/>
              </a:spcAft>
              <a:buClr>
                <a:schemeClr val="dk1"/>
              </a:buClr>
              <a:buSzPts val="1465"/>
              <a:buNone/>
              <a:defRPr sz="1465"/>
            </a:lvl3pPr>
            <a:lvl4pPr marL="1828800" lvl="3" indent="-228600" algn="l" rtl="0">
              <a:lnSpc>
                <a:spcPct val="100000"/>
              </a:lnSpc>
              <a:spcBef>
                <a:spcPts val="375"/>
              </a:spcBef>
              <a:spcAft>
                <a:spcPts val="0"/>
              </a:spcAft>
              <a:buClr>
                <a:schemeClr val="dk1"/>
              </a:buClr>
              <a:buSzPts val="1465"/>
              <a:buNone/>
              <a:defRPr sz="1465"/>
            </a:lvl4pPr>
            <a:lvl5pPr marL="2286000" lvl="4" indent="-228600" algn="l" rtl="0">
              <a:lnSpc>
                <a:spcPct val="100000"/>
              </a:lnSpc>
              <a:spcBef>
                <a:spcPts val="375"/>
              </a:spcBef>
              <a:spcAft>
                <a:spcPts val="0"/>
              </a:spcAft>
              <a:buClr>
                <a:schemeClr val="dk1"/>
              </a:buClr>
              <a:buSzPts val="1465"/>
              <a:buNone/>
              <a:defRPr sz="1465"/>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pic>
        <p:nvPicPr>
          <p:cNvPr id="57" name="Google Shape;57;p14"/>
          <p:cNvPicPr preferRelativeResize="0"/>
          <p:nvPr/>
        </p:nvPicPr>
        <p:blipFill rotWithShape="1">
          <a:blip r:embed="rId2">
            <a:alphaModFix/>
          </a:blip>
          <a:srcRect t="3725" b="9439"/>
          <a:stretch/>
        </p:blipFill>
        <p:spPr>
          <a:xfrm>
            <a:off x="0" y="3392384"/>
            <a:ext cx="9141827" cy="175111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
                                            <p:txEl>
                                              <p:pRg st="0" end="0"/>
                                            </p:txEl>
                                          </p:spTgt>
                                        </p:tgtEl>
                                        <p:attrNameLst>
                                          <p:attrName>style.visibility</p:attrName>
                                        </p:attrNameLst>
                                      </p:cBhvr>
                                      <p:to>
                                        <p:strVal val="visible"/>
                                      </p:to>
                                    </p:set>
                                    <p:animEffect transition="in" filter="fade">
                                      <p:cBhvr>
                                        <p:cTn id="7" dur="750"/>
                                        <p:tgtEl>
                                          <p:spTgt spid="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
                                            <p:txEl>
                                              <p:pRg st="1" end="1"/>
                                            </p:txEl>
                                          </p:spTgt>
                                        </p:tgtEl>
                                        <p:attrNameLst>
                                          <p:attrName>style.visibility</p:attrName>
                                        </p:attrNameLst>
                                      </p:cBhvr>
                                      <p:to>
                                        <p:strVal val="visible"/>
                                      </p:to>
                                    </p:set>
                                    <p:animEffect transition="in" filter="fade">
                                      <p:cBhvr>
                                        <p:cTn id="12" dur="750"/>
                                        <p:tgtEl>
                                          <p:spTgt spid="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5">
                                            <p:txEl>
                                              <p:pRg st="2" end="2"/>
                                            </p:txEl>
                                          </p:spTgt>
                                        </p:tgtEl>
                                        <p:attrNameLst>
                                          <p:attrName>style.visibility</p:attrName>
                                        </p:attrNameLst>
                                      </p:cBhvr>
                                      <p:to>
                                        <p:strVal val="visible"/>
                                      </p:to>
                                    </p:set>
                                    <p:animEffect transition="in" filter="fade">
                                      <p:cBhvr>
                                        <p:cTn id="17" dur="750"/>
                                        <p:tgtEl>
                                          <p:spTgt spid="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5">
                                            <p:txEl>
                                              <p:pRg st="3" end="3"/>
                                            </p:txEl>
                                          </p:spTgt>
                                        </p:tgtEl>
                                        <p:attrNameLst>
                                          <p:attrName>style.visibility</p:attrName>
                                        </p:attrNameLst>
                                      </p:cBhvr>
                                      <p:to>
                                        <p:strVal val="visible"/>
                                      </p:to>
                                    </p:set>
                                    <p:animEffect transition="in" filter="fade">
                                      <p:cBhvr>
                                        <p:cTn id="22" dur="750"/>
                                        <p:tgtEl>
                                          <p:spTgt spid="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5">
                                            <p:txEl>
                                              <p:pRg st="4" end="4"/>
                                            </p:txEl>
                                          </p:spTgt>
                                        </p:tgtEl>
                                        <p:attrNameLst>
                                          <p:attrName>style.visibility</p:attrName>
                                        </p:attrNameLst>
                                      </p:cBhvr>
                                      <p:to>
                                        <p:strVal val="visible"/>
                                      </p:to>
                                    </p:set>
                                    <p:animEffect transition="in" filter="fade">
                                      <p:cBhvr>
                                        <p:cTn id="27" dur="750"/>
                                        <p:tgtEl>
                                          <p:spTgt spid="5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5">
                                            <p:txEl>
                                              <p:pRg st="5" end="5"/>
                                            </p:txEl>
                                          </p:spTgt>
                                        </p:tgtEl>
                                        <p:attrNameLst>
                                          <p:attrName>style.visibility</p:attrName>
                                        </p:attrNameLst>
                                      </p:cBhvr>
                                      <p:to>
                                        <p:strVal val="visible"/>
                                      </p:to>
                                    </p:set>
                                    <p:animEffect transition="in" filter="fade">
                                      <p:cBhvr>
                                        <p:cTn id="32" dur="750"/>
                                        <p:tgtEl>
                                          <p:spTgt spid="5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5">
                                            <p:txEl>
                                              <p:pRg st="6" end="6"/>
                                            </p:txEl>
                                          </p:spTgt>
                                        </p:tgtEl>
                                        <p:attrNameLst>
                                          <p:attrName>style.visibility</p:attrName>
                                        </p:attrNameLst>
                                      </p:cBhvr>
                                      <p:to>
                                        <p:strVal val="visible"/>
                                      </p:to>
                                    </p:set>
                                    <p:animEffect transition="in" filter="fade">
                                      <p:cBhvr>
                                        <p:cTn id="37" dur="750"/>
                                        <p:tgtEl>
                                          <p:spTgt spid="5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5">
                                            <p:txEl>
                                              <p:pRg st="7" end="7"/>
                                            </p:txEl>
                                          </p:spTgt>
                                        </p:tgtEl>
                                        <p:attrNameLst>
                                          <p:attrName>style.visibility</p:attrName>
                                        </p:attrNameLst>
                                      </p:cBhvr>
                                      <p:to>
                                        <p:strVal val="visible"/>
                                      </p:to>
                                    </p:set>
                                    <p:animEffect transition="in" filter="fade">
                                      <p:cBhvr>
                                        <p:cTn id="42" dur="750"/>
                                        <p:tgtEl>
                                          <p:spTgt spid="5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5">
                                            <p:txEl>
                                              <p:pRg st="8" end="8"/>
                                            </p:txEl>
                                          </p:spTgt>
                                        </p:tgtEl>
                                        <p:attrNameLst>
                                          <p:attrName>style.visibility</p:attrName>
                                        </p:attrNameLst>
                                      </p:cBhvr>
                                      <p:to>
                                        <p:strVal val="visible"/>
                                      </p:to>
                                    </p:set>
                                    <p:animEffect transition="in" filter="fade">
                                      <p:cBhvr>
                                        <p:cTn id="47" dur="750"/>
                                        <p:tgtEl>
                                          <p:spTgt spid="55">
                                            <p:txEl>
                                              <p:pRg st="8" end="8"/>
                                            </p:txEl>
                                          </p:spTgt>
                                        </p:tgtEl>
                                      </p:cBhvr>
                                    </p:animEffect>
                                  </p:childTnLst>
                                </p:cTn>
                              </p:par>
                            </p:childTnLst>
                          </p:cTn>
                        </p:par>
                        <p:par>
                          <p:cTn id="48" fill="hold">
                            <p:stCondLst>
                              <p:cond delay="750"/>
                            </p:stCondLst>
                            <p:childTnLst>
                              <p:par>
                                <p:cTn id="49" presetID="10" presetClass="entr" presetSubtype="0" fill="hold"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750"/>
                                        <p:tgtEl>
                                          <p:spTgt spid="56">
                                            <p:txEl>
                                              <p:pRg st="0" end="0"/>
                                            </p:txEl>
                                          </p:spTgt>
                                        </p:tgtEl>
                                      </p:cBhvr>
                                    </p:animEffect>
                                  </p:childTnLst>
                                </p:cTn>
                              </p:par>
                            </p:childTnLst>
                          </p:cTn>
                        </p:par>
                        <p:par>
                          <p:cTn id="52" fill="hold">
                            <p:stCondLst>
                              <p:cond delay="1500"/>
                            </p:stCondLst>
                            <p:childTnLst>
                              <p:par>
                                <p:cTn id="53" presetID="10" presetClass="entr" presetSubtype="0" fill="hold" nodeType="afterEffect">
                                  <p:stCondLst>
                                    <p:cond delay="0"/>
                                  </p:stCondLst>
                                  <p:childTnLst>
                                    <p:set>
                                      <p:cBhvr>
                                        <p:cTn id="54" dur="1" fill="hold">
                                          <p:stCondLst>
                                            <p:cond delay="0"/>
                                          </p:stCondLst>
                                        </p:cTn>
                                        <p:tgtEl>
                                          <p:spTgt spid="56">
                                            <p:txEl>
                                              <p:pRg st="1" end="1"/>
                                            </p:txEl>
                                          </p:spTgt>
                                        </p:tgtEl>
                                        <p:attrNameLst>
                                          <p:attrName>style.visibility</p:attrName>
                                        </p:attrNameLst>
                                      </p:cBhvr>
                                      <p:to>
                                        <p:strVal val="visible"/>
                                      </p:to>
                                    </p:set>
                                    <p:animEffect transition="in" filter="fade">
                                      <p:cBhvr>
                                        <p:cTn id="55" dur="750"/>
                                        <p:tgtEl>
                                          <p:spTgt spid="56">
                                            <p:txEl>
                                              <p:pRg st="1" end="1"/>
                                            </p:txEl>
                                          </p:spTgt>
                                        </p:tgtEl>
                                      </p:cBhvr>
                                    </p:animEffect>
                                  </p:childTnLst>
                                </p:cTn>
                              </p:par>
                            </p:childTnLst>
                          </p:cTn>
                        </p:par>
                        <p:par>
                          <p:cTn id="56" fill="hold">
                            <p:stCondLst>
                              <p:cond delay="2250"/>
                            </p:stCondLst>
                            <p:childTnLst>
                              <p:par>
                                <p:cTn id="57" presetID="10" presetClass="entr" presetSubtype="0" fill="hold" nodeType="afterEffect">
                                  <p:stCondLst>
                                    <p:cond delay="0"/>
                                  </p:stCondLst>
                                  <p:childTnLst>
                                    <p:set>
                                      <p:cBhvr>
                                        <p:cTn id="58" dur="1" fill="hold">
                                          <p:stCondLst>
                                            <p:cond delay="0"/>
                                          </p:stCondLst>
                                        </p:cTn>
                                        <p:tgtEl>
                                          <p:spTgt spid="56">
                                            <p:txEl>
                                              <p:pRg st="2" end="2"/>
                                            </p:txEl>
                                          </p:spTgt>
                                        </p:tgtEl>
                                        <p:attrNameLst>
                                          <p:attrName>style.visibility</p:attrName>
                                        </p:attrNameLst>
                                      </p:cBhvr>
                                      <p:to>
                                        <p:strVal val="visible"/>
                                      </p:to>
                                    </p:set>
                                    <p:animEffect transition="in" filter="fade">
                                      <p:cBhvr>
                                        <p:cTn id="59" dur="750"/>
                                        <p:tgtEl>
                                          <p:spTgt spid="56">
                                            <p:txEl>
                                              <p:pRg st="2" end="2"/>
                                            </p:txEl>
                                          </p:spTgt>
                                        </p:tgtEl>
                                      </p:cBhvr>
                                    </p:animEffect>
                                  </p:childTnLst>
                                </p:cTn>
                              </p:par>
                            </p:childTnLst>
                          </p:cTn>
                        </p:par>
                        <p:par>
                          <p:cTn id="60" fill="hold">
                            <p:stCondLst>
                              <p:cond delay="3000"/>
                            </p:stCondLst>
                            <p:childTnLst>
                              <p:par>
                                <p:cTn id="61" presetID="10" presetClass="entr" presetSubtype="0" fill="hold" nodeType="afterEffect">
                                  <p:stCondLst>
                                    <p:cond delay="0"/>
                                  </p:stCondLst>
                                  <p:childTnLst>
                                    <p:set>
                                      <p:cBhvr>
                                        <p:cTn id="62" dur="1" fill="hold">
                                          <p:stCondLst>
                                            <p:cond delay="0"/>
                                          </p:stCondLst>
                                        </p:cTn>
                                        <p:tgtEl>
                                          <p:spTgt spid="56">
                                            <p:txEl>
                                              <p:pRg st="3" end="3"/>
                                            </p:txEl>
                                          </p:spTgt>
                                        </p:tgtEl>
                                        <p:attrNameLst>
                                          <p:attrName>style.visibility</p:attrName>
                                        </p:attrNameLst>
                                      </p:cBhvr>
                                      <p:to>
                                        <p:strVal val="visible"/>
                                      </p:to>
                                    </p:set>
                                    <p:animEffect transition="in" filter="fade">
                                      <p:cBhvr>
                                        <p:cTn id="63" dur="750"/>
                                        <p:tgtEl>
                                          <p:spTgt spid="56">
                                            <p:txEl>
                                              <p:pRg st="3" end="3"/>
                                            </p:txEl>
                                          </p:spTgt>
                                        </p:tgtEl>
                                      </p:cBhvr>
                                    </p:animEffect>
                                  </p:childTnLst>
                                </p:cTn>
                              </p:par>
                            </p:childTnLst>
                          </p:cTn>
                        </p:par>
                        <p:par>
                          <p:cTn id="64" fill="hold">
                            <p:stCondLst>
                              <p:cond delay="3750"/>
                            </p:stCondLst>
                            <p:childTnLst>
                              <p:par>
                                <p:cTn id="65" presetID="10" presetClass="entr" presetSubtype="0" fill="hold" nodeType="afterEffect">
                                  <p:stCondLst>
                                    <p:cond delay="0"/>
                                  </p:stCondLst>
                                  <p:childTnLst>
                                    <p:set>
                                      <p:cBhvr>
                                        <p:cTn id="66" dur="1" fill="hold">
                                          <p:stCondLst>
                                            <p:cond delay="0"/>
                                          </p:stCondLst>
                                        </p:cTn>
                                        <p:tgtEl>
                                          <p:spTgt spid="56">
                                            <p:txEl>
                                              <p:pRg st="4" end="4"/>
                                            </p:txEl>
                                          </p:spTgt>
                                        </p:tgtEl>
                                        <p:attrNameLst>
                                          <p:attrName>style.visibility</p:attrName>
                                        </p:attrNameLst>
                                      </p:cBhvr>
                                      <p:to>
                                        <p:strVal val="visible"/>
                                      </p:to>
                                    </p:set>
                                    <p:animEffect transition="in" filter="fade">
                                      <p:cBhvr>
                                        <p:cTn id="67" dur="750"/>
                                        <p:tgtEl>
                                          <p:spTgt spid="56">
                                            <p:txEl>
                                              <p:pRg st="4" end="4"/>
                                            </p:txEl>
                                          </p:spTgt>
                                        </p:tgtEl>
                                      </p:cBhvr>
                                    </p:animEffect>
                                  </p:childTnLst>
                                </p:cTn>
                              </p:par>
                            </p:childTnLst>
                          </p:cTn>
                        </p:par>
                        <p:par>
                          <p:cTn id="68" fill="hold">
                            <p:stCondLst>
                              <p:cond delay="4500"/>
                            </p:stCondLst>
                            <p:childTnLst>
                              <p:par>
                                <p:cTn id="69" presetID="10" presetClass="entr" presetSubtype="0" fill="hold" nodeType="afterEffect">
                                  <p:stCondLst>
                                    <p:cond delay="0"/>
                                  </p:stCondLst>
                                  <p:childTnLst>
                                    <p:set>
                                      <p:cBhvr>
                                        <p:cTn id="70" dur="1" fill="hold">
                                          <p:stCondLst>
                                            <p:cond delay="0"/>
                                          </p:stCondLst>
                                        </p:cTn>
                                        <p:tgtEl>
                                          <p:spTgt spid="56">
                                            <p:txEl>
                                              <p:pRg st="5" end="5"/>
                                            </p:txEl>
                                          </p:spTgt>
                                        </p:tgtEl>
                                        <p:attrNameLst>
                                          <p:attrName>style.visibility</p:attrName>
                                        </p:attrNameLst>
                                      </p:cBhvr>
                                      <p:to>
                                        <p:strVal val="visible"/>
                                      </p:to>
                                    </p:set>
                                    <p:animEffect transition="in" filter="fade">
                                      <p:cBhvr>
                                        <p:cTn id="71" dur="750"/>
                                        <p:tgtEl>
                                          <p:spTgt spid="56">
                                            <p:txEl>
                                              <p:pRg st="5" end="5"/>
                                            </p:txEl>
                                          </p:spTgt>
                                        </p:tgtEl>
                                      </p:cBhvr>
                                    </p:animEffect>
                                  </p:childTnLst>
                                </p:cTn>
                              </p:par>
                            </p:childTnLst>
                          </p:cTn>
                        </p:par>
                        <p:par>
                          <p:cTn id="72" fill="hold">
                            <p:stCondLst>
                              <p:cond delay="5250"/>
                            </p:stCondLst>
                            <p:childTnLst>
                              <p:par>
                                <p:cTn id="73" presetID="10" presetClass="entr" presetSubtype="0" fill="hold" nodeType="afterEffect">
                                  <p:stCondLst>
                                    <p:cond delay="0"/>
                                  </p:stCondLst>
                                  <p:childTnLst>
                                    <p:set>
                                      <p:cBhvr>
                                        <p:cTn id="74" dur="1" fill="hold">
                                          <p:stCondLst>
                                            <p:cond delay="0"/>
                                          </p:stCondLst>
                                        </p:cTn>
                                        <p:tgtEl>
                                          <p:spTgt spid="56">
                                            <p:txEl>
                                              <p:pRg st="6" end="6"/>
                                            </p:txEl>
                                          </p:spTgt>
                                        </p:tgtEl>
                                        <p:attrNameLst>
                                          <p:attrName>style.visibility</p:attrName>
                                        </p:attrNameLst>
                                      </p:cBhvr>
                                      <p:to>
                                        <p:strVal val="visible"/>
                                      </p:to>
                                    </p:set>
                                    <p:animEffect transition="in" filter="fade">
                                      <p:cBhvr>
                                        <p:cTn id="75" dur="750"/>
                                        <p:tgtEl>
                                          <p:spTgt spid="56">
                                            <p:txEl>
                                              <p:pRg st="6" end="6"/>
                                            </p:txEl>
                                          </p:spTgt>
                                        </p:tgtEl>
                                      </p:cBhvr>
                                    </p:animEffect>
                                  </p:childTnLst>
                                </p:cTn>
                              </p:par>
                            </p:childTnLst>
                          </p:cTn>
                        </p:par>
                        <p:par>
                          <p:cTn id="76" fill="hold">
                            <p:stCondLst>
                              <p:cond delay="6000"/>
                            </p:stCondLst>
                            <p:childTnLst>
                              <p:par>
                                <p:cTn id="77" presetID="10" presetClass="entr" presetSubtype="0" fill="hold" nodeType="afterEffect">
                                  <p:stCondLst>
                                    <p:cond delay="0"/>
                                  </p:stCondLst>
                                  <p:childTnLst>
                                    <p:set>
                                      <p:cBhvr>
                                        <p:cTn id="78" dur="1" fill="hold">
                                          <p:stCondLst>
                                            <p:cond delay="0"/>
                                          </p:stCondLst>
                                        </p:cTn>
                                        <p:tgtEl>
                                          <p:spTgt spid="56">
                                            <p:txEl>
                                              <p:pRg st="7" end="7"/>
                                            </p:txEl>
                                          </p:spTgt>
                                        </p:tgtEl>
                                        <p:attrNameLst>
                                          <p:attrName>style.visibility</p:attrName>
                                        </p:attrNameLst>
                                      </p:cBhvr>
                                      <p:to>
                                        <p:strVal val="visible"/>
                                      </p:to>
                                    </p:set>
                                    <p:animEffect transition="in" filter="fade">
                                      <p:cBhvr>
                                        <p:cTn id="79" dur="750"/>
                                        <p:tgtEl>
                                          <p:spTgt spid="56">
                                            <p:txEl>
                                              <p:pRg st="7" end="7"/>
                                            </p:txEl>
                                          </p:spTgt>
                                        </p:tgtEl>
                                      </p:cBhvr>
                                    </p:animEffect>
                                  </p:childTnLst>
                                </p:cTn>
                              </p:par>
                            </p:childTnLst>
                          </p:cTn>
                        </p:par>
                        <p:par>
                          <p:cTn id="80" fill="hold">
                            <p:stCondLst>
                              <p:cond delay="6750"/>
                            </p:stCondLst>
                            <p:childTnLst>
                              <p:par>
                                <p:cTn id="81" presetID="10" presetClass="entr" presetSubtype="0" fill="hold" nodeType="afterEffect">
                                  <p:stCondLst>
                                    <p:cond delay="0"/>
                                  </p:stCondLst>
                                  <p:childTnLst>
                                    <p:set>
                                      <p:cBhvr>
                                        <p:cTn id="82" dur="1" fill="hold">
                                          <p:stCondLst>
                                            <p:cond delay="0"/>
                                          </p:stCondLst>
                                        </p:cTn>
                                        <p:tgtEl>
                                          <p:spTgt spid="56">
                                            <p:txEl>
                                              <p:pRg st="8" end="8"/>
                                            </p:txEl>
                                          </p:spTgt>
                                        </p:tgtEl>
                                        <p:attrNameLst>
                                          <p:attrName>style.visibility</p:attrName>
                                        </p:attrNameLst>
                                      </p:cBhvr>
                                      <p:to>
                                        <p:strVal val="visible"/>
                                      </p:to>
                                    </p:set>
                                    <p:animEffect transition="in" filter="fade">
                                      <p:cBhvr>
                                        <p:cTn id="83" dur="750"/>
                                        <p:tgtEl>
                                          <p:spTgt spid="5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58"/>
        <p:cNvGrpSpPr/>
        <p:nvPr/>
      </p:nvGrpSpPr>
      <p:grpSpPr>
        <a:xfrm>
          <a:off x="0" y="0"/>
          <a:ext cx="0" cy="0"/>
          <a:chOff x="0" y="0"/>
          <a:chExt cx="0" cy="0"/>
        </a:xfrm>
      </p:grpSpPr>
      <p:sp>
        <p:nvSpPr>
          <p:cNvPr id="59" name="Google Shape;59;p15"/>
          <p:cNvSpPr txBox="1"/>
          <p:nvPr/>
        </p:nvSpPr>
        <p:spPr>
          <a:xfrm>
            <a:off x="-6304" y="0"/>
            <a:ext cx="9150300" cy="921600"/>
          </a:xfrm>
          <a:prstGeom prst="rect">
            <a:avLst/>
          </a:prstGeom>
          <a:solidFill>
            <a:srgbClr val="333399"/>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Black"/>
              <a:ea typeface="Lato Black"/>
              <a:cs typeface="Lato Black"/>
              <a:sym typeface="Lato Black"/>
            </a:endParaRPr>
          </a:p>
        </p:txBody>
      </p:sp>
      <p:sp>
        <p:nvSpPr>
          <p:cNvPr id="60" name="Google Shape;60;p15"/>
          <p:cNvSpPr txBox="1">
            <a:spLocks noGrp="1"/>
          </p:cNvSpPr>
          <p:nvPr>
            <p:ph type="body" idx="1"/>
          </p:nvPr>
        </p:nvSpPr>
        <p:spPr>
          <a:xfrm>
            <a:off x="0" y="0"/>
            <a:ext cx="9144000" cy="921600"/>
          </a:xfrm>
          <a:prstGeom prst="rect">
            <a:avLst/>
          </a:prstGeom>
          <a:noFill/>
          <a:ln>
            <a:noFill/>
          </a:ln>
        </p:spPr>
        <p:txBody>
          <a:bodyPr spcFirstLastPara="1" wrap="square" lIns="91425" tIns="45700" rIns="91425" bIns="45700" anchor="ctr" anchorCtr="0">
            <a:normAutofit/>
          </a:bodyPr>
          <a:lstStyle>
            <a:lvl1pPr marL="457200" lvl="0" indent="-228600" algn="ctr" rtl="0">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rtl="0">
              <a:lnSpc>
                <a:spcPct val="150000"/>
              </a:lnSpc>
              <a:spcBef>
                <a:spcPts val="3000"/>
              </a:spcBef>
              <a:spcAft>
                <a:spcPts val="0"/>
              </a:spcAft>
              <a:buClr>
                <a:schemeClr val="dk1"/>
              </a:buClr>
              <a:buSzPts val="1800"/>
              <a:buNone/>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61" name="Google Shape;61;p15"/>
          <p:cNvSpPr txBox="1">
            <a:spLocks noGrp="1"/>
          </p:cNvSpPr>
          <p:nvPr>
            <p:ph type="body" idx="2"/>
          </p:nvPr>
        </p:nvSpPr>
        <p:spPr>
          <a:xfrm>
            <a:off x="2052028" y="1197429"/>
            <a:ext cx="5046900" cy="2512800"/>
          </a:xfrm>
          <a:prstGeom prst="rect">
            <a:avLst/>
          </a:prstGeom>
          <a:noFill/>
          <a:ln>
            <a:noFill/>
          </a:ln>
        </p:spPr>
        <p:txBody>
          <a:bodyPr spcFirstLastPara="1" wrap="square" lIns="91425" tIns="45700" rIns="91425" bIns="45700" anchor="t" anchorCtr="0">
            <a:normAutofit/>
          </a:bodyPr>
          <a:lstStyle>
            <a:lvl1pPr marL="457200" lvl="0" indent="-381000" algn="l" rtl="0">
              <a:lnSpc>
                <a:spcPct val="150000"/>
              </a:lnSpc>
              <a:spcBef>
                <a:spcPts val="0"/>
              </a:spcBef>
              <a:spcAft>
                <a:spcPts val="0"/>
              </a:spcAft>
              <a:buClr>
                <a:schemeClr val="dk1"/>
              </a:buClr>
              <a:buSzPts val="2400"/>
              <a:buFont typeface="Arial"/>
              <a:buChar char="•"/>
              <a:defRPr sz="2400" b="1"/>
            </a:lvl1pPr>
            <a:lvl2pPr marL="914400" lvl="1" indent="-228600" algn="l" rtl="0">
              <a:lnSpc>
                <a:spcPct val="150000"/>
              </a:lnSpc>
              <a:spcBef>
                <a:spcPts val="439"/>
              </a:spcBef>
              <a:spcAft>
                <a:spcPts val="0"/>
              </a:spcAft>
              <a:buClr>
                <a:schemeClr val="dk1"/>
              </a:buClr>
              <a:buSzPts val="1758"/>
              <a:buNone/>
              <a:defRPr sz="1758"/>
            </a:lvl2pPr>
            <a:lvl3pPr marL="1371600" lvl="2" indent="-228600" algn="l" rtl="0">
              <a:lnSpc>
                <a:spcPct val="90000"/>
              </a:lnSpc>
              <a:spcBef>
                <a:spcPts val="375"/>
              </a:spcBef>
              <a:spcAft>
                <a:spcPts val="0"/>
              </a:spcAft>
              <a:buClr>
                <a:schemeClr val="dk1"/>
              </a:buClr>
              <a:buSzPts val="1758"/>
              <a:buNone/>
              <a:defRPr sz="1758"/>
            </a:lvl3pPr>
            <a:lvl4pPr marL="1828800" lvl="3" indent="-228600" algn="l" rtl="0">
              <a:lnSpc>
                <a:spcPct val="90000"/>
              </a:lnSpc>
              <a:spcBef>
                <a:spcPts val="375"/>
              </a:spcBef>
              <a:spcAft>
                <a:spcPts val="0"/>
              </a:spcAft>
              <a:buClr>
                <a:schemeClr val="dk1"/>
              </a:buClr>
              <a:buSzPts val="1758"/>
              <a:buNone/>
              <a:defRPr sz="1758"/>
            </a:lvl4pPr>
            <a:lvl5pPr marL="2286000" lvl="4" indent="-228600" algn="l" rtl="0">
              <a:lnSpc>
                <a:spcPct val="90000"/>
              </a:lnSpc>
              <a:spcBef>
                <a:spcPts val="375"/>
              </a:spcBef>
              <a:spcAft>
                <a:spcPts val="0"/>
              </a:spcAft>
              <a:buClr>
                <a:schemeClr val="dk1"/>
              </a:buClr>
              <a:buSzPts val="1758"/>
              <a:buNone/>
              <a:defRPr sz="1758"/>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pic>
        <p:nvPicPr>
          <p:cNvPr id="62" name="Google Shape;62;p15"/>
          <p:cNvPicPr preferRelativeResize="0"/>
          <p:nvPr/>
        </p:nvPicPr>
        <p:blipFill rotWithShape="1">
          <a:blip r:embed="rId2">
            <a:alphaModFix/>
          </a:blip>
          <a:srcRect l="109" t="7102" b="33564"/>
          <a:stretch/>
        </p:blipFill>
        <p:spPr>
          <a:xfrm>
            <a:off x="-8814" y="3710690"/>
            <a:ext cx="9152875" cy="1436291"/>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ext with image">
  <p:cSld name="Text with image">
    <p:spTree>
      <p:nvGrpSpPr>
        <p:cNvPr id="1" name="Shape 63"/>
        <p:cNvGrpSpPr/>
        <p:nvPr/>
      </p:nvGrpSpPr>
      <p:grpSpPr>
        <a:xfrm>
          <a:off x="0" y="0"/>
          <a:ext cx="0" cy="0"/>
          <a:chOff x="0" y="0"/>
          <a:chExt cx="0" cy="0"/>
        </a:xfrm>
      </p:grpSpPr>
      <p:sp>
        <p:nvSpPr>
          <p:cNvPr id="64" name="Google Shape;64;p16"/>
          <p:cNvSpPr txBox="1">
            <a:spLocks noGrp="1"/>
          </p:cNvSpPr>
          <p:nvPr>
            <p:ph type="body" idx="1"/>
          </p:nvPr>
        </p:nvSpPr>
        <p:spPr>
          <a:xfrm>
            <a:off x="0" y="0"/>
            <a:ext cx="9144000" cy="921600"/>
          </a:xfrm>
          <a:prstGeom prst="rect">
            <a:avLst/>
          </a:prstGeom>
          <a:noFill/>
          <a:ln>
            <a:noFill/>
          </a:ln>
        </p:spPr>
        <p:txBody>
          <a:bodyPr spcFirstLastPara="1" wrap="square" lIns="91425" tIns="45700" rIns="91425" bIns="45700" anchor="ctr" anchorCtr="0">
            <a:normAutofit/>
          </a:bodyPr>
          <a:lstStyle>
            <a:lvl1pPr marL="457200" lvl="0" indent="-228600" algn="ctr" rtl="0">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rtl="0">
              <a:lnSpc>
                <a:spcPct val="150000"/>
              </a:lnSpc>
              <a:spcBef>
                <a:spcPts val="3000"/>
              </a:spcBef>
              <a:spcAft>
                <a:spcPts val="0"/>
              </a:spcAft>
              <a:buClr>
                <a:schemeClr val="dk1"/>
              </a:buClr>
              <a:buSzPts val="1800"/>
              <a:buNone/>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65" name="Google Shape;65;p16"/>
          <p:cNvSpPr txBox="1">
            <a:spLocks noGrp="1"/>
          </p:cNvSpPr>
          <p:nvPr>
            <p:ph type="body" idx="2"/>
          </p:nvPr>
        </p:nvSpPr>
        <p:spPr>
          <a:xfrm>
            <a:off x="942822" y="1277258"/>
            <a:ext cx="3993600" cy="2329500"/>
          </a:xfrm>
          <a:prstGeom prst="rect">
            <a:avLst/>
          </a:prstGeom>
          <a:noFill/>
          <a:ln>
            <a:noFill/>
          </a:ln>
        </p:spPr>
        <p:txBody>
          <a:bodyPr spcFirstLastPara="1" wrap="square" lIns="91425" tIns="45700" rIns="91425" bIns="45700" anchor="t" anchorCtr="0">
            <a:normAutofit/>
          </a:bodyPr>
          <a:lstStyle>
            <a:lvl1pPr marL="457200" lvl="0" indent="-381000" algn="l" rtl="0">
              <a:lnSpc>
                <a:spcPct val="150000"/>
              </a:lnSpc>
              <a:spcBef>
                <a:spcPts val="0"/>
              </a:spcBef>
              <a:spcAft>
                <a:spcPts val="0"/>
              </a:spcAft>
              <a:buClr>
                <a:schemeClr val="dk1"/>
              </a:buClr>
              <a:buSzPts val="2400"/>
              <a:buFont typeface="Arial"/>
              <a:buChar char="•"/>
              <a:defRPr sz="2400" b="1"/>
            </a:lvl1pPr>
            <a:lvl2pPr marL="914400" lvl="1" indent="-228600" algn="l" rtl="0">
              <a:lnSpc>
                <a:spcPct val="150000"/>
              </a:lnSpc>
              <a:spcBef>
                <a:spcPts val="439"/>
              </a:spcBef>
              <a:spcAft>
                <a:spcPts val="0"/>
              </a:spcAft>
              <a:buClr>
                <a:schemeClr val="dk1"/>
              </a:buClr>
              <a:buSzPts val="2400"/>
              <a:buNone/>
              <a:defRPr/>
            </a:lvl2pPr>
            <a:lvl3pPr marL="1371600" lvl="2" indent="-228600" algn="l" rtl="0">
              <a:lnSpc>
                <a:spcPct val="150000"/>
              </a:lnSpc>
              <a:spcBef>
                <a:spcPts val="375"/>
              </a:spcBef>
              <a:spcAft>
                <a:spcPts val="0"/>
              </a:spcAft>
              <a:buClr>
                <a:schemeClr val="dk1"/>
              </a:buClr>
              <a:buSzPts val="1500"/>
              <a:buNone/>
              <a:defRPr/>
            </a:lvl3pPr>
            <a:lvl4pPr marL="1828800" lvl="3" indent="-228600" algn="l" rtl="0">
              <a:lnSpc>
                <a:spcPct val="150000"/>
              </a:lnSpc>
              <a:spcBef>
                <a:spcPts val="375"/>
              </a:spcBef>
              <a:spcAft>
                <a:spcPts val="0"/>
              </a:spcAft>
              <a:buClr>
                <a:schemeClr val="dk1"/>
              </a:buClr>
              <a:buSzPts val="1350"/>
              <a:buNone/>
              <a:defRPr/>
            </a:lvl4pPr>
            <a:lvl5pPr marL="2286000" lvl="4" indent="-228600" algn="l" rtl="0">
              <a:lnSpc>
                <a:spcPct val="150000"/>
              </a:lnSpc>
              <a:spcBef>
                <a:spcPts val="375"/>
              </a:spcBef>
              <a:spcAft>
                <a:spcPts val="0"/>
              </a:spcAft>
              <a:buClr>
                <a:schemeClr val="dk1"/>
              </a:buClr>
              <a:buSzPts val="1350"/>
              <a:buNone/>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66" name="Google Shape;66;p16"/>
          <p:cNvSpPr>
            <a:spLocks noGrp="1"/>
          </p:cNvSpPr>
          <p:nvPr>
            <p:ph type="pic" idx="3"/>
          </p:nvPr>
        </p:nvSpPr>
        <p:spPr>
          <a:xfrm>
            <a:off x="5262429" y="1291773"/>
            <a:ext cx="3420300" cy="30906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lt2"/>
              </a:buClr>
              <a:buSzPts val="2400"/>
              <a:buFont typeface="Arial"/>
              <a:buNone/>
              <a:defRPr sz="2400" b="1" i="0" u="none" strike="noStrike" cap="none">
                <a:solidFill>
                  <a:schemeClr val="lt2"/>
                </a:solidFill>
                <a:latin typeface="Lato"/>
                <a:ea typeface="Lato"/>
                <a:cs typeface="Lato"/>
                <a:sym typeface="Lato"/>
              </a:defRPr>
            </a:lvl1pPr>
            <a:lvl2pPr marR="0" lvl="1" algn="l" rtl="0">
              <a:lnSpc>
                <a:spcPct val="150000"/>
              </a:lnSpc>
              <a:spcBef>
                <a:spcPts val="3000"/>
              </a:spcBef>
              <a:spcAft>
                <a:spcPts val="0"/>
              </a:spcAft>
              <a:buClr>
                <a:schemeClr val="dk1"/>
              </a:buClr>
              <a:buSzPts val="2400"/>
              <a:buFont typeface="Lato"/>
              <a:buNone/>
              <a:defRPr sz="2400" b="0" i="0" u="none" strike="noStrike" cap="none">
                <a:solidFill>
                  <a:schemeClr val="dk1"/>
                </a:solidFill>
                <a:latin typeface="Lato"/>
                <a:ea typeface="Lato"/>
                <a:cs typeface="Lato"/>
                <a:sym typeface="Lato"/>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67" name="Google Shape;67;p16"/>
          <p:cNvPicPr preferRelativeResize="0"/>
          <p:nvPr/>
        </p:nvPicPr>
        <p:blipFill rotWithShape="1">
          <a:blip r:embed="rId2">
            <a:alphaModFix/>
          </a:blip>
          <a:srcRect l="109" t="7102" b="33564"/>
          <a:stretch/>
        </p:blipFill>
        <p:spPr>
          <a:xfrm>
            <a:off x="-8814" y="3710690"/>
            <a:ext cx="9152875" cy="1436291"/>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68"/>
        <p:cNvGrpSpPr/>
        <p:nvPr/>
      </p:nvGrpSpPr>
      <p:grpSpPr>
        <a:xfrm>
          <a:off x="0" y="0"/>
          <a:ext cx="0" cy="0"/>
          <a:chOff x="0" y="0"/>
          <a:chExt cx="0" cy="0"/>
        </a:xfrm>
      </p:grpSpPr>
      <p:sp>
        <p:nvSpPr>
          <p:cNvPr id="69" name="Google Shape;69;p17"/>
          <p:cNvSpPr txBox="1"/>
          <p:nvPr/>
        </p:nvSpPr>
        <p:spPr>
          <a:xfrm>
            <a:off x="-6304" y="0"/>
            <a:ext cx="9150300" cy="921600"/>
          </a:xfrm>
          <a:prstGeom prst="rect">
            <a:avLst/>
          </a:prstGeom>
          <a:solidFill>
            <a:srgbClr val="333399"/>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Black"/>
              <a:ea typeface="Lato Black"/>
              <a:cs typeface="Lato Black"/>
              <a:sym typeface="Lato Black"/>
            </a:endParaRPr>
          </a:p>
        </p:txBody>
      </p:sp>
      <p:sp>
        <p:nvSpPr>
          <p:cNvPr id="70" name="Google Shape;70;p17"/>
          <p:cNvSpPr txBox="1">
            <a:spLocks noGrp="1"/>
          </p:cNvSpPr>
          <p:nvPr>
            <p:ph type="body" idx="1"/>
          </p:nvPr>
        </p:nvSpPr>
        <p:spPr>
          <a:xfrm>
            <a:off x="0" y="0"/>
            <a:ext cx="9144000" cy="921600"/>
          </a:xfrm>
          <a:prstGeom prst="rect">
            <a:avLst/>
          </a:prstGeom>
          <a:noFill/>
          <a:ln>
            <a:noFill/>
          </a:ln>
        </p:spPr>
        <p:txBody>
          <a:bodyPr spcFirstLastPara="1" wrap="square" lIns="91425" tIns="45700" rIns="91425" bIns="45700" anchor="ctr" anchorCtr="0">
            <a:normAutofit/>
          </a:bodyPr>
          <a:lstStyle>
            <a:lvl1pPr marL="457200" lvl="0" indent="-228600" algn="ctr" rtl="0">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rtl="0">
              <a:lnSpc>
                <a:spcPct val="150000"/>
              </a:lnSpc>
              <a:spcBef>
                <a:spcPts val="3000"/>
              </a:spcBef>
              <a:spcAft>
                <a:spcPts val="0"/>
              </a:spcAft>
              <a:buClr>
                <a:schemeClr val="dk1"/>
              </a:buClr>
              <a:buSzPts val="1800"/>
              <a:buNone/>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71" name="Google Shape;71;p17"/>
          <p:cNvSpPr>
            <a:spLocks noGrp="1"/>
          </p:cNvSpPr>
          <p:nvPr>
            <p:ph type="media" idx="2"/>
          </p:nvPr>
        </p:nvSpPr>
        <p:spPr>
          <a:xfrm>
            <a:off x="2042012" y="1304873"/>
            <a:ext cx="5045100" cy="25305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R="0" lvl="1" algn="l" rtl="0">
              <a:lnSpc>
                <a:spcPct val="150000"/>
              </a:lnSpc>
              <a:spcBef>
                <a:spcPts val="3000"/>
              </a:spcBef>
              <a:spcAft>
                <a:spcPts val="0"/>
              </a:spcAft>
              <a:buClr>
                <a:schemeClr val="dk1"/>
              </a:buClr>
              <a:buSzPts val="2400"/>
              <a:buFont typeface="Lato"/>
              <a:buNone/>
              <a:defRPr sz="2400" b="0" i="0" u="none" strike="noStrike" cap="none">
                <a:solidFill>
                  <a:schemeClr val="dk1"/>
                </a:solidFill>
                <a:latin typeface="Lato"/>
                <a:ea typeface="Lato"/>
                <a:cs typeface="Lato"/>
                <a:sym typeface="Lato"/>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72" name="Google Shape;72;p17"/>
          <p:cNvPicPr preferRelativeResize="0"/>
          <p:nvPr/>
        </p:nvPicPr>
        <p:blipFill rotWithShape="1">
          <a:blip r:embed="rId2">
            <a:alphaModFix/>
          </a:blip>
          <a:srcRect l="109" t="7102" b="33564"/>
          <a:stretch/>
        </p:blipFill>
        <p:spPr>
          <a:xfrm>
            <a:off x="-8814" y="3710690"/>
            <a:ext cx="9152875" cy="1436291"/>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XL image">
  <p:cSld name="XL image">
    <p:spTree>
      <p:nvGrpSpPr>
        <p:cNvPr id="1" name="Shape 73"/>
        <p:cNvGrpSpPr/>
        <p:nvPr/>
      </p:nvGrpSpPr>
      <p:grpSpPr>
        <a:xfrm>
          <a:off x="0" y="0"/>
          <a:ext cx="0" cy="0"/>
          <a:chOff x="0" y="0"/>
          <a:chExt cx="0" cy="0"/>
        </a:xfrm>
      </p:grpSpPr>
      <p:sp>
        <p:nvSpPr>
          <p:cNvPr id="74" name="Google Shape;74;p18"/>
          <p:cNvSpPr txBox="1">
            <a:spLocks noGrp="1"/>
          </p:cNvSpPr>
          <p:nvPr>
            <p:ph type="body" idx="1"/>
          </p:nvPr>
        </p:nvSpPr>
        <p:spPr>
          <a:xfrm>
            <a:off x="0" y="0"/>
            <a:ext cx="9144000" cy="921600"/>
          </a:xfrm>
          <a:prstGeom prst="rect">
            <a:avLst/>
          </a:prstGeom>
          <a:noFill/>
          <a:ln>
            <a:noFill/>
          </a:ln>
        </p:spPr>
        <p:txBody>
          <a:bodyPr spcFirstLastPara="1" wrap="square" lIns="91425" tIns="45700" rIns="91425" bIns="45700" anchor="ctr" anchorCtr="0">
            <a:normAutofit/>
          </a:bodyPr>
          <a:lstStyle>
            <a:lvl1pPr marL="457200" lvl="0" indent="-228600" algn="ctr" rtl="0">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rtl="0">
              <a:lnSpc>
                <a:spcPct val="150000"/>
              </a:lnSpc>
              <a:spcBef>
                <a:spcPts val="3000"/>
              </a:spcBef>
              <a:spcAft>
                <a:spcPts val="0"/>
              </a:spcAft>
              <a:buClr>
                <a:schemeClr val="dk1"/>
              </a:buClr>
              <a:buSzPts val="1800"/>
              <a:buNone/>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pic>
        <p:nvPicPr>
          <p:cNvPr id="75" name="Google Shape;75;p18"/>
          <p:cNvPicPr preferRelativeResize="0"/>
          <p:nvPr/>
        </p:nvPicPr>
        <p:blipFill rotWithShape="1">
          <a:blip r:embed="rId2">
            <a:alphaModFix/>
          </a:blip>
          <a:srcRect l="109" t="7102" b="33564"/>
          <a:stretch/>
        </p:blipFill>
        <p:spPr>
          <a:xfrm>
            <a:off x="-8873" y="4598378"/>
            <a:ext cx="9152875" cy="5715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ext with image 1">
  <p:cSld name="Text with image_1">
    <p:spTree>
      <p:nvGrpSpPr>
        <p:cNvPr id="1" name="Shape 76"/>
        <p:cNvGrpSpPr/>
        <p:nvPr/>
      </p:nvGrpSpPr>
      <p:grpSpPr>
        <a:xfrm>
          <a:off x="0" y="0"/>
          <a:ext cx="0" cy="0"/>
          <a:chOff x="0" y="0"/>
          <a:chExt cx="0" cy="0"/>
        </a:xfrm>
      </p:grpSpPr>
      <p:sp>
        <p:nvSpPr>
          <p:cNvPr id="77" name="Google Shape;77;p19"/>
          <p:cNvSpPr txBox="1">
            <a:spLocks noGrp="1"/>
          </p:cNvSpPr>
          <p:nvPr>
            <p:ph type="body" idx="1"/>
          </p:nvPr>
        </p:nvSpPr>
        <p:spPr>
          <a:xfrm>
            <a:off x="0" y="0"/>
            <a:ext cx="9144000" cy="921600"/>
          </a:xfrm>
          <a:prstGeom prst="rect">
            <a:avLst/>
          </a:prstGeom>
          <a:noFill/>
          <a:ln>
            <a:noFill/>
          </a:ln>
        </p:spPr>
        <p:txBody>
          <a:bodyPr spcFirstLastPara="1" wrap="square" lIns="91425" tIns="45700" rIns="91425" bIns="45700" anchor="ctr" anchorCtr="0">
            <a:normAutofit/>
          </a:bodyPr>
          <a:lstStyle>
            <a:lvl1pPr marL="457200" lvl="0" indent="-228600" algn="ctr" rtl="0">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rtl="0">
              <a:lnSpc>
                <a:spcPct val="150000"/>
              </a:lnSpc>
              <a:spcBef>
                <a:spcPts val="3000"/>
              </a:spcBef>
              <a:spcAft>
                <a:spcPts val="0"/>
              </a:spcAft>
              <a:buClr>
                <a:schemeClr val="dk1"/>
              </a:buClr>
              <a:buSzPts val="1800"/>
              <a:buNone/>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78" name="Google Shape;78;p19"/>
          <p:cNvSpPr txBox="1">
            <a:spLocks noGrp="1"/>
          </p:cNvSpPr>
          <p:nvPr>
            <p:ph type="body" idx="2"/>
          </p:nvPr>
        </p:nvSpPr>
        <p:spPr>
          <a:xfrm>
            <a:off x="942822" y="1277258"/>
            <a:ext cx="3993600" cy="2329500"/>
          </a:xfrm>
          <a:prstGeom prst="rect">
            <a:avLst/>
          </a:prstGeom>
          <a:noFill/>
          <a:ln>
            <a:noFill/>
          </a:ln>
        </p:spPr>
        <p:txBody>
          <a:bodyPr spcFirstLastPara="1" wrap="square" lIns="91425" tIns="45700" rIns="91425" bIns="45700" anchor="t" anchorCtr="0">
            <a:normAutofit/>
          </a:bodyPr>
          <a:lstStyle>
            <a:lvl1pPr marL="457200" lvl="0" indent="-381000" algn="l" rtl="0">
              <a:lnSpc>
                <a:spcPct val="150000"/>
              </a:lnSpc>
              <a:spcBef>
                <a:spcPts val="0"/>
              </a:spcBef>
              <a:spcAft>
                <a:spcPts val="0"/>
              </a:spcAft>
              <a:buClr>
                <a:schemeClr val="dk1"/>
              </a:buClr>
              <a:buSzPts val="2400"/>
              <a:buFont typeface="Arial"/>
              <a:buChar char="•"/>
              <a:defRPr sz="2400" b="1"/>
            </a:lvl1pPr>
            <a:lvl2pPr marL="914400" lvl="1" indent="-228600" algn="l" rtl="0">
              <a:lnSpc>
                <a:spcPct val="150000"/>
              </a:lnSpc>
              <a:spcBef>
                <a:spcPts val="439"/>
              </a:spcBef>
              <a:spcAft>
                <a:spcPts val="0"/>
              </a:spcAft>
              <a:buClr>
                <a:schemeClr val="dk1"/>
              </a:buClr>
              <a:buSzPts val="2400"/>
              <a:buNone/>
              <a:defRPr/>
            </a:lvl2pPr>
            <a:lvl3pPr marL="1371600" lvl="2" indent="-228600" algn="l" rtl="0">
              <a:lnSpc>
                <a:spcPct val="150000"/>
              </a:lnSpc>
              <a:spcBef>
                <a:spcPts val="375"/>
              </a:spcBef>
              <a:spcAft>
                <a:spcPts val="0"/>
              </a:spcAft>
              <a:buClr>
                <a:schemeClr val="dk1"/>
              </a:buClr>
              <a:buSzPts val="1500"/>
              <a:buNone/>
              <a:defRPr/>
            </a:lvl3pPr>
            <a:lvl4pPr marL="1828800" lvl="3" indent="-228600" algn="l" rtl="0">
              <a:lnSpc>
                <a:spcPct val="150000"/>
              </a:lnSpc>
              <a:spcBef>
                <a:spcPts val="375"/>
              </a:spcBef>
              <a:spcAft>
                <a:spcPts val="0"/>
              </a:spcAft>
              <a:buClr>
                <a:schemeClr val="dk1"/>
              </a:buClr>
              <a:buSzPts val="1350"/>
              <a:buNone/>
              <a:defRPr/>
            </a:lvl4pPr>
            <a:lvl5pPr marL="2286000" lvl="4" indent="-228600" algn="l" rtl="0">
              <a:lnSpc>
                <a:spcPct val="150000"/>
              </a:lnSpc>
              <a:spcBef>
                <a:spcPts val="375"/>
              </a:spcBef>
              <a:spcAft>
                <a:spcPts val="0"/>
              </a:spcAft>
              <a:buClr>
                <a:schemeClr val="dk1"/>
              </a:buClr>
              <a:buSzPts val="1350"/>
              <a:buNone/>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79" name="Google Shape;79;p19"/>
          <p:cNvSpPr>
            <a:spLocks noGrp="1"/>
          </p:cNvSpPr>
          <p:nvPr>
            <p:ph type="pic" idx="3"/>
          </p:nvPr>
        </p:nvSpPr>
        <p:spPr>
          <a:xfrm>
            <a:off x="5262429" y="1291773"/>
            <a:ext cx="3420300" cy="30906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lt2"/>
              </a:buClr>
              <a:buSzPts val="2400"/>
              <a:buFont typeface="Arial"/>
              <a:buNone/>
              <a:defRPr sz="2400" b="1" i="0" u="none" strike="noStrike" cap="none">
                <a:solidFill>
                  <a:schemeClr val="lt2"/>
                </a:solidFill>
                <a:latin typeface="Lato"/>
                <a:ea typeface="Lato"/>
                <a:cs typeface="Lato"/>
                <a:sym typeface="Lato"/>
              </a:defRPr>
            </a:lvl1pPr>
            <a:lvl2pPr marR="0" lvl="1" algn="l" rtl="0">
              <a:lnSpc>
                <a:spcPct val="150000"/>
              </a:lnSpc>
              <a:spcBef>
                <a:spcPts val="3000"/>
              </a:spcBef>
              <a:spcAft>
                <a:spcPts val="0"/>
              </a:spcAft>
              <a:buClr>
                <a:schemeClr val="dk1"/>
              </a:buClr>
              <a:buSzPts val="2400"/>
              <a:buFont typeface="Lato"/>
              <a:buNone/>
              <a:defRPr sz="2400" b="0" i="0" u="none" strike="noStrike" cap="none">
                <a:solidFill>
                  <a:schemeClr val="dk1"/>
                </a:solidFill>
                <a:latin typeface="Lato"/>
                <a:ea typeface="Lato"/>
                <a:cs typeface="Lato"/>
                <a:sym typeface="Lato"/>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ideo only">
  <p:cSld name="Video only">
    <p:spTree>
      <p:nvGrpSpPr>
        <p:cNvPr id="1" name="Shape 80"/>
        <p:cNvGrpSpPr/>
        <p:nvPr/>
      </p:nvGrpSpPr>
      <p:grpSpPr>
        <a:xfrm>
          <a:off x="0" y="0"/>
          <a:ext cx="0" cy="0"/>
          <a:chOff x="0" y="0"/>
          <a:chExt cx="0" cy="0"/>
        </a:xfrm>
      </p:grpSpPr>
      <p:pic>
        <p:nvPicPr>
          <p:cNvPr id="81" name="Google Shape;81;p20"/>
          <p:cNvPicPr preferRelativeResize="0"/>
          <p:nvPr/>
        </p:nvPicPr>
        <p:blipFill rotWithShape="1">
          <a:blip r:embed="rId2">
            <a:alphaModFix/>
          </a:blip>
          <a:srcRect l="109" t="7102" b="33564"/>
          <a:stretch/>
        </p:blipFill>
        <p:spPr>
          <a:xfrm>
            <a:off x="-8814" y="3710690"/>
            <a:ext cx="9153000" cy="1436400"/>
          </a:xfrm>
          <a:prstGeom prst="rect">
            <a:avLst/>
          </a:prstGeom>
          <a:noFill/>
          <a:ln>
            <a:noFill/>
          </a:ln>
        </p:spPr>
      </p:pic>
      <p:sp>
        <p:nvSpPr>
          <p:cNvPr id="82" name="Google Shape;82;p20"/>
          <p:cNvSpPr txBox="1"/>
          <p:nvPr/>
        </p:nvSpPr>
        <p:spPr>
          <a:xfrm>
            <a:off x="-6304" y="0"/>
            <a:ext cx="9150300" cy="921600"/>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a:ea typeface="Lato"/>
              <a:cs typeface="Lato"/>
              <a:sym typeface="Lato"/>
            </a:endParaRPr>
          </a:p>
        </p:txBody>
      </p:sp>
      <p:sp>
        <p:nvSpPr>
          <p:cNvPr id="83" name="Google Shape;83;p20"/>
          <p:cNvSpPr txBox="1">
            <a:spLocks noGrp="1"/>
          </p:cNvSpPr>
          <p:nvPr>
            <p:ph type="body" idx="1"/>
          </p:nvPr>
        </p:nvSpPr>
        <p:spPr>
          <a:xfrm>
            <a:off x="0" y="0"/>
            <a:ext cx="9144000" cy="9216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100000"/>
              </a:lnSpc>
              <a:spcBef>
                <a:spcPts val="0"/>
              </a:spcBef>
              <a:spcAft>
                <a:spcPts val="0"/>
              </a:spcAft>
              <a:buClr>
                <a:schemeClr val="lt1"/>
              </a:buClr>
              <a:buSzPts val="2400"/>
              <a:buFont typeface="Arial"/>
              <a:buNone/>
              <a:defRPr sz="3600" b="1" i="0" u="none" strike="noStrike" cap="none">
                <a:solidFill>
                  <a:schemeClr val="lt1"/>
                </a:solidFill>
                <a:latin typeface="Lato"/>
                <a:ea typeface="Lato"/>
                <a:cs typeface="Lato"/>
                <a:sym typeface="Lato"/>
              </a:defRPr>
            </a:lvl1pPr>
            <a:lvl2pPr marL="914400" marR="0" lvl="1" indent="-228600" algn="l" rtl="0">
              <a:lnSpc>
                <a:spcPct val="150000"/>
              </a:lnSpc>
              <a:spcBef>
                <a:spcPts val="3000"/>
              </a:spcBef>
              <a:spcAft>
                <a:spcPts val="0"/>
              </a:spcAft>
              <a:buClr>
                <a:schemeClr val="dk1"/>
              </a:buClr>
              <a:buSzPts val="24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84" name="Google Shape;84;p20" descr="circle-logo-word-cover-color.png"/>
          <p:cNvPicPr preferRelativeResize="0"/>
          <p:nvPr/>
        </p:nvPicPr>
        <p:blipFill rotWithShape="1">
          <a:blip r:embed="rId3">
            <a:alphaModFix/>
          </a:blip>
          <a:srcRect/>
          <a:stretch/>
        </p:blipFill>
        <p:spPr>
          <a:xfrm>
            <a:off x="8389122" y="4458624"/>
            <a:ext cx="594000" cy="601500"/>
          </a:xfrm>
          <a:prstGeom prst="rect">
            <a:avLst/>
          </a:prstGeom>
          <a:noFill/>
          <a:ln>
            <a:noFill/>
          </a:ln>
        </p:spPr>
      </p:pic>
      <p:sp>
        <p:nvSpPr>
          <p:cNvPr id="85" name="Google Shape;85;p20"/>
          <p:cNvSpPr>
            <a:spLocks noGrp="1"/>
          </p:cNvSpPr>
          <p:nvPr>
            <p:ph type="media" idx="2"/>
          </p:nvPr>
        </p:nvSpPr>
        <p:spPr>
          <a:xfrm>
            <a:off x="2042012" y="1304873"/>
            <a:ext cx="5045100" cy="2530500"/>
          </a:xfrm>
          <a:prstGeom prst="rect">
            <a:avLst/>
          </a:prstGeom>
          <a:noFill/>
          <a:ln>
            <a:noFill/>
          </a:ln>
        </p:spPr>
        <p:txBody>
          <a:bodyPr spcFirstLastPara="1" wrap="square" lIns="91425" tIns="91425" rIns="91425" bIns="91425" anchor="t" anchorCtr="0">
            <a:noAutofit/>
          </a:bodyPr>
          <a:lstStyle>
            <a:lvl1pPr marL="164592" marR="0" lvl="0" indent="-164592" algn="l" rtl="0">
              <a:lnSpc>
                <a:spcPct val="10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L="342900" marR="0" lvl="1" indent="0" algn="l" rtl="0">
              <a:lnSpc>
                <a:spcPct val="150000"/>
              </a:lnSpc>
              <a:spcBef>
                <a:spcPts val="3000"/>
              </a:spcBef>
              <a:spcAft>
                <a:spcPts val="0"/>
              </a:spcAft>
              <a:buClr>
                <a:schemeClr val="dk1"/>
              </a:buClr>
              <a:buSzPts val="1400"/>
              <a:buFont typeface="Lato"/>
              <a:buNone/>
              <a:defRPr sz="2400" b="0" i="0" u="none" strike="noStrike" cap="none">
                <a:solidFill>
                  <a:schemeClr val="dk1"/>
                </a:solidFill>
                <a:latin typeface="Lato"/>
                <a:ea typeface="Lato"/>
                <a:cs typeface="Lato"/>
                <a:sym typeface="Lato"/>
              </a:defRPr>
            </a:lvl2pPr>
            <a:lvl3pPr marL="857250" marR="0" lvl="2" indent="-1714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200150" marR="0" lvl="3"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1543050" marR="0" lvl="4"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1885950" marR="0" lvl="5"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2228850" marR="0" lvl="6"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2571750" marR="0" lvl="7"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2914650" marR="0" lvl="8"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ext with image 2">
  <p:cSld name="Text with image_2">
    <p:spTree>
      <p:nvGrpSpPr>
        <p:cNvPr id="1" name="Shape 86"/>
        <p:cNvGrpSpPr/>
        <p:nvPr/>
      </p:nvGrpSpPr>
      <p:grpSpPr>
        <a:xfrm>
          <a:off x="0" y="0"/>
          <a:ext cx="0" cy="0"/>
          <a:chOff x="0" y="0"/>
          <a:chExt cx="0" cy="0"/>
        </a:xfrm>
      </p:grpSpPr>
      <p:pic>
        <p:nvPicPr>
          <p:cNvPr id="87" name="Google Shape;87;p21"/>
          <p:cNvPicPr preferRelativeResize="0"/>
          <p:nvPr/>
        </p:nvPicPr>
        <p:blipFill rotWithShape="1">
          <a:blip r:embed="rId2">
            <a:alphaModFix/>
          </a:blip>
          <a:srcRect l="9" t="7104" b="33198"/>
          <a:stretch/>
        </p:blipFill>
        <p:spPr>
          <a:xfrm>
            <a:off x="-10372" y="3700846"/>
            <a:ext cx="9161700" cy="1445100"/>
          </a:xfrm>
          <a:prstGeom prst="rect">
            <a:avLst/>
          </a:prstGeom>
          <a:noFill/>
          <a:ln>
            <a:noFill/>
          </a:ln>
        </p:spPr>
      </p:pic>
      <p:sp>
        <p:nvSpPr>
          <p:cNvPr id="88" name="Google Shape;88;p21"/>
          <p:cNvSpPr txBox="1">
            <a:spLocks noGrp="1"/>
          </p:cNvSpPr>
          <p:nvPr>
            <p:ph type="body" idx="1"/>
          </p:nvPr>
        </p:nvSpPr>
        <p:spPr>
          <a:xfrm>
            <a:off x="0" y="0"/>
            <a:ext cx="9144000" cy="9216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100000"/>
              </a:lnSpc>
              <a:spcBef>
                <a:spcPts val="0"/>
              </a:spcBef>
              <a:spcAft>
                <a:spcPts val="0"/>
              </a:spcAft>
              <a:buClr>
                <a:schemeClr val="lt1"/>
              </a:buClr>
              <a:buSzPts val="2400"/>
              <a:buFont typeface="Lato"/>
              <a:buNone/>
              <a:defRPr sz="3600" i="0" u="none" strike="noStrike" cap="none">
                <a:solidFill>
                  <a:schemeClr val="lt1"/>
                </a:solidFill>
              </a:defRPr>
            </a:lvl1pPr>
            <a:lvl2pPr marL="914400" marR="0" lvl="1" indent="-228600" algn="l" rtl="0">
              <a:lnSpc>
                <a:spcPct val="150000"/>
              </a:lnSpc>
              <a:spcBef>
                <a:spcPts val="375"/>
              </a:spcBef>
              <a:spcAft>
                <a:spcPts val="0"/>
              </a:spcAft>
              <a:buClr>
                <a:schemeClr val="dk1"/>
              </a:buClr>
              <a:buSzPts val="2400"/>
              <a:buNone/>
              <a:defRPr sz="2400" i="0" u="none" strike="noStrike" cap="none">
                <a:solidFill>
                  <a:schemeClr val="dk1"/>
                </a:solidFill>
              </a:defRPr>
            </a:lvl2pPr>
            <a:lvl3pPr marL="1371600" marR="0" lvl="2" indent="-323850" algn="l" rtl="0">
              <a:lnSpc>
                <a:spcPct val="90000"/>
              </a:lnSpc>
              <a:spcBef>
                <a:spcPts val="375"/>
              </a:spcBef>
              <a:spcAft>
                <a:spcPts val="0"/>
              </a:spcAft>
              <a:buClr>
                <a:schemeClr val="dk1"/>
              </a:buClr>
              <a:buSzPts val="1500"/>
              <a:buFont typeface="Lato"/>
              <a:buChar char="•"/>
              <a:defRPr sz="1500" i="0" u="none" strike="noStrike" cap="none">
                <a:solidFill>
                  <a:schemeClr val="dk1"/>
                </a:solidFill>
                <a:latin typeface="Lato"/>
                <a:ea typeface="Lato"/>
                <a:cs typeface="Lato"/>
                <a:sym typeface="Lato"/>
              </a:defRPr>
            </a:lvl3pPr>
            <a:lvl4pPr marL="1828800" marR="0" lvl="3" indent="-314325" algn="l" rtl="0">
              <a:lnSpc>
                <a:spcPct val="90000"/>
              </a:lnSpc>
              <a:spcBef>
                <a:spcPts val="375"/>
              </a:spcBef>
              <a:spcAft>
                <a:spcPts val="0"/>
              </a:spcAft>
              <a:buClr>
                <a:schemeClr val="dk1"/>
              </a:buClr>
              <a:buSzPts val="1350"/>
              <a:buFont typeface="Lato"/>
              <a:buChar char="•"/>
              <a:defRPr sz="1350" i="0" u="none" strike="noStrike" cap="none">
                <a:solidFill>
                  <a:schemeClr val="dk1"/>
                </a:solidFill>
                <a:latin typeface="Lato"/>
                <a:ea typeface="Lato"/>
                <a:cs typeface="Lato"/>
                <a:sym typeface="Lato"/>
              </a:defRPr>
            </a:lvl4pPr>
            <a:lvl5pPr marL="2286000" marR="0" lvl="4" indent="-314325" algn="l" rtl="0">
              <a:lnSpc>
                <a:spcPct val="90000"/>
              </a:lnSpc>
              <a:spcBef>
                <a:spcPts val="375"/>
              </a:spcBef>
              <a:spcAft>
                <a:spcPts val="0"/>
              </a:spcAft>
              <a:buClr>
                <a:schemeClr val="dk1"/>
              </a:buClr>
              <a:buSzPts val="1350"/>
              <a:buFont typeface="Lato"/>
              <a:buChar char="•"/>
              <a:defRPr sz="1350" i="0" u="none" strike="noStrike" cap="none">
                <a:solidFill>
                  <a:schemeClr val="dk1"/>
                </a:solidFill>
                <a:latin typeface="Lato"/>
                <a:ea typeface="Lato"/>
                <a:cs typeface="Lato"/>
                <a:sym typeface="Lato"/>
              </a:defRPr>
            </a:lvl5pPr>
            <a:lvl6pPr marL="2743200" marR="0" lvl="5" indent="-314325" algn="l" rtl="0">
              <a:lnSpc>
                <a:spcPct val="90000"/>
              </a:lnSpc>
              <a:spcBef>
                <a:spcPts val="375"/>
              </a:spcBef>
              <a:spcAft>
                <a:spcPts val="0"/>
              </a:spcAft>
              <a:buClr>
                <a:schemeClr val="dk1"/>
              </a:buClr>
              <a:buSzPts val="1350"/>
              <a:buFont typeface="Lato"/>
              <a:buChar char="•"/>
              <a:defRPr sz="1350" i="0" u="none" strike="noStrike" cap="none">
                <a:solidFill>
                  <a:schemeClr val="dk1"/>
                </a:solidFill>
                <a:latin typeface="Lato"/>
                <a:ea typeface="Lato"/>
                <a:cs typeface="Lato"/>
                <a:sym typeface="Lato"/>
              </a:defRPr>
            </a:lvl6pPr>
            <a:lvl7pPr marL="3200400" marR="0" lvl="6" indent="-314325" algn="l" rtl="0">
              <a:lnSpc>
                <a:spcPct val="90000"/>
              </a:lnSpc>
              <a:spcBef>
                <a:spcPts val="375"/>
              </a:spcBef>
              <a:spcAft>
                <a:spcPts val="0"/>
              </a:spcAft>
              <a:buClr>
                <a:schemeClr val="dk1"/>
              </a:buClr>
              <a:buSzPts val="1350"/>
              <a:buFont typeface="Lato"/>
              <a:buChar char="•"/>
              <a:defRPr sz="1350" i="0" u="none" strike="noStrike" cap="none">
                <a:solidFill>
                  <a:schemeClr val="dk1"/>
                </a:solidFill>
                <a:latin typeface="Lato"/>
                <a:ea typeface="Lato"/>
                <a:cs typeface="Lato"/>
                <a:sym typeface="Lato"/>
              </a:defRPr>
            </a:lvl7pPr>
            <a:lvl8pPr marL="3657600" marR="0" lvl="7" indent="-314325" algn="l" rtl="0">
              <a:lnSpc>
                <a:spcPct val="90000"/>
              </a:lnSpc>
              <a:spcBef>
                <a:spcPts val="375"/>
              </a:spcBef>
              <a:spcAft>
                <a:spcPts val="0"/>
              </a:spcAft>
              <a:buClr>
                <a:schemeClr val="dk1"/>
              </a:buClr>
              <a:buSzPts val="1350"/>
              <a:buFont typeface="Lato"/>
              <a:buChar char="•"/>
              <a:defRPr sz="1350" i="0" u="none" strike="noStrike" cap="none">
                <a:solidFill>
                  <a:schemeClr val="dk1"/>
                </a:solidFill>
                <a:latin typeface="Lato"/>
                <a:ea typeface="Lato"/>
                <a:cs typeface="Lato"/>
                <a:sym typeface="Lato"/>
              </a:defRPr>
            </a:lvl8pPr>
            <a:lvl9pPr marL="4114800" marR="0" lvl="8" indent="-314325" algn="l" rtl="0">
              <a:lnSpc>
                <a:spcPct val="90000"/>
              </a:lnSpc>
              <a:spcBef>
                <a:spcPts val="375"/>
              </a:spcBef>
              <a:spcAft>
                <a:spcPts val="0"/>
              </a:spcAft>
              <a:buClr>
                <a:schemeClr val="dk1"/>
              </a:buClr>
              <a:buSzPts val="1350"/>
              <a:buFont typeface="Lato"/>
              <a:buChar char="•"/>
              <a:defRPr sz="1350" i="0" u="none" strike="noStrike" cap="none">
                <a:solidFill>
                  <a:schemeClr val="dk1"/>
                </a:solidFill>
                <a:latin typeface="Lato"/>
                <a:ea typeface="Lato"/>
                <a:cs typeface="Lato"/>
                <a:sym typeface="Lato"/>
              </a:defRPr>
            </a:lvl9pPr>
          </a:lstStyle>
          <a:p>
            <a:endParaRPr/>
          </a:p>
        </p:txBody>
      </p:sp>
      <p:pic>
        <p:nvPicPr>
          <p:cNvPr id="89" name="Google Shape;89;p21" descr="circle-logo-word-cover-color.png"/>
          <p:cNvPicPr preferRelativeResize="0"/>
          <p:nvPr/>
        </p:nvPicPr>
        <p:blipFill rotWithShape="1">
          <a:blip r:embed="rId3">
            <a:alphaModFix/>
          </a:blip>
          <a:srcRect/>
          <a:stretch/>
        </p:blipFill>
        <p:spPr>
          <a:xfrm>
            <a:off x="8389122" y="4458624"/>
            <a:ext cx="594000" cy="601500"/>
          </a:xfrm>
          <a:prstGeom prst="rect">
            <a:avLst/>
          </a:prstGeom>
          <a:noFill/>
          <a:ln>
            <a:noFill/>
          </a:ln>
        </p:spPr>
      </p:pic>
      <p:sp>
        <p:nvSpPr>
          <p:cNvPr id="90" name="Google Shape;90;p21"/>
          <p:cNvSpPr txBox="1">
            <a:spLocks noGrp="1"/>
          </p:cNvSpPr>
          <p:nvPr>
            <p:ph type="body" idx="2"/>
          </p:nvPr>
        </p:nvSpPr>
        <p:spPr>
          <a:xfrm>
            <a:off x="605000" y="921600"/>
            <a:ext cx="4657500" cy="3460800"/>
          </a:xfrm>
          <a:prstGeom prst="rect">
            <a:avLst/>
          </a:prstGeom>
        </p:spPr>
        <p:txBody>
          <a:bodyPr spcFirstLastPara="1" wrap="square" lIns="91425" tIns="45700" rIns="91425" bIns="45700" anchor="t" anchorCtr="0">
            <a:normAutofit/>
          </a:bodyPr>
          <a:lstStyle>
            <a:lvl1pPr marL="457200" lvl="0" indent="-381000" rtl="0">
              <a:spcBef>
                <a:spcPts val="0"/>
              </a:spcBef>
              <a:spcAft>
                <a:spcPts val="0"/>
              </a:spcAft>
              <a:buSzPts val="2400"/>
              <a:buFont typeface="Lato"/>
              <a:buChar char="•"/>
              <a:defRPr/>
            </a:lvl1pPr>
            <a:lvl2pPr marL="914400" lvl="1" indent="-228600" rtl="0">
              <a:spcBef>
                <a:spcPts val="375"/>
              </a:spcBef>
              <a:spcAft>
                <a:spcPts val="0"/>
              </a:spcAft>
              <a:buSzPts val="2400"/>
              <a:buNone/>
              <a:defRPr/>
            </a:lvl2pPr>
            <a:lvl3pPr marL="1371600" lvl="2" indent="-323850" rtl="0">
              <a:spcBef>
                <a:spcPts val="375"/>
              </a:spcBef>
              <a:spcAft>
                <a:spcPts val="0"/>
              </a:spcAft>
              <a:buSzPts val="1500"/>
              <a:buFont typeface="Lato"/>
              <a:buChar char="•"/>
              <a:defRPr>
                <a:latin typeface="Lato"/>
                <a:ea typeface="Lato"/>
                <a:cs typeface="Lato"/>
                <a:sym typeface="Lato"/>
              </a:defRPr>
            </a:lvl3pPr>
            <a:lvl4pPr marL="1828800" lvl="3" indent="-314325" rtl="0">
              <a:spcBef>
                <a:spcPts val="375"/>
              </a:spcBef>
              <a:spcAft>
                <a:spcPts val="0"/>
              </a:spcAft>
              <a:buSzPts val="1350"/>
              <a:buFont typeface="Lato"/>
              <a:buChar char="•"/>
              <a:defRPr>
                <a:latin typeface="Lato"/>
                <a:ea typeface="Lato"/>
                <a:cs typeface="Lato"/>
                <a:sym typeface="Lato"/>
              </a:defRPr>
            </a:lvl4pPr>
            <a:lvl5pPr marL="2286000" lvl="4" indent="-314325" rtl="0">
              <a:spcBef>
                <a:spcPts val="375"/>
              </a:spcBef>
              <a:spcAft>
                <a:spcPts val="0"/>
              </a:spcAft>
              <a:buSzPts val="1350"/>
              <a:buFont typeface="Lato"/>
              <a:buChar char="•"/>
              <a:defRPr>
                <a:latin typeface="Lato"/>
                <a:ea typeface="Lato"/>
                <a:cs typeface="Lato"/>
                <a:sym typeface="Lato"/>
              </a:defRPr>
            </a:lvl5pPr>
            <a:lvl6pPr marL="2743200" lvl="5" indent="-314325" rtl="0">
              <a:spcBef>
                <a:spcPts val="375"/>
              </a:spcBef>
              <a:spcAft>
                <a:spcPts val="0"/>
              </a:spcAft>
              <a:buSzPts val="1350"/>
              <a:buFont typeface="Lato"/>
              <a:buChar char="•"/>
              <a:defRPr>
                <a:latin typeface="Lato"/>
                <a:ea typeface="Lato"/>
                <a:cs typeface="Lato"/>
                <a:sym typeface="Lato"/>
              </a:defRPr>
            </a:lvl6pPr>
            <a:lvl7pPr marL="3200400" lvl="6" indent="-314325" rtl="0">
              <a:spcBef>
                <a:spcPts val="375"/>
              </a:spcBef>
              <a:spcAft>
                <a:spcPts val="0"/>
              </a:spcAft>
              <a:buSzPts val="1350"/>
              <a:buFont typeface="Lato"/>
              <a:buChar char="•"/>
              <a:defRPr>
                <a:latin typeface="Lato"/>
                <a:ea typeface="Lato"/>
                <a:cs typeface="Lato"/>
                <a:sym typeface="Lato"/>
              </a:defRPr>
            </a:lvl7pPr>
            <a:lvl8pPr marL="3657600" lvl="7" indent="-314325" rtl="0">
              <a:spcBef>
                <a:spcPts val="375"/>
              </a:spcBef>
              <a:spcAft>
                <a:spcPts val="0"/>
              </a:spcAft>
              <a:buSzPts val="1350"/>
              <a:buFont typeface="Lato"/>
              <a:buChar char="•"/>
              <a:defRPr>
                <a:latin typeface="Lato"/>
                <a:ea typeface="Lato"/>
                <a:cs typeface="Lato"/>
                <a:sym typeface="Lato"/>
              </a:defRPr>
            </a:lvl8pPr>
            <a:lvl9pPr marL="4114800" lvl="8" indent="-314325" rtl="0">
              <a:spcBef>
                <a:spcPts val="375"/>
              </a:spcBef>
              <a:spcAft>
                <a:spcPts val="0"/>
              </a:spcAft>
              <a:buSzPts val="1350"/>
              <a:buFont typeface="Lato"/>
              <a:buChar char="•"/>
              <a:defRPr>
                <a:latin typeface="Lato"/>
                <a:ea typeface="Lato"/>
                <a:cs typeface="Lato"/>
                <a:sym typeface="Lato"/>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ideo only 1">
  <p:cSld name="Video only_1">
    <p:spTree>
      <p:nvGrpSpPr>
        <p:cNvPr id="1" name="Shape 91"/>
        <p:cNvGrpSpPr/>
        <p:nvPr/>
      </p:nvGrpSpPr>
      <p:grpSpPr>
        <a:xfrm>
          <a:off x="0" y="0"/>
          <a:ext cx="0" cy="0"/>
          <a:chOff x="0" y="0"/>
          <a:chExt cx="0" cy="0"/>
        </a:xfrm>
      </p:grpSpPr>
      <p:sp>
        <p:nvSpPr>
          <p:cNvPr id="92" name="Google Shape;92;p22"/>
          <p:cNvSpPr txBox="1"/>
          <p:nvPr/>
        </p:nvSpPr>
        <p:spPr>
          <a:xfrm>
            <a:off x="-6304" y="0"/>
            <a:ext cx="9150300" cy="921600"/>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a:ea typeface="Lato"/>
              <a:cs typeface="Lato"/>
              <a:sym typeface="Lato"/>
            </a:endParaRPr>
          </a:p>
        </p:txBody>
      </p:sp>
      <p:sp>
        <p:nvSpPr>
          <p:cNvPr id="93" name="Google Shape;93;p22"/>
          <p:cNvSpPr txBox="1">
            <a:spLocks noGrp="1"/>
          </p:cNvSpPr>
          <p:nvPr>
            <p:ph type="body" idx="1"/>
          </p:nvPr>
        </p:nvSpPr>
        <p:spPr>
          <a:xfrm>
            <a:off x="0" y="0"/>
            <a:ext cx="9144000" cy="9216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100000"/>
              </a:lnSpc>
              <a:spcBef>
                <a:spcPts val="0"/>
              </a:spcBef>
              <a:spcAft>
                <a:spcPts val="0"/>
              </a:spcAft>
              <a:buClr>
                <a:schemeClr val="lt1"/>
              </a:buClr>
              <a:buSzPts val="2400"/>
              <a:buFont typeface="Arial"/>
              <a:buNone/>
              <a:defRPr sz="3600" b="1" i="0" u="none" strike="noStrike" cap="none">
                <a:solidFill>
                  <a:schemeClr val="lt1"/>
                </a:solidFill>
                <a:latin typeface="Lato"/>
                <a:ea typeface="Lato"/>
                <a:cs typeface="Lato"/>
                <a:sym typeface="Lato"/>
              </a:defRPr>
            </a:lvl1pPr>
            <a:lvl2pPr marL="914400" marR="0" lvl="1" indent="-228600" algn="l" rtl="0">
              <a:lnSpc>
                <a:spcPct val="150000"/>
              </a:lnSpc>
              <a:spcBef>
                <a:spcPts val="3000"/>
              </a:spcBef>
              <a:spcAft>
                <a:spcPts val="0"/>
              </a:spcAft>
              <a:buClr>
                <a:schemeClr val="dk1"/>
              </a:buClr>
              <a:buSzPts val="24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94" name="Google Shape;94;p22"/>
          <p:cNvSpPr>
            <a:spLocks noGrp="1"/>
          </p:cNvSpPr>
          <p:nvPr>
            <p:ph type="media" idx="2"/>
          </p:nvPr>
        </p:nvSpPr>
        <p:spPr>
          <a:xfrm>
            <a:off x="530375" y="1304875"/>
            <a:ext cx="8054400" cy="3727500"/>
          </a:xfrm>
          <a:prstGeom prst="rect">
            <a:avLst/>
          </a:prstGeom>
          <a:noFill/>
          <a:ln>
            <a:noFill/>
          </a:ln>
        </p:spPr>
        <p:txBody>
          <a:bodyPr spcFirstLastPara="1" wrap="square" lIns="91425" tIns="91425" rIns="91425" bIns="91425" anchor="t" anchorCtr="0">
            <a:noAutofit/>
          </a:bodyPr>
          <a:lstStyle>
            <a:lvl1pPr marL="164592" marR="0" lvl="0" indent="-164592" algn="l" rtl="0">
              <a:lnSpc>
                <a:spcPct val="100000"/>
              </a:lnSpc>
              <a:spcBef>
                <a:spcPts val="0"/>
              </a:spcBef>
              <a:spcAft>
                <a:spcPts val="0"/>
              </a:spcAft>
              <a:buClr>
                <a:schemeClr val="dk1"/>
              </a:buClr>
              <a:buSzPts val="2400"/>
              <a:buFont typeface="Arial"/>
              <a:buChar char="•"/>
              <a:defRPr sz="1800" i="0" u="none" strike="noStrike" cap="none">
                <a:solidFill>
                  <a:schemeClr val="dk1"/>
                </a:solidFill>
                <a:latin typeface="Lato"/>
                <a:ea typeface="Lato"/>
                <a:cs typeface="Lato"/>
                <a:sym typeface="Lato"/>
              </a:defRPr>
            </a:lvl1pPr>
            <a:lvl2pPr marL="342900" marR="0" lvl="1" indent="0" algn="l" rtl="0">
              <a:lnSpc>
                <a:spcPct val="150000"/>
              </a:lnSpc>
              <a:spcBef>
                <a:spcPts val="3000"/>
              </a:spcBef>
              <a:spcAft>
                <a:spcPts val="0"/>
              </a:spcAft>
              <a:buClr>
                <a:schemeClr val="dk1"/>
              </a:buClr>
              <a:buSzPts val="1400"/>
              <a:buFont typeface="Lato"/>
              <a:buNone/>
              <a:defRPr sz="2400" b="0" i="0" u="none" strike="noStrike" cap="none">
                <a:solidFill>
                  <a:schemeClr val="dk1"/>
                </a:solidFill>
                <a:latin typeface="Lato"/>
                <a:ea typeface="Lato"/>
                <a:cs typeface="Lato"/>
                <a:sym typeface="Lato"/>
              </a:defRPr>
            </a:lvl2pPr>
            <a:lvl3pPr marL="857250" marR="0" lvl="2" indent="-1714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200150" marR="0" lvl="3"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1543050" marR="0" lvl="4"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1885950" marR="0" lvl="5"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2228850" marR="0" lvl="6"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2571750" marR="0" lvl="7"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2914650" marR="0" lvl="8"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5"/>
        <p:cNvGrpSpPr/>
        <p:nvPr/>
      </p:nvGrpSpPr>
      <p:grpSpPr>
        <a:xfrm>
          <a:off x="0" y="0"/>
          <a:ext cx="0" cy="0"/>
          <a:chOff x="0" y="0"/>
          <a:chExt cx="0" cy="0"/>
        </a:xfrm>
      </p:grpSpPr>
      <p:sp>
        <p:nvSpPr>
          <p:cNvPr id="96" name="Google Shape;96;p23"/>
          <p:cNvSpPr txBox="1">
            <a:spLocks noGrp="1"/>
          </p:cNvSpPr>
          <p:nvPr>
            <p:ph type="body" idx="1"/>
          </p:nvPr>
        </p:nvSpPr>
        <p:spPr>
          <a:xfrm>
            <a:off x="311700" y="1152475"/>
            <a:ext cx="3999900" cy="3416400"/>
          </a:xfrm>
          <a:prstGeom prst="rect">
            <a:avLst/>
          </a:prstGeom>
        </p:spPr>
        <p:txBody>
          <a:bodyPr spcFirstLastPara="1" wrap="square" lIns="91425" tIns="45700" rIns="91425" bIns="45700" anchor="t" anchorCtr="0">
            <a:normAutofit/>
          </a:bodyPr>
          <a:lstStyle>
            <a:lvl1pPr marL="457200" lvl="0" indent="-317500" rtl="0">
              <a:spcBef>
                <a:spcPts val="0"/>
              </a:spcBef>
              <a:spcAft>
                <a:spcPts val="0"/>
              </a:spcAft>
              <a:buSzPts val="1400"/>
              <a:buChar char="•"/>
              <a:defRPr sz="1400"/>
            </a:lvl1pPr>
            <a:lvl2pPr marL="914400" lvl="1" indent="-228600" rtl="0">
              <a:spcBef>
                <a:spcPts val="3000"/>
              </a:spcBef>
              <a:spcAft>
                <a:spcPts val="0"/>
              </a:spcAft>
              <a:buSzPts val="1200"/>
              <a:buNone/>
              <a:defRPr sz="1200"/>
            </a:lvl2pPr>
            <a:lvl3pPr marL="1371600" lvl="2" indent="-304800" rtl="0">
              <a:spcBef>
                <a:spcPts val="375"/>
              </a:spcBef>
              <a:spcAft>
                <a:spcPts val="0"/>
              </a:spcAft>
              <a:buSzPts val="1200"/>
              <a:buChar char="•"/>
              <a:defRPr sz="1200"/>
            </a:lvl3pPr>
            <a:lvl4pPr marL="1828800" lvl="3" indent="-304800" rtl="0">
              <a:spcBef>
                <a:spcPts val="375"/>
              </a:spcBef>
              <a:spcAft>
                <a:spcPts val="0"/>
              </a:spcAft>
              <a:buSzPts val="1200"/>
              <a:buChar char="•"/>
              <a:defRPr sz="1200"/>
            </a:lvl4pPr>
            <a:lvl5pPr marL="2286000" lvl="4" indent="-304800" rtl="0">
              <a:spcBef>
                <a:spcPts val="375"/>
              </a:spcBef>
              <a:spcAft>
                <a:spcPts val="0"/>
              </a:spcAft>
              <a:buSzPts val="1200"/>
              <a:buChar char="•"/>
              <a:defRPr sz="1200"/>
            </a:lvl5pPr>
            <a:lvl6pPr marL="2743200" lvl="5" indent="-304800" rtl="0">
              <a:spcBef>
                <a:spcPts val="375"/>
              </a:spcBef>
              <a:spcAft>
                <a:spcPts val="0"/>
              </a:spcAft>
              <a:buSzPts val="1200"/>
              <a:buChar char="•"/>
              <a:defRPr sz="1200"/>
            </a:lvl6pPr>
            <a:lvl7pPr marL="3200400" lvl="6" indent="-304800" rtl="0">
              <a:spcBef>
                <a:spcPts val="375"/>
              </a:spcBef>
              <a:spcAft>
                <a:spcPts val="0"/>
              </a:spcAft>
              <a:buSzPts val="1200"/>
              <a:buChar char="•"/>
              <a:defRPr sz="1200"/>
            </a:lvl7pPr>
            <a:lvl8pPr marL="3657600" lvl="7" indent="-304800" rtl="0">
              <a:spcBef>
                <a:spcPts val="375"/>
              </a:spcBef>
              <a:spcAft>
                <a:spcPts val="0"/>
              </a:spcAft>
              <a:buSzPts val="1200"/>
              <a:buChar char="•"/>
              <a:defRPr sz="1200"/>
            </a:lvl8pPr>
            <a:lvl9pPr marL="4114800" lvl="8" indent="-304800" rtl="0">
              <a:spcBef>
                <a:spcPts val="375"/>
              </a:spcBef>
              <a:spcAft>
                <a:spcPts val="0"/>
              </a:spcAft>
              <a:buSzPts val="1200"/>
              <a:buChar char="•"/>
              <a:defRPr sz="1200"/>
            </a:lvl9pPr>
          </a:lstStyle>
          <a:p>
            <a:endParaRPr/>
          </a:p>
        </p:txBody>
      </p:sp>
      <p:sp>
        <p:nvSpPr>
          <p:cNvPr id="97" name="Google Shape;97;p23"/>
          <p:cNvSpPr txBox="1">
            <a:spLocks noGrp="1"/>
          </p:cNvSpPr>
          <p:nvPr>
            <p:ph type="body" idx="2"/>
          </p:nvPr>
        </p:nvSpPr>
        <p:spPr>
          <a:xfrm>
            <a:off x="4832400" y="1152475"/>
            <a:ext cx="3999900" cy="3416400"/>
          </a:xfrm>
          <a:prstGeom prst="rect">
            <a:avLst/>
          </a:prstGeom>
        </p:spPr>
        <p:txBody>
          <a:bodyPr spcFirstLastPara="1" wrap="square" lIns="91425" tIns="45700" rIns="91425" bIns="45700" anchor="t" anchorCtr="0">
            <a:normAutofit/>
          </a:bodyPr>
          <a:lstStyle>
            <a:lvl1pPr marL="457200" lvl="0" indent="-317500" rtl="0">
              <a:spcBef>
                <a:spcPts val="0"/>
              </a:spcBef>
              <a:spcAft>
                <a:spcPts val="0"/>
              </a:spcAft>
              <a:buSzPts val="1400"/>
              <a:buChar char="•"/>
              <a:defRPr sz="1400"/>
            </a:lvl1pPr>
            <a:lvl2pPr marL="914400" lvl="1" indent="-228600" rtl="0">
              <a:spcBef>
                <a:spcPts val="3000"/>
              </a:spcBef>
              <a:spcAft>
                <a:spcPts val="0"/>
              </a:spcAft>
              <a:buSzPts val="1200"/>
              <a:buNone/>
              <a:defRPr sz="1200"/>
            </a:lvl2pPr>
            <a:lvl3pPr marL="1371600" lvl="2" indent="-304800" rtl="0">
              <a:spcBef>
                <a:spcPts val="375"/>
              </a:spcBef>
              <a:spcAft>
                <a:spcPts val="0"/>
              </a:spcAft>
              <a:buSzPts val="1200"/>
              <a:buChar char="•"/>
              <a:defRPr sz="1200"/>
            </a:lvl3pPr>
            <a:lvl4pPr marL="1828800" lvl="3" indent="-304800" rtl="0">
              <a:spcBef>
                <a:spcPts val="375"/>
              </a:spcBef>
              <a:spcAft>
                <a:spcPts val="0"/>
              </a:spcAft>
              <a:buSzPts val="1200"/>
              <a:buChar char="•"/>
              <a:defRPr sz="1200"/>
            </a:lvl4pPr>
            <a:lvl5pPr marL="2286000" lvl="4" indent="-304800" rtl="0">
              <a:spcBef>
                <a:spcPts val="375"/>
              </a:spcBef>
              <a:spcAft>
                <a:spcPts val="0"/>
              </a:spcAft>
              <a:buSzPts val="1200"/>
              <a:buChar char="•"/>
              <a:defRPr sz="1200"/>
            </a:lvl5pPr>
            <a:lvl6pPr marL="2743200" lvl="5" indent="-304800" rtl="0">
              <a:spcBef>
                <a:spcPts val="375"/>
              </a:spcBef>
              <a:spcAft>
                <a:spcPts val="0"/>
              </a:spcAft>
              <a:buSzPts val="1200"/>
              <a:buChar char="•"/>
              <a:defRPr sz="1200"/>
            </a:lvl6pPr>
            <a:lvl7pPr marL="3200400" lvl="6" indent="-304800" rtl="0">
              <a:spcBef>
                <a:spcPts val="375"/>
              </a:spcBef>
              <a:spcAft>
                <a:spcPts val="0"/>
              </a:spcAft>
              <a:buSzPts val="1200"/>
              <a:buChar char="•"/>
              <a:defRPr sz="1200"/>
            </a:lvl7pPr>
            <a:lvl8pPr marL="3657600" lvl="7" indent="-304800" rtl="0">
              <a:spcBef>
                <a:spcPts val="375"/>
              </a:spcBef>
              <a:spcAft>
                <a:spcPts val="0"/>
              </a:spcAft>
              <a:buSzPts val="1200"/>
              <a:buChar char="•"/>
              <a:defRPr sz="1200"/>
            </a:lvl8pPr>
            <a:lvl9pPr marL="4114800" lvl="8" indent="-304800" rtl="0">
              <a:spcBef>
                <a:spcPts val="375"/>
              </a:spcBef>
              <a:spcAft>
                <a:spcPts val="0"/>
              </a:spcAft>
              <a:buSzPts val="1200"/>
              <a:buChar char="•"/>
              <a:defRPr sz="1200"/>
            </a:lvl9pPr>
          </a:lstStyle>
          <a:p>
            <a:endParaRPr/>
          </a:p>
        </p:txBody>
      </p:sp>
      <p:sp>
        <p:nvSpPr>
          <p:cNvPr id="98" name="Google Shape;98;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
        <p:nvSpPr>
          <p:cNvPr id="99" name="Google Shape;99;p23"/>
          <p:cNvSpPr txBox="1">
            <a:spLocks noGrp="1"/>
          </p:cNvSpPr>
          <p:nvPr>
            <p:ph type="body" idx="3"/>
          </p:nvPr>
        </p:nvSpPr>
        <p:spPr>
          <a:xfrm>
            <a:off x="0" y="0"/>
            <a:ext cx="9144000" cy="921600"/>
          </a:xfrm>
          <a:prstGeom prst="rect">
            <a:avLst/>
          </a:prstGeom>
          <a:noFill/>
          <a:ln>
            <a:noFill/>
          </a:ln>
        </p:spPr>
        <p:txBody>
          <a:bodyPr spcFirstLastPara="1" wrap="square" lIns="91425" tIns="45700" rIns="91425" bIns="45700" anchor="ctr" anchorCtr="0">
            <a:normAutofit/>
          </a:bodyPr>
          <a:lstStyle>
            <a:lvl1pPr marL="457200" lvl="0" indent="-228600" algn="ctr" rtl="0">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rtl="0">
              <a:lnSpc>
                <a:spcPct val="150000"/>
              </a:lnSpc>
              <a:spcBef>
                <a:spcPts val="375"/>
              </a:spcBef>
              <a:spcAft>
                <a:spcPts val="0"/>
              </a:spcAft>
              <a:buClr>
                <a:schemeClr val="dk1"/>
              </a:buClr>
              <a:buSzPts val="1800"/>
              <a:buNone/>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0"/>
        <p:cNvGrpSpPr/>
        <p:nvPr/>
      </p:nvGrpSpPr>
      <p:grpSpPr>
        <a:xfrm>
          <a:off x="0" y="0"/>
          <a:ext cx="0" cy="0"/>
          <a:chOff x="0" y="0"/>
          <a:chExt cx="0" cy="0"/>
        </a:xfrm>
      </p:grpSpPr>
      <p:sp>
        <p:nvSpPr>
          <p:cNvPr id="101" name="Google Shape;101;p24"/>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rmAutofit/>
          </a:bodyPr>
          <a:lstStyle>
            <a:lvl1pPr lvl="0" rtl="0">
              <a:spcBef>
                <a:spcPts val="0"/>
              </a:spcBef>
              <a:spcAft>
                <a:spcPts val="0"/>
              </a:spcAft>
              <a:buSzPts val="36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2" name="Google Shape;102;p24"/>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normAutofit/>
          </a:bodyPr>
          <a:lstStyle>
            <a:lvl1pPr marL="457200" lvl="0" indent="-381000" rtl="0">
              <a:spcBef>
                <a:spcPts val="0"/>
              </a:spcBef>
              <a:spcAft>
                <a:spcPts val="0"/>
              </a:spcAft>
              <a:buSzPts val="2400"/>
              <a:buChar char="•"/>
              <a:defRPr/>
            </a:lvl1pPr>
            <a:lvl2pPr marL="914400" lvl="1" indent="-228600" rtl="0">
              <a:spcBef>
                <a:spcPts val="3000"/>
              </a:spcBef>
              <a:spcAft>
                <a:spcPts val="0"/>
              </a:spcAft>
              <a:buSzPts val="2400"/>
              <a:buNone/>
              <a:defRPr/>
            </a:lvl2pPr>
            <a:lvl3pPr marL="1371600" lvl="2" indent="-323850" rtl="0">
              <a:spcBef>
                <a:spcPts val="375"/>
              </a:spcBef>
              <a:spcAft>
                <a:spcPts val="0"/>
              </a:spcAft>
              <a:buSzPts val="1500"/>
              <a:buChar char="•"/>
              <a:defRPr/>
            </a:lvl3pPr>
            <a:lvl4pPr marL="1828800" lvl="3" indent="-314325" rtl="0">
              <a:spcBef>
                <a:spcPts val="375"/>
              </a:spcBef>
              <a:spcAft>
                <a:spcPts val="0"/>
              </a:spcAft>
              <a:buSzPts val="1350"/>
              <a:buChar char="•"/>
              <a:defRPr/>
            </a:lvl4pPr>
            <a:lvl5pPr marL="2286000" lvl="4" indent="-314325" rtl="0">
              <a:spcBef>
                <a:spcPts val="375"/>
              </a:spcBef>
              <a:spcAft>
                <a:spcPts val="0"/>
              </a:spcAft>
              <a:buSzPts val="1350"/>
              <a:buChar char="•"/>
              <a:defRPr/>
            </a:lvl5pPr>
            <a:lvl6pPr marL="2743200" lvl="5" indent="-314325" rtl="0">
              <a:spcBef>
                <a:spcPts val="375"/>
              </a:spcBef>
              <a:spcAft>
                <a:spcPts val="0"/>
              </a:spcAft>
              <a:buSzPts val="1350"/>
              <a:buChar char="•"/>
              <a:defRPr/>
            </a:lvl6pPr>
            <a:lvl7pPr marL="3200400" lvl="6" indent="-314325" rtl="0">
              <a:spcBef>
                <a:spcPts val="375"/>
              </a:spcBef>
              <a:spcAft>
                <a:spcPts val="0"/>
              </a:spcAft>
              <a:buSzPts val="1350"/>
              <a:buChar char="•"/>
              <a:defRPr/>
            </a:lvl7pPr>
            <a:lvl8pPr marL="3657600" lvl="7" indent="-314325" rtl="0">
              <a:spcBef>
                <a:spcPts val="375"/>
              </a:spcBef>
              <a:spcAft>
                <a:spcPts val="0"/>
              </a:spcAft>
              <a:buSzPts val="1350"/>
              <a:buChar char="•"/>
              <a:defRPr/>
            </a:lvl8pPr>
            <a:lvl9pPr marL="4114800" lvl="8" indent="-314325" rtl="0">
              <a:spcBef>
                <a:spcPts val="375"/>
              </a:spcBef>
              <a:spcAft>
                <a:spcPts val="0"/>
              </a:spcAft>
              <a:buSzPts val="1350"/>
              <a:buChar char="•"/>
              <a:defRPr/>
            </a:lvl9pPr>
          </a:lstStyle>
          <a:p>
            <a:endParaRPr/>
          </a:p>
        </p:txBody>
      </p:sp>
      <p:sp>
        <p:nvSpPr>
          <p:cNvPr id="103" name="Google Shape;103;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body" idx="1"/>
          </p:nvPr>
        </p:nvSpPr>
        <p:spPr>
          <a:xfrm>
            <a:off x="2184116" y="1364104"/>
            <a:ext cx="4762500" cy="247890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L="914400" marR="0" lvl="1" indent="-228600" algn="l" rtl="0">
              <a:lnSpc>
                <a:spcPct val="150000"/>
              </a:lnSpc>
              <a:spcBef>
                <a:spcPts val="3000"/>
              </a:spcBef>
              <a:spcAft>
                <a:spcPts val="0"/>
              </a:spcAft>
              <a:buClr>
                <a:schemeClr val="dk1"/>
              </a:buClr>
              <a:buSzPts val="24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2" name="Google Shape;52;p13"/>
          <p:cNvSpPr txBox="1"/>
          <p:nvPr/>
        </p:nvSpPr>
        <p:spPr>
          <a:xfrm>
            <a:off x="-6304" y="0"/>
            <a:ext cx="9150300" cy="921600"/>
          </a:xfrm>
          <a:prstGeom prst="rect">
            <a:avLst/>
          </a:prstGeom>
          <a:solidFill>
            <a:srgbClr val="333399"/>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Black"/>
              <a:ea typeface="Lato Black"/>
              <a:cs typeface="Lato Black"/>
              <a:sym typeface="Lato Black"/>
            </a:endParaRPr>
          </a:p>
        </p:txBody>
      </p:sp>
      <p:sp>
        <p:nvSpPr>
          <p:cNvPr id="53" name="Google Shape;53;p13"/>
          <p:cNvSpPr txBox="1">
            <a:spLocks noGrp="1"/>
          </p:cNvSpPr>
          <p:nvPr>
            <p:ph type="title"/>
          </p:nvPr>
        </p:nvSpPr>
        <p:spPr>
          <a:xfrm>
            <a:off x="616258" y="0"/>
            <a:ext cx="7886700" cy="914400"/>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lt1"/>
              </a:buClr>
              <a:buSzPts val="3600"/>
              <a:buFont typeface="Lato Black"/>
              <a:buNone/>
              <a:defRPr sz="3600" b="0" i="0" u="none" strike="noStrike" cap="none">
                <a:solidFill>
                  <a:schemeClr val="lt1"/>
                </a:solidFill>
                <a:latin typeface="Lato Black"/>
                <a:ea typeface="Lato Black"/>
                <a:cs typeface="Lato Black"/>
                <a:sym typeface="Lato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cte.careertech.org/sites/default/files/files/resources/LearnerVoice_in_CTE_Toolkit_082021.pdf"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hyperlink" Target="https://www.citigroup.com/rcs/citigpa/akpublic/storage/public/youth_engagement_manual.pdf" TargetMode="External"/><Relationship Id="rId2" Type="http://schemas.openxmlformats.org/officeDocument/2006/relationships/notesSlide" Target="../notesSlides/notesSlide17.xml"/><Relationship Id="rId1" Type="http://schemas.openxmlformats.org/officeDocument/2006/relationships/slideLayout" Target="../slideLayouts/slideLayout22.xml"/><Relationship Id="rId6" Type="http://schemas.openxmlformats.org/officeDocument/2006/relationships/hyperlink" Target="https://www.milwaukeesucceeds.org/youth-adult-equity-assessment" TargetMode="External"/><Relationship Id="rId5" Type="http://schemas.openxmlformats.org/officeDocument/2006/relationships/hyperlink" Target="https://organizingengagement.org/models/ladder-of-childrens-participation/" TargetMode="External"/><Relationship Id="rId4" Type="http://schemas.openxmlformats.org/officeDocument/2006/relationships/hyperlink" Target="https://www.afterschoolalliance.org/YouthVoiceToolkit/"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mailto:erica@patchprogram.org"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hyperlink" Target="mailto:karin.smith@dpi.wi.gov" TargetMode="External"/><Relationship Id="rId4" Type="http://schemas.openxmlformats.org/officeDocument/2006/relationships/hyperlink" Target="mailto:christine.lenske@dpi.wi.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5"/>
          <p:cNvSpPr txBox="1">
            <a:spLocks noGrp="1"/>
          </p:cNvSpPr>
          <p:nvPr>
            <p:ph type="body" idx="1"/>
          </p:nvPr>
        </p:nvSpPr>
        <p:spPr>
          <a:xfrm>
            <a:off x="894150" y="1415950"/>
            <a:ext cx="7355700" cy="1262700"/>
          </a:xfrm>
          <a:prstGeom prst="rect">
            <a:avLst/>
          </a:prstGeom>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1100"/>
              <a:buFont typeface="Arial"/>
              <a:buNone/>
            </a:pPr>
            <a:r>
              <a:rPr lang="en" sz="4000">
                <a:solidFill>
                  <a:schemeClr val="dk1"/>
                </a:solidFill>
                <a:highlight>
                  <a:schemeClr val="lt1"/>
                </a:highlight>
                <a:latin typeface="Lato"/>
                <a:ea typeface="Lato"/>
                <a:cs typeface="Lato"/>
                <a:sym typeface="Lato"/>
              </a:rPr>
              <a:t>Best Practices for Engagement of Learners in the CLNA</a:t>
            </a:r>
            <a:endParaRPr sz="4000">
              <a:solidFill>
                <a:schemeClr val="dk1"/>
              </a:solidFill>
              <a:highlight>
                <a:schemeClr val="lt1"/>
              </a:highlight>
              <a:latin typeface="Lato"/>
              <a:ea typeface="Lato"/>
              <a:cs typeface="Lato"/>
              <a:sym typeface="Lato"/>
            </a:endParaRPr>
          </a:p>
          <a:p>
            <a:pPr marL="0" lvl="0" indent="0" algn="ctr" rtl="0">
              <a:lnSpc>
                <a:spcPct val="100000"/>
              </a:lnSpc>
              <a:spcBef>
                <a:spcPts val="0"/>
              </a:spcBef>
              <a:spcAft>
                <a:spcPts val="0"/>
              </a:spcAft>
              <a:buClr>
                <a:schemeClr val="dk1"/>
              </a:buClr>
              <a:buSzPts val="1100"/>
              <a:buFont typeface="Arial"/>
              <a:buNone/>
            </a:pPr>
            <a:endParaRPr sz="1800">
              <a:solidFill>
                <a:schemeClr val="dk1"/>
              </a:solidFill>
              <a:highlight>
                <a:schemeClr val="lt1"/>
              </a:highlight>
              <a:latin typeface="Lato"/>
              <a:ea typeface="Lato"/>
              <a:cs typeface="Lato"/>
              <a:sym typeface="Lato"/>
            </a:endParaRPr>
          </a:p>
          <a:p>
            <a:pPr marL="0" lvl="0" indent="0" algn="ctr" rtl="0">
              <a:lnSpc>
                <a:spcPct val="100000"/>
              </a:lnSpc>
              <a:spcBef>
                <a:spcPts val="0"/>
              </a:spcBef>
              <a:spcAft>
                <a:spcPts val="0"/>
              </a:spcAft>
              <a:buClr>
                <a:schemeClr val="dk1"/>
              </a:buClr>
              <a:buSzPts val="1100"/>
              <a:buFont typeface="Arial"/>
              <a:buNone/>
            </a:pPr>
            <a:r>
              <a:rPr lang="en" sz="1800">
                <a:solidFill>
                  <a:schemeClr val="dk1"/>
                </a:solidFill>
                <a:highlight>
                  <a:schemeClr val="lt1"/>
                </a:highlight>
                <a:latin typeface="Lato"/>
                <a:ea typeface="Lato"/>
                <a:cs typeface="Lato"/>
                <a:sym typeface="Lato"/>
              </a:rPr>
              <a:t>January 11, 2024</a:t>
            </a:r>
            <a:endParaRPr sz="1800">
              <a:solidFill>
                <a:schemeClr val="dk1"/>
              </a:solidFill>
              <a:highlight>
                <a:schemeClr val="lt1"/>
              </a:highlight>
              <a:latin typeface="Lato"/>
              <a:ea typeface="Lato"/>
              <a:cs typeface="Lato"/>
              <a:sym typeface="Lato"/>
            </a:endParaRPr>
          </a:p>
          <a:p>
            <a:pPr marL="0" lvl="0" indent="0" algn="ctr" rtl="0">
              <a:spcBef>
                <a:spcPts val="0"/>
              </a:spcBef>
              <a:spcAft>
                <a:spcPts val="0"/>
              </a:spcAft>
              <a:buNone/>
            </a:pPr>
            <a:endParaRPr sz="1800"/>
          </a:p>
          <a:p>
            <a:pPr marL="0" lvl="0" indent="0" algn="ctr" rtl="0">
              <a:spcBef>
                <a:spcPts val="0"/>
              </a:spcBef>
              <a:spcAft>
                <a:spcPts val="3000"/>
              </a:spcAft>
              <a:buNone/>
            </a:pPr>
            <a:endParaRPr sz="1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4"/>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rmAutofit/>
          </a:bodyPr>
          <a:lstStyle/>
          <a:p>
            <a:pPr marL="0" lvl="0" indent="0" algn="ctr" rtl="0">
              <a:spcBef>
                <a:spcPts val="0"/>
              </a:spcBef>
              <a:spcAft>
                <a:spcPts val="3000"/>
              </a:spcAft>
              <a:buNone/>
            </a:pPr>
            <a:r>
              <a:rPr lang="en"/>
              <a:t>With Learners, Not For Learners</a:t>
            </a:r>
            <a:endParaRPr/>
          </a:p>
        </p:txBody>
      </p:sp>
      <p:sp>
        <p:nvSpPr>
          <p:cNvPr id="172" name="Google Shape;172;p34"/>
          <p:cNvSpPr txBox="1">
            <a:spLocks noGrp="1"/>
          </p:cNvSpPr>
          <p:nvPr>
            <p:ph type="body" idx="2"/>
          </p:nvPr>
        </p:nvSpPr>
        <p:spPr>
          <a:xfrm>
            <a:off x="934200" y="1169225"/>
            <a:ext cx="3917700" cy="25128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 sz="2000" b="0" u="sng">
                <a:solidFill>
                  <a:schemeClr val="hlink"/>
                </a:solidFill>
                <a:hlinkClick r:id="rId3"/>
              </a:rPr>
              <a:t>With Learners, Not For Learners: A Toolkit for Elevating Learner Voice in CTE</a:t>
            </a:r>
            <a:endParaRPr sz="2000" b="0"/>
          </a:p>
          <a:p>
            <a:pPr marL="0" lvl="0" indent="0" algn="l" rtl="0">
              <a:lnSpc>
                <a:spcPct val="115000"/>
              </a:lnSpc>
              <a:spcBef>
                <a:spcPts val="1000"/>
              </a:spcBef>
              <a:spcAft>
                <a:spcPts val="1000"/>
              </a:spcAft>
              <a:buNone/>
            </a:pPr>
            <a:r>
              <a:rPr lang="en" sz="2000" b="0"/>
              <a:t>Published by Advance CTE and the Association for Career and Technical Education</a:t>
            </a:r>
            <a:endParaRPr sz="2600"/>
          </a:p>
        </p:txBody>
      </p:sp>
      <p:pic>
        <p:nvPicPr>
          <p:cNvPr id="173" name="Google Shape;173;p34"/>
          <p:cNvPicPr preferRelativeResize="0"/>
          <p:nvPr/>
        </p:nvPicPr>
        <p:blipFill rotWithShape="1">
          <a:blip r:embed="rId4">
            <a:alphaModFix/>
          </a:blip>
          <a:srcRect l="1845"/>
          <a:stretch/>
        </p:blipFill>
        <p:spPr>
          <a:xfrm>
            <a:off x="5302650" y="1045825"/>
            <a:ext cx="3138375" cy="3917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5"/>
          <p:cNvSpPr txBox="1">
            <a:spLocks noGrp="1"/>
          </p:cNvSpPr>
          <p:nvPr>
            <p:ph type="title"/>
          </p:nvPr>
        </p:nvSpPr>
        <p:spPr>
          <a:xfrm>
            <a:off x="311700" y="303925"/>
            <a:ext cx="8520600" cy="523800"/>
          </a:xfrm>
          <a:prstGeom prst="rect">
            <a:avLst/>
          </a:prstGeom>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 sz="4044"/>
              <a:t>Types of Learner Engagement</a:t>
            </a:r>
            <a:endParaRPr sz="3377"/>
          </a:p>
          <a:p>
            <a:pPr marL="0" lvl="0" indent="0" algn="ctr" rtl="0">
              <a:spcBef>
                <a:spcPts val="0"/>
              </a:spcBef>
              <a:spcAft>
                <a:spcPts val="0"/>
              </a:spcAft>
              <a:buNone/>
            </a:pPr>
            <a:endParaRPr sz="2933"/>
          </a:p>
        </p:txBody>
      </p:sp>
      <p:sp>
        <p:nvSpPr>
          <p:cNvPr id="179" name="Google Shape;179;p35"/>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normAutofit/>
          </a:bodyPr>
          <a:lstStyle/>
          <a:p>
            <a:pPr marL="0" lvl="0" indent="0" algn="l" rtl="0">
              <a:spcBef>
                <a:spcPts val="0"/>
              </a:spcBef>
              <a:spcAft>
                <a:spcPts val="3000"/>
              </a:spcAft>
              <a:buNone/>
            </a:pPr>
            <a:endParaRPr/>
          </a:p>
        </p:txBody>
      </p:sp>
      <p:pic>
        <p:nvPicPr>
          <p:cNvPr id="180" name="Google Shape;180;p35"/>
          <p:cNvPicPr preferRelativeResize="0"/>
          <p:nvPr/>
        </p:nvPicPr>
        <p:blipFill>
          <a:blip r:embed="rId3">
            <a:alphaModFix/>
          </a:blip>
          <a:stretch>
            <a:fillRect/>
          </a:stretch>
        </p:blipFill>
        <p:spPr>
          <a:xfrm>
            <a:off x="0" y="1062989"/>
            <a:ext cx="9144000" cy="359537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36"/>
          <p:cNvPicPr preferRelativeResize="0"/>
          <p:nvPr/>
        </p:nvPicPr>
        <p:blipFill>
          <a:blip r:embed="rId3">
            <a:alphaModFix/>
          </a:blip>
          <a:stretch>
            <a:fillRect/>
          </a:stretch>
        </p:blipFill>
        <p:spPr>
          <a:xfrm flipH="1">
            <a:off x="3969925" y="3617585"/>
            <a:ext cx="4862376" cy="1464975"/>
          </a:xfrm>
          <a:prstGeom prst="rect">
            <a:avLst/>
          </a:prstGeom>
          <a:noFill/>
          <a:ln>
            <a:noFill/>
          </a:ln>
        </p:spPr>
      </p:pic>
      <p:sp>
        <p:nvSpPr>
          <p:cNvPr id="186" name="Google Shape;186;p36"/>
          <p:cNvSpPr txBox="1">
            <a:spLocks noGrp="1"/>
          </p:cNvSpPr>
          <p:nvPr>
            <p:ph type="title"/>
          </p:nvPr>
        </p:nvSpPr>
        <p:spPr>
          <a:xfrm>
            <a:off x="311700" y="0"/>
            <a:ext cx="8520600" cy="10176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a:t>Learner Engagement Commitments</a:t>
            </a:r>
            <a:endParaRPr/>
          </a:p>
        </p:txBody>
      </p:sp>
      <p:sp>
        <p:nvSpPr>
          <p:cNvPr id="187" name="Google Shape;187;p36"/>
          <p:cNvSpPr txBox="1">
            <a:spLocks noGrp="1"/>
          </p:cNvSpPr>
          <p:nvPr>
            <p:ph type="body" idx="1"/>
          </p:nvPr>
        </p:nvSpPr>
        <p:spPr>
          <a:xfrm>
            <a:off x="368075" y="1102150"/>
            <a:ext cx="8520600" cy="3852000"/>
          </a:xfrm>
          <a:prstGeom prst="rect">
            <a:avLst/>
          </a:prstGeom>
        </p:spPr>
        <p:txBody>
          <a:bodyPr spcFirstLastPara="1" wrap="square" lIns="91425" tIns="45700" rIns="91425" bIns="45700" anchor="t" anchorCtr="0">
            <a:noAutofit/>
          </a:bodyPr>
          <a:lstStyle/>
          <a:p>
            <a:pPr marL="457200" lvl="0" indent="-336550" algn="l" rtl="0">
              <a:lnSpc>
                <a:spcPct val="115000"/>
              </a:lnSpc>
              <a:spcBef>
                <a:spcPts val="0"/>
              </a:spcBef>
              <a:spcAft>
                <a:spcPts val="0"/>
              </a:spcAft>
              <a:buSzPts val="1700"/>
              <a:buAutoNum type="arabicPeriod"/>
            </a:pPr>
            <a:r>
              <a:rPr lang="en" sz="1700" b="0"/>
              <a:t>Learners are </a:t>
            </a:r>
            <a:r>
              <a:rPr lang="en" sz="1700"/>
              <a:t>engaged meaningfully.</a:t>
            </a:r>
            <a:endParaRPr sz="1700"/>
          </a:p>
          <a:p>
            <a:pPr marL="457200" lvl="0" indent="-336550" algn="l" rtl="0">
              <a:lnSpc>
                <a:spcPct val="115000"/>
              </a:lnSpc>
              <a:spcBef>
                <a:spcPts val="1000"/>
              </a:spcBef>
              <a:spcAft>
                <a:spcPts val="0"/>
              </a:spcAft>
              <a:buSzPts val="1700"/>
              <a:buAutoNum type="arabicPeriod"/>
            </a:pPr>
            <a:r>
              <a:rPr lang="en" sz="1700" b="0"/>
              <a:t>Learners are treated as valued as </a:t>
            </a:r>
            <a:r>
              <a:rPr lang="en" sz="1700"/>
              <a:t>trusted stakeholders.</a:t>
            </a:r>
            <a:endParaRPr sz="1700"/>
          </a:p>
          <a:p>
            <a:pPr marL="457200" lvl="0" indent="-336550" algn="l" rtl="0">
              <a:lnSpc>
                <a:spcPct val="115000"/>
              </a:lnSpc>
              <a:spcBef>
                <a:spcPts val="1000"/>
              </a:spcBef>
              <a:spcAft>
                <a:spcPts val="0"/>
              </a:spcAft>
              <a:buSzPts val="1700"/>
              <a:buAutoNum type="arabicPeriod"/>
            </a:pPr>
            <a:r>
              <a:rPr lang="en" sz="1700" b="0"/>
              <a:t>Engagement is inclusive of</a:t>
            </a:r>
            <a:r>
              <a:rPr lang="en" sz="1700"/>
              <a:t> all learner voices.</a:t>
            </a:r>
            <a:endParaRPr sz="1700"/>
          </a:p>
          <a:p>
            <a:pPr marL="457200" lvl="0" indent="-336550" algn="l" rtl="0">
              <a:lnSpc>
                <a:spcPct val="115000"/>
              </a:lnSpc>
              <a:spcBef>
                <a:spcPts val="1000"/>
              </a:spcBef>
              <a:spcAft>
                <a:spcPts val="0"/>
              </a:spcAft>
              <a:buSzPts val="1700"/>
              <a:buAutoNum type="arabicPeriod"/>
            </a:pPr>
            <a:r>
              <a:rPr lang="en" sz="1700" b="0"/>
              <a:t>Learners are prepared to engage effectively through</a:t>
            </a:r>
            <a:r>
              <a:rPr lang="en" sz="1700"/>
              <a:t> training, resources, and supports.</a:t>
            </a:r>
            <a:endParaRPr sz="1700"/>
          </a:p>
          <a:p>
            <a:pPr marL="457200" lvl="0" indent="-336550" algn="l" rtl="0">
              <a:lnSpc>
                <a:spcPct val="115000"/>
              </a:lnSpc>
              <a:spcBef>
                <a:spcPts val="1000"/>
              </a:spcBef>
              <a:spcAft>
                <a:spcPts val="0"/>
              </a:spcAft>
              <a:buSzPts val="1700"/>
              <a:buAutoNum type="arabicPeriod"/>
            </a:pPr>
            <a:r>
              <a:rPr lang="en" sz="1700" b="0"/>
              <a:t>Learners have </a:t>
            </a:r>
            <a:r>
              <a:rPr lang="en" sz="1700"/>
              <a:t>multiple avenues for engagement. </a:t>
            </a:r>
            <a:endParaRPr sz="1700"/>
          </a:p>
          <a:p>
            <a:pPr marL="457200" lvl="0" indent="-336550" algn="l" rtl="0">
              <a:lnSpc>
                <a:spcPct val="115000"/>
              </a:lnSpc>
              <a:spcBef>
                <a:spcPts val="1000"/>
              </a:spcBef>
              <a:spcAft>
                <a:spcPts val="0"/>
              </a:spcAft>
              <a:buSzPts val="1700"/>
              <a:buAutoNum type="arabicPeriod"/>
            </a:pPr>
            <a:r>
              <a:rPr lang="en" sz="1700" b="0"/>
              <a:t>Learner engagement is sustained through </a:t>
            </a:r>
            <a:r>
              <a:rPr lang="en" sz="1700"/>
              <a:t>regular, </a:t>
            </a:r>
            <a:endParaRPr sz="1700"/>
          </a:p>
          <a:p>
            <a:pPr marL="457200" lvl="0" indent="0" algn="l" rtl="0">
              <a:lnSpc>
                <a:spcPct val="115000"/>
              </a:lnSpc>
              <a:spcBef>
                <a:spcPts val="0"/>
              </a:spcBef>
              <a:spcAft>
                <a:spcPts val="0"/>
              </a:spcAft>
              <a:buNone/>
            </a:pPr>
            <a:r>
              <a:rPr lang="en" sz="1700"/>
              <a:t>institutionalized processes. </a:t>
            </a:r>
            <a:endParaRPr sz="1700"/>
          </a:p>
          <a:p>
            <a:pPr marL="457200" lvl="0" indent="-336550" algn="l" rtl="0">
              <a:lnSpc>
                <a:spcPct val="115000"/>
              </a:lnSpc>
              <a:spcBef>
                <a:spcPts val="1000"/>
              </a:spcBef>
              <a:spcAft>
                <a:spcPts val="0"/>
              </a:spcAft>
              <a:buSzPts val="1700"/>
              <a:buAutoNum type="arabicPeriod"/>
            </a:pPr>
            <a:r>
              <a:rPr lang="en" sz="1700" b="0"/>
              <a:t>Learners are</a:t>
            </a:r>
            <a:r>
              <a:rPr lang="en" sz="1700"/>
              <a:t> recognized for their </a:t>
            </a:r>
            <a:endParaRPr sz="1700"/>
          </a:p>
          <a:p>
            <a:pPr marL="457200" lvl="0" indent="0" algn="l" rtl="0">
              <a:lnSpc>
                <a:spcPct val="115000"/>
              </a:lnSpc>
              <a:spcBef>
                <a:spcPts val="0"/>
              </a:spcBef>
              <a:spcAft>
                <a:spcPts val="0"/>
              </a:spcAft>
              <a:buNone/>
            </a:pPr>
            <a:r>
              <a:rPr lang="en" sz="1700"/>
              <a:t>contributions.</a:t>
            </a:r>
            <a:endParaRPr sz="17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7"/>
          <p:cNvSpPr txBox="1">
            <a:spLocks noGrp="1"/>
          </p:cNvSpPr>
          <p:nvPr>
            <p:ph type="title"/>
          </p:nvPr>
        </p:nvSpPr>
        <p:spPr>
          <a:xfrm>
            <a:off x="311700" y="243050"/>
            <a:ext cx="8520600" cy="572700"/>
          </a:xfrm>
          <a:prstGeom prst="rect">
            <a:avLst/>
          </a:prstGeom>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
              <a:t>Methods of Engagement</a:t>
            </a:r>
            <a:endParaRPr/>
          </a:p>
        </p:txBody>
      </p:sp>
      <p:sp>
        <p:nvSpPr>
          <p:cNvPr id="193" name="Google Shape;193;p37"/>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normAutofit/>
          </a:bodyPr>
          <a:lstStyle/>
          <a:p>
            <a:pPr marL="457200" lvl="0" indent="-381000" algn="l" rtl="0">
              <a:spcBef>
                <a:spcPts val="0"/>
              </a:spcBef>
              <a:spcAft>
                <a:spcPts val="0"/>
              </a:spcAft>
              <a:buSzPts val="2400"/>
              <a:buChar char="•"/>
            </a:pPr>
            <a:r>
              <a:rPr lang="en"/>
              <a:t>Social Media</a:t>
            </a:r>
            <a:endParaRPr/>
          </a:p>
          <a:p>
            <a:pPr marL="457200" lvl="0" indent="-381000" algn="l" rtl="0">
              <a:spcBef>
                <a:spcPts val="1000"/>
              </a:spcBef>
              <a:spcAft>
                <a:spcPts val="0"/>
              </a:spcAft>
              <a:buSzPts val="2400"/>
              <a:buChar char="•"/>
            </a:pPr>
            <a:r>
              <a:rPr lang="en"/>
              <a:t>Surveys</a:t>
            </a:r>
            <a:endParaRPr/>
          </a:p>
          <a:p>
            <a:pPr marL="457200" lvl="0" indent="-381000" algn="l" rtl="0">
              <a:spcBef>
                <a:spcPts val="1000"/>
              </a:spcBef>
              <a:spcAft>
                <a:spcPts val="0"/>
              </a:spcAft>
              <a:buSzPts val="2400"/>
              <a:buChar char="•"/>
            </a:pPr>
            <a:r>
              <a:rPr lang="en"/>
              <a:t>Focus Groups</a:t>
            </a:r>
            <a:endParaRPr/>
          </a:p>
          <a:p>
            <a:pPr marL="457200" lvl="0" indent="-381000" algn="l" rtl="0">
              <a:spcBef>
                <a:spcPts val="1000"/>
              </a:spcBef>
              <a:spcAft>
                <a:spcPts val="0"/>
              </a:spcAft>
              <a:buSzPts val="2400"/>
              <a:buChar char="•"/>
            </a:pPr>
            <a:r>
              <a:rPr lang="en"/>
              <a:t>Participatory Action Research</a:t>
            </a:r>
            <a:endParaRPr/>
          </a:p>
          <a:p>
            <a:pPr marL="457200" lvl="0" indent="-381000" algn="l" rtl="0">
              <a:spcBef>
                <a:spcPts val="1000"/>
              </a:spcBef>
              <a:spcAft>
                <a:spcPts val="0"/>
              </a:spcAft>
              <a:buSzPts val="2400"/>
              <a:buChar char="•"/>
            </a:pPr>
            <a:r>
              <a:rPr lang="en"/>
              <a:t>Program Review/Needs Assessment</a:t>
            </a:r>
            <a:endParaRPr/>
          </a:p>
          <a:p>
            <a:pPr marL="457200" lvl="0" indent="-381000" algn="l" rtl="0">
              <a:spcBef>
                <a:spcPts val="1000"/>
              </a:spcBef>
              <a:spcAft>
                <a:spcPts val="0"/>
              </a:spcAft>
              <a:buSzPts val="2400"/>
              <a:buChar char="•"/>
            </a:pPr>
            <a:r>
              <a:rPr lang="en"/>
              <a:t>Conferences/Events</a:t>
            </a:r>
            <a:endParaRPr/>
          </a:p>
          <a:p>
            <a:pPr marL="457200" lvl="0" indent="-381000" algn="l" rtl="0">
              <a:spcBef>
                <a:spcPts val="1000"/>
              </a:spcBef>
              <a:spcAft>
                <a:spcPts val="1000"/>
              </a:spcAft>
              <a:buSzPts val="2400"/>
              <a:buChar char="•"/>
            </a:pPr>
            <a:r>
              <a:rPr lang="en"/>
              <a:t>Advisory Board/Committee/Workgroup</a:t>
            </a:r>
            <a:endParaRPr/>
          </a:p>
        </p:txBody>
      </p:sp>
      <p:pic>
        <p:nvPicPr>
          <p:cNvPr id="194" name="Google Shape;194;p37"/>
          <p:cNvPicPr preferRelativeResize="0"/>
          <p:nvPr/>
        </p:nvPicPr>
        <p:blipFill>
          <a:blip r:embed="rId3">
            <a:alphaModFix/>
          </a:blip>
          <a:stretch>
            <a:fillRect/>
          </a:stretch>
        </p:blipFill>
        <p:spPr>
          <a:xfrm>
            <a:off x="5605275" y="1152475"/>
            <a:ext cx="2930974" cy="19571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8"/>
          <p:cNvSpPr txBox="1">
            <a:spLocks noGrp="1"/>
          </p:cNvSpPr>
          <p:nvPr>
            <p:ph type="title"/>
          </p:nvPr>
        </p:nvSpPr>
        <p:spPr>
          <a:xfrm>
            <a:off x="311700" y="282175"/>
            <a:ext cx="8520600" cy="572700"/>
          </a:xfrm>
          <a:prstGeom prst="rect">
            <a:avLst/>
          </a:prstGeom>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
              <a:t>Questions to Ask About Career Pathways</a:t>
            </a:r>
            <a:endParaRPr/>
          </a:p>
        </p:txBody>
      </p:sp>
      <p:sp>
        <p:nvSpPr>
          <p:cNvPr id="200" name="Google Shape;200;p38"/>
          <p:cNvSpPr txBox="1">
            <a:spLocks noGrp="1"/>
          </p:cNvSpPr>
          <p:nvPr>
            <p:ph type="body" idx="1"/>
          </p:nvPr>
        </p:nvSpPr>
        <p:spPr>
          <a:xfrm>
            <a:off x="311700" y="1152475"/>
            <a:ext cx="8520600" cy="3605100"/>
          </a:xfrm>
          <a:prstGeom prst="rect">
            <a:avLst/>
          </a:prstGeom>
        </p:spPr>
        <p:txBody>
          <a:bodyPr spcFirstLastPara="1" wrap="square" lIns="91425" tIns="45700" rIns="91425" bIns="45700" anchor="t" anchorCtr="0">
            <a:noAutofit/>
          </a:bodyPr>
          <a:lstStyle/>
          <a:p>
            <a:pPr marL="457200" lvl="0" indent="-342900" algn="l" rtl="0">
              <a:lnSpc>
                <a:spcPct val="115000"/>
              </a:lnSpc>
              <a:spcBef>
                <a:spcPts val="0"/>
              </a:spcBef>
              <a:spcAft>
                <a:spcPts val="0"/>
              </a:spcAft>
              <a:buSzPts val="1800"/>
              <a:buChar char="•"/>
            </a:pPr>
            <a:r>
              <a:rPr lang="en" sz="1800"/>
              <a:t>What career pathway program(s) are offered at our school that interest you?  Why?</a:t>
            </a:r>
            <a:endParaRPr sz="1800"/>
          </a:p>
          <a:p>
            <a:pPr marL="457200" lvl="0" indent="-342900" algn="l" rtl="0">
              <a:lnSpc>
                <a:spcPct val="115000"/>
              </a:lnSpc>
              <a:spcBef>
                <a:spcPts val="1000"/>
              </a:spcBef>
              <a:spcAft>
                <a:spcPts val="0"/>
              </a:spcAft>
              <a:buSzPts val="1800"/>
              <a:buChar char="•"/>
            </a:pPr>
            <a:r>
              <a:rPr lang="en" sz="1800"/>
              <a:t>What supports or services would make participating and being successful in a career pathway program easier for you?</a:t>
            </a:r>
            <a:endParaRPr sz="1800"/>
          </a:p>
          <a:p>
            <a:pPr marL="457200" lvl="0" indent="-342900" algn="l" rtl="0">
              <a:lnSpc>
                <a:spcPct val="115000"/>
              </a:lnSpc>
              <a:spcBef>
                <a:spcPts val="1000"/>
              </a:spcBef>
              <a:spcAft>
                <a:spcPts val="0"/>
              </a:spcAft>
              <a:buSzPts val="1800"/>
              <a:buChar char="•"/>
            </a:pPr>
            <a:r>
              <a:rPr lang="en" sz="1800"/>
              <a:t>How does the content you learn in your CTE classes feel relevant to you personally?</a:t>
            </a:r>
            <a:endParaRPr sz="1800"/>
          </a:p>
          <a:p>
            <a:pPr marL="457200" lvl="0" indent="-342900" algn="l" rtl="0">
              <a:lnSpc>
                <a:spcPct val="115000"/>
              </a:lnSpc>
              <a:spcBef>
                <a:spcPts val="1000"/>
              </a:spcBef>
              <a:spcAft>
                <a:spcPts val="0"/>
              </a:spcAft>
              <a:buSzPts val="1800"/>
              <a:buChar char="•"/>
            </a:pPr>
            <a:r>
              <a:rPr lang="en" sz="1800"/>
              <a:t>What types of work-based learning have been or would be the most valuable to you?</a:t>
            </a:r>
            <a:endParaRPr sz="1800"/>
          </a:p>
          <a:p>
            <a:pPr marL="457200" lvl="0" indent="-342900" algn="l" rtl="0">
              <a:lnSpc>
                <a:spcPct val="115000"/>
              </a:lnSpc>
              <a:spcBef>
                <a:spcPts val="1000"/>
              </a:spcBef>
              <a:spcAft>
                <a:spcPts val="1000"/>
              </a:spcAft>
              <a:buSzPts val="1800"/>
              <a:buChar char="•"/>
            </a:pPr>
            <a:r>
              <a:rPr lang="en" sz="1800"/>
              <a:t>How could the dual enrollment courses offered at our school help prepare you for college?</a:t>
            </a:r>
            <a:endParaRPr sz="1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9"/>
          <p:cNvSpPr txBox="1">
            <a:spLocks noGrp="1"/>
          </p:cNvSpPr>
          <p:nvPr>
            <p:ph type="title"/>
          </p:nvPr>
        </p:nvSpPr>
        <p:spPr>
          <a:xfrm>
            <a:off x="311700" y="241450"/>
            <a:ext cx="8520600" cy="572700"/>
          </a:xfrm>
          <a:prstGeom prst="rect">
            <a:avLst/>
          </a:prstGeom>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
              <a:t>Questions to Ask About Career Readiness</a:t>
            </a:r>
            <a:endParaRPr/>
          </a:p>
        </p:txBody>
      </p:sp>
      <p:sp>
        <p:nvSpPr>
          <p:cNvPr id="206" name="Google Shape;206;p39"/>
          <p:cNvSpPr txBox="1">
            <a:spLocks noGrp="1"/>
          </p:cNvSpPr>
          <p:nvPr>
            <p:ph type="body" idx="1"/>
          </p:nvPr>
        </p:nvSpPr>
        <p:spPr>
          <a:xfrm>
            <a:off x="311700" y="1215525"/>
            <a:ext cx="8520600" cy="3529800"/>
          </a:xfrm>
          <a:prstGeom prst="rect">
            <a:avLst/>
          </a:prstGeom>
        </p:spPr>
        <p:txBody>
          <a:bodyPr spcFirstLastPara="1" wrap="square" lIns="91425" tIns="45700" rIns="91425" bIns="45700" anchor="t" anchorCtr="0">
            <a:normAutofit/>
          </a:bodyPr>
          <a:lstStyle/>
          <a:p>
            <a:pPr marL="457200" lvl="0" indent="-345440" algn="l" rtl="0">
              <a:lnSpc>
                <a:spcPct val="115000"/>
              </a:lnSpc>
              <a:spcBef>
                <a:spcPts val="0"/>
              </a:spcBef>
              <a:spcAft>
                <a:spcPts val="0"/>
              </a:spcAft>
              <a:buSzPts val="1840"/>
              <a:buChar char="•"/>
            </a:pPr>
            <a:r>
              <a:rPr lang="en" sz="1840"/>
              <a:t>How do you learn about career readiness activities at our school? </a:t>
            </a:r>
            <a:endParaRPr sz="1840"/>
          </a:p>
          <a:p>
            <a:pPr marL="457200" lvl="0" indent="-345440" algn="l" rtl="0">
              <a:lnSpc>
                <a:spcPct val="115000"/>
              </a:lnSpc>
              <a:spcBef>
                <a:spcPts val="1000"/>
              </a:spcBef>
              <a:spcAft>
                <a:spcPts val="0"/>
              </a:spcAft>
              <a:buSzPts val="1840"/>
              <a:buChar char="•"/>
            </a:pPr>
            <a:r>
              <a:rPr lang="en" sz="1840"/>
              <a:t>What could we do to encourage more students to participate in career readiness activities?</a:t>
            </a:r>
            <a:endParaRPr sz="1840"/>
          </a:p>
          <a:p>
            <a:pPr marL="457200" lvl="0" indent="-345440" algn="l" rtl="0">
              <a:lnSpc>
                <a:spcPct val="115000"/>
              </a:lnSpc>
              <a:spcBef>
                <a:spcPts val="1000"/>
              </a:spcBef>
              <a:spcAft>
                <a:spcPts val="0"/>
              </a:spcAft>
              <a:buSzPts val="1840"/>
              <a:buChar char="•"/>
            </a:pPr>
            <a:r>
              <a:rPr lang="en" sz="1840"/>
              <a:t>What has made you feel uncomfortable, marginalized or discriminated against when participating in career readiness activities?</a:t>
            </a:r>
            <a:endParaRPr sz="1840"/>
          </a:p>
          <a:p>
            <a:pPr marL="457200" lvl="0" indent="-345440" algn="l" rtl="0">
              <a:lnSpc>
                <a:spcPct val="115000"/>
              </a:lnSpc>
              <a:spcBef>
                <a:spcPts val="1000"/>
              </a:spcBef>
              <a:spcAft>
                <a:spcPts val="0"/>
              </a:spcAft>
              <a:buSzPts val="1840"/>
              <a:buChar char="•"/>
            </a:pPr>
            <a:r>
              <a:rPr lang="en" sz="1840"/>
              <a:t>What has made you feel welcome, supported or valued when participating in career readiness activities?</a:t>
            </a:r>
            <a:endParaRPr sz="1840"/>
          </a:p>
          <a:p>
            <a:pPr marL="457200" lvl="0" indent="-345440" algn="l" rtl="0">
              <a:lnSpc>
                <a:spcPct val="115000"/>
              </a:lnSpc>
              <a:spcBef>
                <a:spcPts val="1000"/>
              </a:spcBef>
              <a:spcAft>
                <a:spcPts val="1000"/>
              </a:spcAft>
              <a:buSzPts val="1840"/>
              <a:buChar char="•"/>
            </a:pPr>
            <a:r>
              <a:rPr lang="en" sz="1840"/>
              <a:t>What career readiness activity has helped you the most? The least?</a:t>
            </a:r>
            <a:endParaRPr sz="184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40"/>
          <p:cNvSpPr txBox="1">
            <a:spLocks noGrp="1"/>
          </p:cNvSpPr>
          <p:nvPr>
            <p:ph type="title"/>
          </p:nvPr>
        </p:nvSpPr>
        <p:spPr>
          <a:xfrm>
            <a:off x="311700" y="255025"/>
            <a:ext cx="8520600" cy="572700"/>
          </a:xfrm>
          <a:prstGeom prst="rect">
            <a:avLst/>
          </a:prstGeom>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
              <a:t>Questions to Ask About ACP</a:t>
            </a:r>
            <a:endParaRPr/>
          </a:p>
        </p:txBody>
      </p:sp>
      <p:sp>
        <p:nvSpPr>
          <p:cNvPr id="212" name="Google Shape;212;p40"/>
          <p:cNvSpPr txBox="1">
            <a:spLocks noGrp="1"/>
          </p:cNvSpPr>
          <p:nvPr>
            <p:ph type="body" idx="1"/>
          </p:nvPr>
        </p:nvSpPr>
        <p:spPr>
          <a:xfrm>
            <a:off x="311700" y="1152475"/>
            <a:ext cx="8520600" cy="3645900"/>
          </a:xfrm>
          <a:prstGeom prst="rect">
            <a:avLst/>
          </a:prstGeom>
        </p:spPr>
        <p:txBody>
          <a:bodyPr spcFirstLastPara="1" wrap="square" lIns="91425" tIns="45700" rIns="91425" bIns="45700" anchor="t" anchorCtr="0">
            <a:normAutofit/>
          </a:bodyPr>
          <a:lstStyle/>
          <a:p>
            <a:pPr marL="457200" lvl="0" indent="-342900" algn="l" rtl="0">
              <a:lnSpc>
                <a:spcPct val="115000"/>
              </a:lnSpc>
              <a:spcBef>
                <a:spcPts val="0"/>
              </a:spcBef>
              <a:spcAft>
                <a:spcPts val="0"/>
              </a:spcAft>
              <a:buSzPts val="1800"/>
              <a:buChar char="•"/>
            </a:pPr>
            <a:r>
              <a:rPr lang="en" sz="1800"/>
              <a:t>Which individuals or organizations do you turn to for help with academic and career planning or support?</a:t>
            </a:r>
            <a:endParaRPr sz="1800"/>
          </a:p>
          <a:p>
            <a:pPr marL="457200" lvl="0" indent="-342900" algn="l" rtl="0">
              <a:lnSpc>
                <a:spcPct val="115000"/>
              </a:lnSpc>
              <a:spcBef>
                <a:spcPts val="1000"/>
              </a:spcBef>
              <a:spcAft>
                <a:spcPts val="0"/>
              </a:spcAft>
              <a:buSzPts val="1800"/>
              <a:buChar char="•"/>
            </a:pPr>
            <a:r>
              <a:rPr lang="en" sz="1800"/>
              <a:t>In what ways does ACP help you feel connected to your long-term goals?</a:t>
            </a:r>
            <a:endParaRPr sz="1800"/>
          </a:p>
          <a:p>
            <a:pPr marL="457200" lvl="0" indent="-342900" algn="l" rtl="0">
              <a:lnSpc>
                <a:spcPct val="115000"/>
              </a:lnSpc>
              <a:spcBef>
                <a:spcPts val="1000"/>
              </a:spcBef>
              <a:spcAft>
                <a:spcPts val="0"/>
              </a:spcAft>
              <a:buSzPts val="1800"/>
              <a:buChar char="•"/>
            </a:pPr>
            <a:r>
              <a:rPr lang="en" sz="1800"/>
              <a:t>In what ways do you see yourself as a driver of your own career exploration and planning?</a:t>
            </a:r>
            <a:endParaRPr sz="1800"/>
          </a:p>
          <a:p>
            <a:pPr marL="457200" lvl="0" indent="-342900" algn="l" rtl="0">
              <a:lnSpc>
                <a:spcPct val="115000"/>
              </a:lnSpc>
              <a:spcBef>
                <a:spcPts val="1000"/>
              </a:spcBef>
              <a:spcAft>
                <a:spcPts val="0"/>
              </a:spcAft>
              <a:buSzPts val="1800"/>
              <a:buChar char="•"/>
            </a:pPr>
            <a:r>
              <a:rPr lang="en" sz="1800"/>
              <a:t>How has ACP positioned you for your future?</a:t>
            </a:r>
            <a:endParaRPr sz="1800"/>
          </a:p>
          <a:p>
            <a:pPr marL="457200" lvl="0" indent="-342900" algn="l" rtl="0">
              <a:lnSpc>
                <a:spcPct val="115000"/>
              </a:lnSpc>
              <a:spcBef>
                <a:spcPts val="1000"/>
              </a:spcBef>
              <a:spcAft>
                <a:spcPts val="0"/>
              </a:spcAft>
              <a:buSzPts val="1800"/>
              <a:buChar char="•"/>
            </a:pPr>
            <a:r>
              <a:rPr lang="en" sz="1800"/>
              <a:t>If you could change one thing about ACP in our school, what would it be?</a:t>
            </a:r>
            <a:endParaRPr sz="1800"/>
          </a:p>
          <a:p>
            <a:pPr marL="457200" lvl="0" indent="-342900" algn="l" rtl="0">
              <a:lnSpc>
                <a:spcPct val="115000"/>
              </a:lnSpc>
              <a:spcBef>
                <a:spcPts val="1000"/>
              </a:spcBef>
              <a:spcAft>
                <a:spcPts val="1000"/>
              </a:spcAft>
              <a:buSzPts val="1800"/>
              <a:buChar char="•"/>
            </a:pPr>
            <a:r>
              <a:rPr lang="en" sz="1800"/>
              <a:t>How could I, as school counselor, educator, or administrator, improve your ACP experience?</a:t>
            </a:r>
            <a:endParaRPr sz="1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1"/>
          <p:cNvSpPr txBox="1">
            <a:spLocks noGrp="1"/>
          </p:cNvSpPr>
          <p:nvPr>
            <p:ph type="title"/>
          </p:nvPr>
        </p:nvSpPr>
        <p:spPr>
          <a:xfrm>
            <a:off x="311700" y="0"/>
            <a:ext cx="8520600" cy="8826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a:t>Additional Learner Voice Resources</a:t>
            </a:r>
            <a:endParaRPr/>
          </a:p>
        </p:txBody>
      </p:sp>
      <p:sp>
        <p:nvSpPr>
          <p:cNvPr id="218" name="Google Shape;218;p41"/>
          <p:cNvSpPr txBox="1">
            <a:spLocks noGrp="1"/>
          </p:cNvSpPr>
          <p:nvPr>
            <p:ph type="body" idx="1"/>
          </p:nvPr>
        </p:nvSpPr>
        <p:spPr>
          <a:xfrm>
            <a:off x="311700" y="1317400"/>
            <a:ext cx="8520600" cy="3251400"/>
          </a:xfrm>
          <a:prstGeom prst="rect">
            <a:avLst/>
          </a:prstGeom>
        </p:spPr>
        <p:txBody>
          <a:bodyPr spcFirstLastPara="1" wrap="square" lIns="91425" tIns="45700" rIns="91425" bIns="45700" anchor="t" anchorCtr="0">
            <a:normAutofit/>
          </a:bodyPr>
          <a:lstStyle/>
          <a:p>
            <a:pPr marL="457200" lvl="0" indent="-342900" algn="l" rtl="0">
              <a:lnSpc>
                <a:spcPct val="115000"/>
              </a:lnSpc>
              <a:spcBef>
                <a:spcPts val="0"/>
              </a:spcBef>
              <a:spcAft>
                <a:spcPts val="0"/>
              </a:spcAft>
              <a:buSzPts val="1800"/>
              <a:buAutoNum type="arabicPeriod"/>
            </a:pPr>
            <a:r>
              <a:rPr lang="en" sz="1800" b="0" u="sng">
                <a:solidFill>
                  <a:schemeClr val="hlink"/>
                </a:solidFill>
                <a:hlinkClick r:id="rId3"/>
              </a:rPr>
              <a:t>Youth Voices in Youth Employment: A roadmap for promoting meaningful youth engagement in youth employment programs</a:t>
            </a:r>
            <a:r>
              <a:rPr lang="en" sz="1800" b="0"/>
              <a:t>, by the Youth Employers Funder Group</a:t>
            </a:r>
            <a:endParaRPr sz="1800" b="0"/>
          </a:p>
          <a:p>
            <a:pPr marL="457200" lvl="0" indent="-342900" algn="l" rtl="0">
              <a:lnSpc>
                <a:spcPct val="115000"/>
              </a:lnSpc>
              <a:spcBef>
                <a:spcPts val="1000"/>
              </a:spcBef>
              <a:spcAft>
                <a:spcPts val="0"/>
              </a:spcAft>
              <a:buSzPts val="1800"/>
              <a:buAutoNum type="arabicPeriod"/>
            </a:pPr>
            <a:r>
              <a:rPr lang="en" sz="1800" b="0" u="sng">
                <a:solidFill>
                  <a:schemeClr val="hlink"/>
                </a:solidFill>
                <a:hlinkClick r:id="rId4"/>
              </a:rPr>
              <a:t>Youth Voice Toolkit</a:t>
            </a:r>
            <a:r>
              <a:rPr lang="en" sz="1800" b="0"/>
              <a:t>, by the Afterschool Alliance</a:t>
            </a:r>
            <a:endParaRPr sz="1800" b="0"/>
          </a:p>
          <a:p>
            <a:pPr marL="457200" lvl="0" indent="-342900" algn="l" rtl="0">
              <a:lnSpc>
                <a:spcPct val="115000"/>
              </a:lnSpc>
              <a:spcBef>
                <a:spcPts val="1000"/>
              </a:spcBef>
              <a:spcAft>
                <a:spcPts val="0"/>
              </a:spcAft>
              <a:buSzPts val="1800"/>
              <a:buAutoNum type="arabicPeriod"/>
            </a:pPr>
            <a:r>
              <a:rPr lang="en" sz="1800" b="0" u="sng">
                <a:solidFill>
                  <a:schemeClr val="hlink"/>
                </a:solidFill>
                <a:hlinkClick r:id="rId5"/>
              </a:rPr>
              <a:t>Hart’s Ladder of Participation</a:t>
            </a:r>
            <a:r>
              <a:rPr lang="en" sz="1800" b="0"/>
              <a:t>, taken from Organizing Engagement website</a:t>
            </a:r>
            <a:endParaRPr sz="1800" b="0"/>
          </a:p>
          <a:p>
            <a:pPr marL="457200" lvl="0" indent="-342900" algn="l" rtl="0">
              <a:lnSpc>
                <a:spcPct val="115000"/>
              </a:lnSpc>
              <a:spcBef>
                <a:spcPts val="1000"/>
              </a:spcBef>
              <a:spcAft>
                <a:spcPts val="0"/>
              </a:spcAft>
              <a:buSzPts val="1800"/>
              <a:buAutoNum type="arabicPeriod"/>
            </a:pPr>
            <a:r>
              <a:rPr lang="en" sz="1800" b="0" u="sng">
                <a:solidFill>
                  <a:schemeClr val="hlink"/>
                </a:solidFill>
                <a:hlinkClick r:id="rId6"/>
              </a:rPr>
              <a:t>Youth Adult Equity Assessment</a:t>
            </a:r>
            <a:r>
              <a:rPr lang="en" sz="1800" b="0"/>
              <a:t>, by Milwaukee Succeeds</a:t>
            </a:r>
            <a:endParaRPr sz="1800" b="0"/>
          </a:p>
          <a:p>
            <a:pPr marL="0" lvl="0" indent="0" algn="l" rtl="0">
              <a:spcBef>
                <a:spcPts val="1000"/>
              </a:spcBef>
              <a:spcAft>
                <a:spcPts val="300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42"/>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rmAutofit/>
          </a:bodyPr>
          <a:lstStyle/>
          <a:p>
            <a:pPr marL="0" lvl="0" indent="0" algn="ctr" rtl="0">
              <a:spcBef>
                <a:spcPts val="0"/>
              </a:spcBef>
              <a:spcAft>
                <a:spcPts val="3000"/>
              </a:spcAft>
              <a:buNone/>
            </a:pPr>
            <a:endParaRPr/>
          </a:p>
        </p:txBody>
      </p:sp>
      <p:pic>
        <p:nvPicPr>
          <p:cNvPr id="224" name="Google Shape;224;p42"/>
          <p:cNvPicPr preferRelativeResize="0"/>
          <p:nvPr/>
        </p:nvPicPr>
        <p:blipFill>
          <a:blip r:embed="rId3">
            <a:alphaModFix/>
          </a:blip>
          <a:stretch>
            <a:fillRect/>
          </a:stretch>
        </p:blipFill>
        <p:spPr>
          <a:xfrm>
            <a:off x="2209800" y="1074000"/>
            <a:ext cx="4572000" cy="3009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6"/>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rmAutofit/>
          </a:bodyPr>
          <a:lstStyle/>
          <a:p>
            <a:pPr marL="0" lvl="0" indent="0" algn="ctr" rtl="0">
              <a:spcBef>
                <a:spcPts val="0"/>
              </a:spcBef>
              <a:spcAft>
                <a:spcPts val="3000"/>
              </a:spcAft>
              <a:buNone/>
            </a:pPr>
            <a:r>
              <a:rPr lang="en"/>
              <a:t>Facilitators</a:t>
            </a:r>
            <a:endParaRPr/>
          </a:p>
        </p:txBody>
      </p:sp>
      <p:sp>
        <p:nvSpPr>
          <p:cNvPr id="114" name="Google Shape;114;p26"/>
          <p:cNvSpPr txBox="1">
            <a:spLocks noGrp="1"/>
          </p:cNvSpPr>
          <p:nvPr>
            <p:ph type="body" idx="2"/>
          </p:nvPr>
        </p:nvSpPr>
        <p:spPr>
          <a:xfrm>
            <a:off x="1726375" y="1343725"/>
            <a:ext cx="7083300" cy="27930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 sz="1900"/>
              <a:t>Erica Koepsel, Providers and Teens Communicating for Health (PATCH) , </a:t>
            </a:r>
            <a:r>
              <a:rPr lang="en" sz="1900" u="sng">
                <a:solidFill>
                  <a:schemeClr val="hlink"/>
                </a:solidFill>
                <a:hlinkClick r:id="rId3"/>
              </a:rPr>
              <a:t>erica@patchprogram.org</a:t>
            </a:r>
            <a:r>
              <a:rPr lang="en" sz="1900"/>
              <a:t> </a:t>
            </a:r>
            <a:endParaRPr sz="1900"/>
          </a:p>
          <a:p>
            <a:pPr marL="0" lvl="0" indent="0" algn="l" rtl="0">
              <a:spcBef>
                <a:spcPts val="1000"/>
              </a:spcBef>
              <a:spcAft>
                <a:spcPts val="0"/>
              </a:spcAft>
              <a:buNone/>
            </a:pPr>
            <a:r>
              <a:rPr lang="en" sz="1900"/>
              <a:t>Chris Lenske, DPI/CTE , </a:t>
            </a:r>
            <a:r>
              <a:rPr lang="en" sz="1900" u="sng">
                <a:solidFill>
                  <a:schemeClr val="hlink"/>
                </a:solidFill>
                <a:hlinkClick r:id="rId4"/>
              </a:rPr>
              <a:t>christine.lenske@dpi.wi.gov</a:t>
            </a:r>
            <a:endParaRPr sz="1900"/>
          </a:p>
          <a:p>
            <a:pPr marL="0" lvl="0" indent="0" algn="l" rtl="0">
              <a:spcBef>
                <a:spcPts val="1000"/>
              </a:spcBef>
              <a:spcAft>
                <a:spcPts val="0"/>
              </a:spcAft>
              <a:buClr>
                <a:schemeClr val="dk1"/>
              </a:buClr>
              <a:buSzPts val="1100"/>
              <a:buFont typeface="Arial"/>
              <a:buNone/>
            </a:pPr>
            <a:r>
              <a:rPr lang="en" sz="1900"/>
              <a:t>Karin Smith, DPI/CTE , </a:t>
            </a:r>
            <a:r>
              <a:rPr lang="en" sz="1900" u="sng">
                <a:solidFill>
                  <a:schemeClr val="hlink"/>
                </a:solidFill>
                <a:hlinkClick r:id="rId5"/>
              </a:rPr>
              <a:t>karin.smith@dpi.wi.gov</a:t>
            </a:r>
            <a:r>
              <a:rPr lang="en" sz="1900"/>
              <a:t> </a:t>
            </a:r>
            <a:endParaRPr sz="19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7"/>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rmAutofit/>
          </a:bodyPr>
          <a:lstStyle/>
          <a:p>
            <a:pPr marL="0" lvl="0" indent="0" algn="ctr" rtl="0">
              <a:spcBef>
                <a:spcPts val="0"/>
              </a:spcBef>
              <a:spcAft>
                <a:spcPts val="3000"/>
              </a:spcAft>
              <a:buNone/>
            </a:pPr>
            <a:r>
              <a:rPr lang="en"/>
              <a:t>Special Guests</a:t>
            </a:r>
            <a:endParaRPr/>
          </a:p>
        </p:txBody>
      </p:sp>
      <p:sp>
        <p:nvSpPr>
          <p:cNvPr id="120" name="Google Shape;120;p27"/>
          <p:cNvSpPr txBox="1">
            <a:spLocks noGrp="1"/>
          </p:cNvSpPr>
          <p:nvPr>
            <p:ph type="body" idx="2"/>
          </p:nvPr>
        </p:nvSpPr>
        <p:spPr>
          <a:xfrm>
            <a:off x="2052028" y="1197429"/>
            <a:ext cx="5046900" cy="2512800"/>
          </a:xfrm>
          <a:prstGeom prst="rect">
            <a:avLst/>
          </a:prstGeom>
        </p:spPr>
        <p:txBody>
          <a:bodyPr spcFirstLastPara="1" wrap="square" lIns="91425" tIns="45700" rIns="91425" bIns="45700" anchor="t" anchorCtr="0">
            <a:normAutofit fontScale="92500" lnSpcReduction="20000"/>
          </a:bodyPr>
          <a:lstStyle/>
          <a:p>
            <a:pPr marL="0" lvl="0" indent="0" algn="l" rtl="0">
              <a:spcBef>
                <a:spcPts val="0"/>
              </a:spcBef>
              <a:spcAft>
                <a:spcPts val="0"/>
              </a:spcAft>
              <a:buClr>
                <a:schemeClr val="dk1"/>
              </a:buClr>
              <a:buSzPct val="45833"/>
              <a:buFont typeface="Arial"/>
              <a:buNone/>
            </a:pPr>
            <a:r>
              <a:rPr lang="en"/>
              <a:t>Jamillah - Senior - Racine, WI</a:t>
            </a:r>
            <a:endParaRPr/>
          </a:p>
          <a:p>
            <a:pPr marL="0" lvl="0" indent="0" algn="l" rtl="0">
              <a:spcBef>
                <a:spcPts val="439"/>
              </a:spcBef>
              <a:spcAft>
                <a:spcPts val="0"/>
              </a:spcAft>
              <a:buNone/>
            </a:pPr>
            <a:r>
              <a:rPr lang="en"/>
              <a:t>Jayvyn - Senior - Middleton, WI</a:t>
            </a:r>
            <a:endParaRPr/>
          </a:p>
          <a:p>
            <a:pPr marL="0" lvl="0" indent="0" algn="l" rtl="0">
              <a:spcBef>
                <a:spcPts val="439"/>
              </a:spcBef>
              <a:spcAft>
                <a:spcPts val="0"/>
              </a:spcAft>
              <a:buNone/>
            </a:pPr>
            <a:r>
              <a:rPr lang="en"/>
              <a:t>Mallory - Senior - Marathon, WI</a:t>
            </a:r>
            <a:endParaRPr/>
          </a:p>
          <a:p>
            <a:pPr marL="0" lvl="0" indent="0" algn="l" rtl="0">
              <a:spcBef>
                <a:spcPts val="439"/>
              </a:spcBef>
              <a:spcAft>
                <a:spcPts val="0"/>
              </a:spcAft>
              <a:buNone/>
            </a:pPr>
            <a:r>
              <a:rPr lang="en"/>
              <a:t>Ryan - Junior - Onalaska, WI</a:t>
            </a:r>
            <a:endParaRPr/>
          </a:p>
          <a:p>
            <a:pPr marL="0" lvl="0" indent="0" algn="l" rtl="0">
              <a:spcBef>
                <a:spcPts val="439"/>
              </a:spcBef>
              <a:spcAft>
                <a:spcPts val="439"/>
              </a:spcAft>
              <a:buNone/>
            </a:pPr>
            <a:endParaRPr/>
          </a:p>
        </p:txBody>
      </p:sp>
      <p:pic>
        <p:nvPicPr>
          <p:cNvPr id="121" name="Google Shape;121;p27"/>
          <p:cNvPicPr preferRelativeResize="0"/>
          <p:nvPr/>
        </p:nvPicPr>
        <p:blipFill>
          <a:blip r:embed="rId3">
            <a:alphaModFix/>
          </a:blip>
          <a:stretch>
            <a:fillRect/>
          </a:stretch>
        </p:blipFill>
        <p:spPr>
          <a:xfrm>
            <a:off x="6131670" y="3497745"/>
            <a:ext cx="2729350" cy="10665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8"/>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rmAutofit/>
          </a:bodyPr>
          <a:lstStyle/>
          <a:p>
            <a:pPr marL="0" lvl="0" indent="0" algn="ctr" rtl="0">
              <a:spcBef>
                <a:spcPts val="0"/>
              </a:spcBef>
              <a:spcAft>
                <a:spcPts val="3000"/>
              </a:spcAft>
              <a:buNone/>
            </a:pPr>
            <a:r>
              <a:rPr lang="en"/>
              <a:t>Learner Engagement in the CLNA</a:t>
            </a:r>
            <a:endParaRPr/>
          </a:p>
        </p:txBody>
      </p:sp>
      <p:sp>
        <p:nvSpPr>
          <p:cNvPr id="127" name="Google Shape;127;p28"/>
          <p:cNvSpPr txBox="1">
            <a:spLocks noGrp="1"/>
          </p:cNvSpPr>
          <p:nvPr>
            <p:ph type="body" idx="2"/>
          </p:nvPr>
        </p:nvSpPr>
        <p:spPr>
          <a:xfrm>
            <a:off x="1352625" y="1050050"/>
            <a:ext cx="7501800" cy="3034500"/>
          </a:xfrm>
          <a:prstGeom prst="rect">
            <a:avLst/>
          </a:prstGeom>
        </p:spPr>
        <p:txBody>
          <a:bodyPr spcFirstLastPara="1" wrap="square" lIns="91425" tIns="45700" rIns="91425" bIns="45700" anchor="t" anchorCtr="0">
            <a:noAutofit/>
          </a:bodyPr>
          <a:lstStyle/>
          <a:p>
            <a:pPr marL="0" lvl="0" indent="0" algn="l" rtl="0">
              <a:lnSpc>
                <a:spcPct val="150000"/>
              </a:lnSpc>
              <a:spcBef>
                <a:spcPts val="0"/>
              </a:spcBef>
              <a:spcAft>
                <a:spcPts val="0"/>
              </a:spcAft>
              <a:buNone/>
            </a:pPr>
            <a:r>
              <a:rPr lang="en" sz="1800"/>
              <a:t>Section 134 (d) of the Perkins law requires that an eligible recipient shall involve a diverse body of stakeholders in the CLNA process including:</a:t>
            </a:r>
            <a:endParaRPr sz="1800"/>
          </a:p>
          <a:p>
            <a:pPr marL="0" lvl="0" indent="0" algn="l" rtl="0">
              <a:lnSpc>
                <a:spcPct val="150000"/>
              </a:lnSpc>
              <a:spcBef>
                <a:spcPts val="439"/>
              </a:spcBef>
              <a:spcAft>
                <a:spcPts val="0"/>
              </a:spcAft>
              <a:buNone/>
            </a:pPr>
            <a:r>
              <a:rPr lang="en" sz="1800"/>
              <a:t>(4) students; including those from each special population group; </a:t>
            </a:r>
            <a:endParaRPr sz="1800"/>
          </a:p>
          <a:p>
            <a:pPr marL="0" lvl="0" indent="0" algn="l" rtl="0">
              <a:lnSpc>
                <a:spcPct val="150000"/>
              </a:lnSpc>
              <a:spcBef>
                <a:spcPts val="439"/>
              </a:spcBef>
              <a:spcAft>
                <a:spcPts val="439"/>
              </a:spcAft>
              <a:buNone/>
            </a:pPr>
            <a:r>
              <a:rPr lang="en" sz="1800"/>
              <a:t>(8) any other stakeholders that the eligible agency may require. In the case of Wisconsin, this includes: − Students of traditionally marginalized racial and ethnic groups, genders.</a:t>
            </a: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9"/>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rmAutofit/>
          </a:bodyPr>
          <a:lstStyle/>
          <a:p>
            <a:pPr marL="0" lvl="0" indent="0" algn="ctr" rtl="0">
              <a:spcBef>
                <a:spcPts val="0"/>
              </a:spcBef>
              <a:spcAft>
                <a:spcPts val="3000"/>
              </a:spcAft>
              <a:buNone/>
            </a:pPr>
            <a:r>
              <a:rPr lang="en"/>
              <a:t>PATCH </a:t>
            </a:r>
            <a:endParaRPr/>
          </a:p>
        </p:txBody>
      </p:sp>
      <p:sp>
        <p:nvSpPr>
          <p:cNvPr id="133" name="Google Shape;133;p29"/>
          <p:cNvSpPr txBox="1">
            <a:spLocks noGrp="1"/>
          </p:cNvSpPr>
          <p:nvPr>
            <p:ph type="body" idx="2"/>
          </p:nvPr>
        </p:nvSpPr>
        <p:spPr>
          <a:xfrm>
            <a:off x="3862425" y="1389251"/>
            <a:ext cx="5046900" cy="2135700"/>
          </a:xfrm>
          <a:prstGeom prst="rect">
            <a:avLst/>
          </a:prstGeom>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1100"/>
              <a:buFont typeface="Arial"/>
              <a:buNone/>
            </a:pPr>
            <a:r>
              <a:rPr lang="en" sz="3000"/>
              <a:t>Working to improve adolescent health and wellbeing alongside and in true partnership with youth.</a:t>
            </a:r>
            <a:endParaRPr sz="3000"/>
          </a:p>
        </p:txBody>
      </p:sp>
      <p:pic>
        <p:nvPicPr>
          <p:cNvPr id="134" name="Google Shape;134;p29"/>
          <p:cNvPicPr preferRelativeResize="0"/>
          <p:nvPr/>
        </p:nvPicPr>
        <p:blipFill>
          <a:blip r:embed="rId3">
            <a:alphaModFix/>
          </a:blip>
          <a:stretch>
            <a:fillRect/>
          </a:stretch>
        </p:blipFill>
        <p:spPr>
          <a:xfrm>
            <a:off x="206474" y="1253150"/>
            <a:ext cx="3546849" cy="24013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30"/>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rmAutofit/>
          </a:bodyPr>
          <a:lstStyle/>
          <a:p>
            <a:pPr marL="0" lvl="0" indent="0" algn="ctr" rtl="0">
              <a:spcBef>
                <a:spcPts val="0"/>
              </a:spcBef>
              <a:spcAft>
                <a:spcPts val="3000"/>
              </a:spcAft>
              <a:buNone/>
            </a:pPr>
            <a:r>
              <a:rPr lang="en"/>
              <a:t>Learner Engagement Panel</a:t>
            </a:r>
            <a:endParaRPr/>
          </a:p>
        </p:txBody>
      </p:sp>
      <p:pic>
        <p:nvPicPr>
          <p:cNvPr id="140" name="Google Shape;140;p30"/>
          <p:cNvPicPr preferRelativeResize="0"/>
          <p:nvPr/>
        </p:nvPicPr>
        <p:blipFill>
          <a:blip r:embed="rId3">
            <a:alphaModFix/>
          </a:blip>
          <a:stretch>
            <a:fillRect/>
          </a:stretch>
        </p:blipFill>
        <p:spPr>
          <a:xfrm>
            <a:off x="6305545" y="3990345"/>
            <a:ext cx="2729350" cy="1066575"/>
          </a:xfrm>
          <a:prstGeom prst="rect">
            <a:avLst/>
          </a:prstGeom>
          <a:noFill/>
          <a:ln>
            <a:noFill/>
          </a:ln>
        </p:spPr>
      </p:pic>
      <p:pic>
        <p:nvPicPr>
          <p:cNvPr id="141" name="Google Shape;141;p30"/>
          <p:cNvPicPr preferRelativeResize="0"/>
          <p:nvPr/>
        </p:nvPicPr>
        <p:blipFill>
          <a:blip r:embed="rId4">
            <a:alphaModFix/>
          </a:blip>
          <a:stretch>
            <a:fillRect/>
          </a:stretch>
        </p:blipFill>
        <p:spPr>
          <a:xfrm>
            <a:off x="776289" y="1162275"/>
            <a:ext cx="1614260" cy="2423749"/>
          </a:xfrm>
          <a:prstGeom prst="rect">
            <a:avLst/>
          </a:prstGeom>
          <a:noFill/>
          <a:ln>
            <a:noFill/>
          </a:ln>
        </p:spPr>
      </p:pic>
      <p:pic>
        <p:nvPicPr>
          <p:cNvPr id="142" name="Google Shape;142;p30"/>
          <p:cNvPicPr preferRelativeResize="0"/>
          <p:nvPr/>
        </p:nvPicPr>
        <p:blipFill rotWithShape="1">
          <a:blip r:embed="rId5">
            <a:alphaModFix/>
          </a:blip>
          <a:srcRect l="22161" r="22669"/>
          <a:stretch/>
        </p:blipFill>
        <p:spPr>
          <a:xfrm>
            <a:off x="2895000" y="1162275"/>
            <a:ext cx="1782925" cy="2423750"/>
          </a:xfrm>
          <a:prstGeom prst="rect">
            <a:avLst/>
          </a:prstGeom>
          <a:noFill/>
          <a:ln>
            <a:noFill/>
          </a:ln>
        </p:spPr>
      </p:pic>
      <p:sp>
        <p:nvSpPr>
          <p:cNvPr id="143" name="Google Shape;143;p30"/>
          <p:cNvSpPr txBox="1"/>
          <p:nvPr/>
        </p:nvSpPr>
        <p:spPr>
          <a:xfrm>
            <a:off x="2895000" y="3586025"/>
            <a:ext cx="1782900" cy="554100"/>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439"/>
              </a:spcAft>
              <a:buNone/>
            </a:pPr>
            <a:r>
              <a:rPr lang="en" sz="2400" b="1">
                <a:solidFill>
                  <a:schemeClr val="dk1"/>
                </a:solidFill>
                <a:latin typeface="Lato"/>
                <a:ea typeface="Lato"/>
                <a:cs typeface="Lato"/>
                <a:sym typeface="Lato"/>
              </a:rPr>
              <a:t>Jamillah</a:t>
            </a:r>
            <a:endParaRPr/>
          </a:p>
        </p:txBody>
      </p:sp>
      <p:sp>
        <p:nvSpPr>
          <p:cNvPr id="144" name="Google Shape;144;p30"/>
          <p:cNvSpPr txBox="1"/>
          <p:nvPr/>
        </p:nvSpPr>
        <p:spPr>
          <a:xfrm>
            <a:off x="691975" y="3586025"/>
            <a:ext cx="1782900" cy="554100"/>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439"/>
              </a:spcAft>
              <a:buNone/>
            </a:pPr>
            <a:r>
              <a:rPr lang="en" sz="2400" b="1">
                <a:solidFill>
                  <a:schemeClr val="dk1"/>
                </a:solidFill>
                <a:latin typeface="Lato"/>
                <a:ea typeface="Lato"/>
                <a:cs typeface="Lato"/>
                <a:sym typeface="Lato"/>
              </a:rPr>
              <a:t>Mallory</a:t>
            </a:r>
            <a:endParaRPr/>
          </a:p>
        </p:txBody>
      </p:sp>
      <p:pic>
        <p:nvPicPr>
          <p:cNvPr id="145" name="Google Shape;145;p30"/>
          <p:cNvPicPr preferRelativeResize="0"/>
          <p:nvPr/>
        </p:nvPicPr>
        <p:blipFill rotWithShape="1">
          <a:blip r:embed="rId6">
            <a:alphaModFix/>
          </a:blip>
          <a:srcRect/>
          <a:stretch/>
        </p:blipFill>
        <p:spPr>
          <a:xfrm>
            <a:off x="5033175" y="1162275"/>
            <a:ext cx="1817795" cy="2423752"/>
          </a:xfrm>
          <a:prstGeom prst="rect">
            <a:avLst/>
          </a:prstGeom>
          <a:noFill/>
          <a:ln>
            <a:noFill/>
          </a:ln>
        </p:spPr>
      </p:pic>
      <p:sp>
        <p:nvSpPr>
          <p:cNvPr id="146" name="Google Shape;146;p30"/>
          <p:cNvSpPr txBox="1"/>
          <p:nvPr/>
        </p:nvSpPr>
        <p:spPr>
          <a:xfrm>
            <a:off x="5033188" y="3586025"/>
            <a:ext cx="1782900" cy="554100"/>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439"/>
              </a:spcAft>
              <a:buNone/>
            </a:pPr>
            <a:r>
              <a:rPr lang="en" sz="2400" b="1">
                <a:solidFill>
                  <a:schemeClr val="dk1"/>
                </a:solidFill>
                <a:latin typeface="Lato"/>
                <a:ea typeface="Lato"/>
                <a:cs typeface="Lato"/>
                <a:sym typeface="Lato"/>
              </a:rPr>
              <a:t>Ryan</a:t>
            </a:r>
            <a:endParaRPr/>
          </a:p>
        </p:txBody>
      </p:sp>
      <p:sp>
        <p:nvSpPr>
          <p:cNvPr id="147" name="Google Shape;147;p30"/>
          <p:cNvSpPr txBox="1"/>
          <p:nvPr/>
        </p:nvSpPr>
        <p:spPr>
          <a:xfrm>
            <a:off x="7206238" y="3586025"/>
            <a:ext cx="1782900" cy="554100"/>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439"/>
              </a:spcAft>
              <a:buNone/>
            </a:pPr>
            <a:r>
              <a:rPr lang="en" sz="2400" b="1">
                <a:solidFill>
                  <a:schemeClr val="dk1"/>
                </a:solidFill>
                <a:latin typeface="Lato"/>
                <a:ea typeface="Lato"/>
                <a:cs typeface="Lato"/>
                <a:sym typeface="Lato"/>
              </a:rPr>
              <a:t>Jayvyn</a:t>
            </a:r>
            <a:endParaRPr/>
          </a:p>
        </p:txBody>
      </p:sp>
      <p:pic>
        <p:nvPicPr>
          <p:cNvPr id="148" name="Google Shape;148;p30"/>
          <p:cNvPicPr preferRelativeResize="0"/>
          <p:nvPr/>
        </p:nvPicPr>
        <p:blipFill>
          <a:blip r:embed="rId7">
            <a:alphaModFix/>
          </a:blip>
          <a:stretch>
            <a:fillRect/>
          </a:stretch>
        </p:blipFill>
        <p:spPr>
          <a:xfrm>
            <a:off x="7206225" y="1162275"/>
            <a:ext cx="1614250" cy="242601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31"/>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rmAutofit/>
          </a:bodyPr>
          <a:lstStyle/>
          <a:p>
            <a:pPr marL="0" lvl="0" indent="0" algn="ctr" rtl="0">
              <a:spcBef>
                <a:spcPts val="0"/>
              </a:spcBef>
              <a:spcAft>
                <a:spcPts val="3000"/>
              </a:spcAft>
              <a:buNone/>
            </a:pPr>
            <a:r>
              <a:rPr lang="en"/>
              <a:t>Recommendation &amp; Resource Roundup</a:t>
            </a:r>
            <a:endParaRPr/>
          </a:p>
        </p:txBody>
      </p:sp>
      <p:sp>
        <p:nvSpPr>
          <p:cNvPr id="154" name="Google Shape;154;p31"/>
          <p:cNvSpPr txBox="1">
            <a:spLocks noGrp="1"/>
          </p:cNvSpPr>
          <p:nvPr>
            <p:ph type="body" idx="2"/>
          </p:nvPr>
        </p:nvSpPr>
        <p:spPr>
          <a:xfrm>
            <a:off x="1204275" y="1197425"/>
            <a:ext cx="7365600" cy="27078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
              <a:t>Be genuine &amp; authentic with youth</a:t>
            </a:r>
            <a:endParaRPr/>
          </a:p>
          <a:p>
            <a:pPr marL="0" lvl="0" indent="0" algn="l" rtl="0">
              <a:spcBef>
                <a:spcPts val="439"/>
              </a:spcBef>
              <a:spcAft>
                <a:spcPts val="0"/>
              </a:spcAft>
              <a:buNone/>
            </a:pPr>
            <a:r>
              <a:rPr lang="en"/>
              <a:t>Use various strategies to reach a variety of youth </a:t>
            </a:r>
            <a:endParaRPr/>
          </a:p>
          <a:p>
            <a:pPr marL="0" lvl="0" indent="0" algn="l" rtl="0">
              <a:spcBef>
                <a:spcPts val="439"/>
              </a:spcBef>
              <a:spcAft>
                <a:spcPts val="0"/>
              </a:spcAft>
              <a:buNone/>
            </a:pPr>
            <a:r>
              <a:rPr lang="en"/>
              <a:t>Be sure to set the space and establish trust</a:t>
            </a:r>
            <a:endParaRPr/>
          </a:p>
          <a:p>
            <a:pPr marL="0" lvl="0" indent="0" algn="l" rtl="0">
              <a:spcBef>
                <a:spcPts val="439"/>
              </a:spcBef>
              <a:spcAft>
                <a:spcPts val="439"/>
              </a:spcAft>
              <a:buNone/>
            </a:pPr>
            <a:r>
              <a:rPr lang="en"/>
              <a:t>You may need to do some extra education about CTE.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2"/>
          <p:cNvSpPr txBox="1">
            <a:spLocks noGrp="1"/>
          </p:cNvSpPr>
          <p:nvPr>
            <p:ph type="body" idx="1"/>
          </p:nvPr>
        </p:nvSpPr>
        <p:spPr>
          <a:xfrm>
            <a:off x="0" y="78450"/>
            <a:ext cx="9144000" cy="843300"/>
          </a:xfrm>
          <a:prstGeom prst="rect">
            <a:avLst/>
          </a:prstGeom>
        </p:spPr>
        <p:txBody>
          <a:bodyPr spcFirstLastPara="1" wrap="square" lIns="91425" tIns="45700" rIns="91425" bIns="45700" anchor="ctr" anchorCtr="0">
            <a:normAutofit fontScale="85000"/>
          </a:bodyPr>
          <a:lstStyle/>
          <a:p>
            <a:pPr marL="0" lvl="0" indent="0" algn="ctr" rtl="0">
              <a:spcBef>
                <a:spcPts val="0"/>
              </a:spcBef>
              <a:spcAft>
                <a:spcPts val="3000"/>
              </a:spcAft>
              <a:buNone/>
            </a:pPr>
            <a:r>
              <a:rPr lang="en"/>
              <a:t>Youth Voice in Career Readiness Project Findings</a:t>
            </a:r>
            <a:endParaRPr/>
          </a:p>
        </p:txBody>
      </p:sp>
      <p:sp>
        <p:nvSpPr>
          <p:cNvPr id="160" name="Google Shape;160;p32"/>
          <p:cNvSpPr txBox="1">
            <a:spLocks noGrp="1"/>
          </p:cNvSpPr>
          <p:nvPr>
            <p:ph type="body" idx="2"/>
          </p:nvPr>
        </p:nvSpPr>
        <p:spPr>
          <a:xfrm>
            <a:off x="161250" y="1056525"/>
            <a:ext cx="8821500" cy="3869400"/>
          </a:xfrm>
          <a:prstGeom prst="rect">
            <a:avLst/>
          </a:prstGeom>
          <a:solidFill>
            <a:schemeClr val="lt1"/>
          </a:solidFill>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500"/>
              <a:t>#1  Most students learn about career readiness activities from teachers.  But they go to their families for help. </a:t>
            </a:r>
            <a:endParaRPr sz="1500" b="0"/>
          </a:p>
          <a:p>
            <a:pPr marL="457200" lvl="0" indent="-317500" algn="l" rtl="0">
              <a:lnSpc>
                <a:spcPct val="100000"/>
              </a:lnSpc>
              <a:spcBef>
                <a:spcPts val="0"/>
              </a:spcBef>
              <a:spcAft>
                <a:spcPts val="0"/>
              </a:spcAft>
              <a:buSzPts val="1400"/>
              <a:buFont typeface="Lato"/>
              <a:buChar char="●"/>
            </a:pPr>
            <a:r>
              <a:rPr lang="en" sz="1400" b="0"/>
              <a:t>However, students with disabilities are more likely to go to teachers for help. </a:t>
            </a:r>
            <a:endParaRPr sz="1400" b="0"/>
          </a:p>
          <a:p>
            <a:pPr marL="0" lvl="0" indent="0" algn="ctr" rtl="0">
              <a:lnSpc>
                <a:spcPct val="115000"/>
              </a:lnSpc>
              <a:spcBef>
                <a:spcPts val="0"/>
              </a:spcBef>
              <a:spcAft>
                <a:spcPts val="0"/>
              </a:spcAft>
              <a:buClr>
                <a:schemeClr val="dk1"/>
              </a:buClr>
              <a:buSzPts val="1100"/>
              <a:buFont typeface="Arial"/>
              <a:buNone/>
            </a:pPr>
            <a:endParaRPr sz="1400">
              <a:solidFill>
                <a:srgbClr val="053297"/>
              </a:solidFill>
            </a:endParaRPr>
          </a:p>
          <a:p>
            <a:pPr marL="0" lvl="0" indent="0" algn="l" rtl="0">
              <a:lnSpc>
                <a:spcPct val="115000"/>
              </a:lnSpc>
              <a:spcBef>
                <a:spcPts val="0"/>
              </a:spcBef>
              <a:spcAft>
                <a:spcPts val="0"/>
              </a:spcAft>
              <a:buClr>
                <a:schemeClr val="dk1"/>
              </a:buClr>
              <a:buSzPts val="1100"/>
              <a:buFont typeface="Arial"/>
              <a:buNone/>
            </a:pPr>
            <a:r>
              <a:rPr lang="en" sz="1500"/>
              <a:t>#2  The career readiness activities recent high school graduates report as the most interesting are:</a:t>
            </a:r>
            <a:endParaRPr sz="1500"/>
          </a:p>
          <a:p>
            <a:pPr marL="457200" lvl="0" indent="-317500" algn="l" rtl="0">
              <a:lnSpc>
                <a:spcPct val="115000"/>
              </a:lnSpc>
              <a:spcBef>
                <a:spcPts val="0"/>
              </a:spcBef>
              <a:spcAft>
                <a:spcPts val="0"/>
              </a:spcAft>
              <a:buSzPts val="1400"/>
              <a:buFont typeface="Lato"/>
              <a:buChar char="●"/>
            </a:pPr>
            <a:r>
              <a:rPr lang="en" sz="1400" b="0"/>
              <a:t>Career and technical education courses</a:t>
            </a:r>
            <a:endParaRPr sz="1400" b="0"/>
          </a:p>
          <a:p>
            <a:pPr marL="457200" lvl="0" indent="-317500" algn="l" rtl="0">
              <a:lnSpc>
                <a:spcPct val="115000"/>
              </a:lnSpc>
              <a:spcBef>
                <a:spcPts val="0"/>
              </a:spcBef>
              <a:spcAft>
                <a:spcPts val="0"/>
              </a:spcAft>
              <a:buSzPts val="1400"/>
              <a:buFont typeface="Lato"/>
              <a:buChar char="●"/>
            </a:pPr>
            <a:r>
              <a:rPr lang="en" sz="1400" b="0"/>
              <a:t>Work-based learning, including internships, Youth Apprenticeships, and working in a school store</a:t>
            </a:r>
            <a:endParaRPr sz="1400" b="0"/>
          </a:p>
          <a:p>
            <a:pPr marL="457200" lvl="0" indent="-317500" algn="l" rtl="0">
              <a:lnSpc>
                <a:spcPct val="115000"/>
              </a:lnSpc>
              <a:spcBef>
                <a:spcPts val="0"/>
              </a:spcBef>
              <a:spcAft>
                <a:spcPts val="0"/>
              </a:spcAft>
              <a:buSzPts val="1400"/>
              <a:buFont typeface="Lato"/>
              <a:buChar char="●"/>
            </a:pPr>
            <a:r>
              <a:rPr lang="en" sz="1400" b="0"/>
              <a:t>Project-based learning</a:t>
            </a:r>
            <a:endParaRPr sz="1400" b="0"/>
          </a:p>
          <a:p>
            <a:pPr marL="0" lvl="0" indent="0" algn="l" rtl="0">
              <a:lnSpc>
                <a:spcPct val="115000"/>
              </a:lnSpc>
              <a:spcBef>
                <a:spcPts val="1000"/>
              </a:spcBef>
              <a:spcAft>
                <a:spcPts val="0"/>
              </a:spcAft>
              <a:buClr>
                <a:schemeClr val="dk1"/>
              </a:buClr>
              <a:buSzPts val="1100"/>
              <a:buFont typeface="Arial"/>
              <a:buNone/>
            </a:pPr>
            <a:r>
              <a:rPr lang="en" sz="1500"/>
              <a:t>#3  Students need teachers to be engaged, excited, and encouraging during career readiness activities.</a:t>
            </a:r>
            <a:endParaRPr sz="1500" b="0"/>
          </a:p>
          <a:p>
            <a:pPr marL="0" lvl="0" indent="0" algn="l" rtl="0">
              <a:lnSpc>
                <a:spcPct val="115000"/>
              </a:lnSpc>
              <a:spcBef>
                <a:spcPts val="1000"/>
              </a:spcBef>
              <a:spcAft>
                <a:spcPts val="0"/>
              </a:spcAft>
              <a:buClr>
                <a:schemeClr val="dk1"/>
              </a:buClr>
              <a:buSzPts val="1100"/>
              <a:buFont typeface="Arial"/>
              <a:buNone/>
            </a:pPr>
            <a:r>
              <a:rPr lang="en" sz="1500"/>
              <a:t>#4  Students want:</a:t>
            </a:r>
            <a:endParaRPr sz="1500"/>
          </a:p>
          <a:p>
            <a:pPr marL="457200" lvl="0" indent="-317500" algn="l" rtl="0">
              <a:lnSpc>
                <a:spcPct val="115000"/>
              </a:lnSpc>
              <a:spcBef>
                <a:spcPts val="0"/>
              </a:spcBef>
              <a:spcAft>
                <a:spcPts val="0"/>
              </a:spcAft>
              <a:buSzPts val="1400"/>
              <a:buFont typeface="Lato"/>
              <a:buChar char="●"/>
            </a:pPr>
            <a:r>
              <a:rPr lang="en" sz="1400" b="0"/>
              <a:t>More career readiness activities that start earlier and occur more often</a:t>
            </a:r>
            <a:endParaRPr sz="1400" b="0"/>
          </a:p>
          <a:p>
            <a:pPr marL="457200" lvl="0" indent="-317500" algn="l" rtl="0">
              <a:lnSpc>
                <a:spcPct val="115000"/>
              </a:lnSpc>
              <a:spcBef>
                <a:spcPts val="0"/>
              </a:spcBef>
              <a:spcAft>
                <a:spcPts val="0"/>
              </a:spcAft>
              <a:buClr>
                <a:srgbClr val="053297"/>
              </a:buClr>
              <a:buSzPts val="1400"/>
              <a:buFont typeface="Lato"/>
              <a:buChar char="●"/>
            </a:pPr>
            <a:r>
              <a:rPr lang="en" sz="1400" b="0"/>
              <a:t>Career readiness activities to be hands-on and interactive, aligned to their interests, and include “real” people from the jobs they are interested in</a:t>
            </a:r>
            <a:endParaRPr sz="1400" b="0"/>
          </a:p>
          <a:p>
            <a:pPr marL="457200" lvl="0" indent="-317500" algn="l" rtl="0">
              <a:lnSpc>
                <a:spcPct val="115000"/>
              </a:lnSpc>
              <a:spcBef>
                <a:spcPts val="0"/>
              </a:spcBef>
              <a:spcAft>
                <a:spcPts val="0"/>
              </a:spcAft>
              <a:buSzPts val="1400"/>
              <a:buFont typeface="Lato"/>
              <a:buChar char="●"/>
            </a:pPr>
            <a:r>
              <a:rPr lang="en" sz="1400" b="0"/>
              <a:t>To understand all their postsecondary education options</a:t>
            </a:r>
            <a:endParaRPr sz="1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3"/>
          <p:cNvSpPr txBox="1">
            <a:spLocks noGrp="1"/>
          </p:cNvSpPr>
          <p:nvPr>
            <p:ph type="body" idx="1"/>
          </p:nvPr>
        </p:nvSpPr>
        <p:spPr>
          <a:xfrm>
            <a:off x="0" y="78450"/>
            <a:ext cx="9144000" cy="843300"/>
          </a:xfrm>
          <a:prstGeom prst="rect">
            <a:avLst/>
          </a:prstGeom>
        </p:spPr>
        <p:txBody>
          <a:bodyPr spcFirstLastPara="1" wrap="square" lIns="91425" tIns="45700" rIns="91425" bIns="45700" anchor="ctr" anchorCtr="0">
            <a:normAutofit fontScale="85000"/>
          </a:bodyPr>
          <a:lstStyle/>
          <a:p>
            <a:pPr marL="0" lvl="0" indent="0" algn="ctr" rtl="0">
              <a:spcBef>
                <a:spcPts val="0"/>
              </a:spcBef>
              <a:spcAft>
                <a:spcPts val="3000"/>
              </a:spcAft>
              <a:buNone/>
            </a:pPr>
            <a:r>
              <a:rPr lang="en"/>
              <a:t>Youth Voice in Career Readiness Project Findings</a:t>
            </a:r>
            <a:endParaRPr/>
          </a:p>
        </p:txBody>
      </p:sp>
      <p:sp>
        <p:nvSpPr>
          <p:cNvPr id="166" name="Google Shape;166;p33"/>
          <p:cNvSpPr txBox="1">
            <a:spLocks noGrp="1"/>
          </p:cNvSpPr>
          <p:nvPr>
            <p:ph type="body" idx="2"/>
          </p:nvPr>
        </p:nvSpPr>
        <p:spPr>
          <a:xfrm>
            <a:off x="161250" y="1056525"/>
            <a:ext cx="8821500" cy="3531300"/>
          </a:xfrm>
          <a:prstGeom prst="rect">
            <a:avLst/>
          </a:prstGeom>
          <a:solidFill>
            <a:schemeClr val="lt1"/>
          </a:solidFill>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 sz="1600"/>
              <a:t>#5  Students need to see how learning is relevant in all their classes. </a:t>
            </a:r>
            <a:endParaRPr sz="1600" b="0"/>
          </a:p>
          <a:p>
            <a:pPr marL="0" lvl="0" indent="0" algn="l" rtl="0">
              <a:lnSpc>
                <a:spcPct val="115000"/>
              </a:lnSpc>
              <a:spcBef>
                <a:spcPts val="1000"/>
              </a:spcBef>
              <a:spcAft>
                <a:spcPts val="0"/>
              </a:spcAft>
              <a:buNone/>
            </a:pPr>
            <a:r>
              <a:rPr lang="en" sz="1600"/>
              <a:t>#6  Students are more engaged in their learning when they have more choice and voice.</a:t>
            </a:r>
            <a:endParaRPr sz="1600"/>
          </a:p>
          <a:p>
            <a:pPr marL="0" lvl="0" indent="0" algn="l" rtl="0">
              <a:lnSpc>
                <a:spcPct val="115000"/>
              </a:lnSpc>
              <a:spcBef>
                <a:spcPts val="1000"/>
              </a:spcBef>
              <a:spcAft>
                <a:spcPts val="0"/>
              </a:spcAft>
              <a:buNone/>
            </a:pPr>
            <a:r>
              <a:rPr lang="en" sz="1600"/>
              <a:t>#7  The top reasons that students report “discourage participation in career readiness activities” are:</a:t>
            </a:r>
            <a:endParaRPr sz="1600"/>
          </a:p>
          <a:p>
            <a:pPr marL="457200" lvl="0" indent="-317500" algn="l" rtl="0">
              <a:lnSpc>
                <a:spcPct val="115000"/>
              </a:lnSpc>
              <a:spcBef>
                <a:spcPts val="0"/>
              </a:spcBef>
              <a:spcAft>
                <a:spcPts val="0"/>
              </a:spcAft>
              <a:buSzPts val="1400"/>
              <a:buFont typeface="Lato"/>
              <a:buChar char="●"/>
            </a:pPr>
            <a:r>
              <a:rPr lang="en" sz="1400" b="0"/>
              <a:t>Lack of awareness					</a:t>
            </a:r>
            <a:endParaRPr sz="1400" b="0"/>
          </a:p>
          <a:p>
            <a:pPr marL="457200" lvl="0" indent="-317500" algn="l" rtl="0">
              <a:lnSpc>
                <a:spcPct val="115000"/>
              </a:lnSpc>
              <a:spcBef>
                <a:spcPts val="0"/>
              </a:spcBef>
              <a:spcAft>
                <a:spcPts val="0"/>
              </a:spcAft>
              <a:buSzPts val="1400"/>
              <a:buFont typeface="Lato"/>
              <a:buChar char="●"/>
            </a:pPr>
            <a:r>
              <a:rPr lang="en" sz="1400" b="0"/>
              <a:t>Feel they do not belong or the activities aren’t for them (top reason for students with disabilities)</a:t>
            </a:r>
            <a:endParaRPr sz="1400" b="0"/>
          </a:p>
          <a:p>
            <a:pPr marL="457200" lvl="0" indent="-317500" algn="l" rtl="0">
              <a:lnSpc>
                <a:spcPct val="115000"/>
              </a:lnSpc>
              <a:spcBef>
                <a:spcPts val="0"/>
              </a:spcBef>
              <a:spcAft>
                <a:spcPts val="0"/>
              </a:spcAft>
              <a:buSzPts val="1400"/>
              <a:buFont typeface="Lato"/>
              <a:buChar char="●"/>
            </a:pPr>
            <a:r>
              <a:rPr lang="en" sz="1400" b="0"/>
              <a:t>It’s too overwhelming				</a:t>
            </a:r>
            <a:endParaRPr sz="1400" b="0"/>
          </a:p>
          <a:p>
            <a:pPr marL="457200" lvl="0" indent="-317500" algn="l" rtl="0">
              <a:lnSpc>
                <a:spcPct val="115000"/>
              </a:lnSpc>
              <a:spcBef>
                <a:spcPts val="0"/>
              </a:spcBef>
              <a:spcAft>
                <a:spcPts val="0"/>
              </a:spcAft>
              <a:buSzPts val="1400"/>
              <a:buFont typeface="Lato"/>
              <a:buChar char="●"/>
            </a:pPr>
            <a:r>
              <a:rPr lang="en" sz="1400" b="0"/>
              <a:t>The activities are repetitive or not aligned with their interests</a:t>
            </a:r>
            <a:endParaRPr sz="1400" b="0"/>
          </a:p>
          <a:p>
            <a:pPr marL="457200" lvl="0" indent="-317500" algn="l" rtl="0">
              <a:lnSpc>
                <a:spcPct val="115000"/>
              </a:lnSpc>
              <a:spcBef>
                <a:spcPts val="0"/>
              </a:spcBef>
              <a:spcAft>
                <a:spcPts val="0"/>
              </a:spcAft>
              <a:buSzPts val="1400"/>
              <a:buFont typeface="Lato"/>
              <a:buChar char="●"/>
            </a:pPr>
            <a:r>
              <a:rPr lang="en" sz="1400" b="0"/>
              <a:t>Too many competing priorities</a:t>
            </a:r>
            <a:endParaRPr sz="1400" b="0"/>
          </a:p>
          <a:p>
            <a:pPr marL="0" lvl="0" indent="0" algn="ctr" rtl="0">
              <a:lnSpc>
                <a:spcPct val="115000"/>
              </a:lnSpc>
              <a:spcBef>
                <a:spcPts val="0"/>
              </a:spcBef>
              <a:spcAft>
                <a:spcPts val="0"/>
              </a:spcAft>
              <a:buNone/>
            </a:pPr>
            <a:endParaRPr sz="1400">
              <a:solidFill>
                <a:srgbClr val="053297"/>
              </a:solidFill>
            </a:endParaRPr>
          </a:p>
          <a:p>
            <a:pPr marL="0" lvl="0" indent="0" algn="l" rtl="0">
              <a:lnSpc>
                <a:spcPct val="115000"/>
              </a:lnSpc>
              <a:spcBef>
                <a:spcPts val="0"/>
              </a:spcBef>
              <a:spcAft>
                <a:spcPts val="0"/>
              </a:spcAft>
              <a:buNone/>
            </a:pPr>
            <a:r>
              <a:rPr lang="en" sz="1600"/>
              <a:t>#8  High school graduates feel the most important skills to teach in K-12 are communication, critical thinking, and self- or time-management.</a:t>
            </a:r>
            <a:endParaRPr sz="16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1548</Words>
  <Application>Microsoft Office PowerPoint</Application>
  <PresentationFormat>On-screen Show (16:9)</PresentationFormat>
  <Paragraphs>147</Paragraphs>
  <Slides>18</Slides>
  <Notes>18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Lato Black</vt:lpstr>
      <vt:lpstr>Arial</vt:lpstr>
      <vt:lpstr>Lato</vt:lpstr>
      <vt:lpstr>Calibri</vt:lpstr>
      <vt:lpstr>Simple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Types of Learner Engagement </vt:lpstr>
      <vt:lpstr>Learner Engagement Commitments</vt:lpstr>
      <vt:lpstr>Methods of Engagement</vt:lpstr>
      <vt:lpstr>Questions to Ask About Career Pathways</vt:lpstr>
      <vt:lpstr>Questions to Ask About Career Readiness</vt:lpstr>
      <vt:lpstr>Questions to Ask About ACP</vt:lpstr>
      <vt:lpstr>Additional Learner Voice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Lenske, Christine A.   DPI</dc:creator>
  <cp:lastModifiedBy>Hutchison, Carol S.   DPI</cp:lastModifiedBy>
  <cp:revision>1</cp:revision>
  <dcterms:modified xsi:type="dcterms:W3CDTF">2024-01-17T16:56:43Z</dcterms:modified>
</cp:coreProperties>
</file>