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2" r:id="rId50"/>
    <p:sldId id="301"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81564-2054-428A-B2C1-9D70F2DB29BC}" type="doc">
      <dgm:prSet loTypeId="urn:microsoft.com/office/officeart/2005/8/layout/hList6" loCatId="list" qsTypeId="urn:microsoft.com/office/officeart/2005/8/quickstyle/simple1#3" qsCatId="simple" csTypeId="urn:microsoft.com/office/officeart/2005/8/colors/accent1_2#7" csCatId="accent1" phldr="1"/>
      <dgm:spPr/>
      <dgm:t>
        <a:bodyPr/>
        <a:lstStyle/>
        <a:p>
          <a:endParaRPr lang="en-US"/>
        </a:p>
      </dgm:t>
    </dgm:pt>
    <dgm:pt modelId="{C9E15B5A-5FA8-4E13-95C8-1EE4CE2B4341}">
      <dgm:prSet phldrT="[Text]"/>
      <dgm:spPr>
        <a:solidFill>
          <a:schemeClr val="tx2">
            <a:lumMod val="50000"/>
          </a:schemeClr>
        </a:solidFill>
      </dgm:spPr>
      <dgm:t>
        <a:bodyPr/>
        <a:lstStyle/>
        <a:p>
          <a:r>
            <a:rPr lang="en-US" dirty="0" smtClean="0"/>
            <a:t>Teams</a:t>
          </a:r>
          <a:endParaRPr lang="en-US" dirty="0"/>
        </a:p>
      </dgm:t>
    </dgm:pt>
    <dgm:pt modelId="{B4149EAD-73BA-42F2-8C7E-AC55943924BF}" type="parTrans" cxnId="{2629D210-203C-4E52-9A64-8E9793FFAE61}">
      <dgm:prSet/>
      <dgm:spPr/>
      <dgm:t>
        <a:bodyPr/>
        <a:lstStyle/>
        <a:p>
          <a:endParaRPr lang="en-US"/>
        </a:p>
      </dgm:t>
    </dgm:pt>
    <dgm:pt modelId="{ECF113AC-D3DA-4A2B-9385-A1BF248FA8F5}" type="sibTrans" cxnId="{2629D210-203C-4E52-9A64-8E9793FFAE61}">
      <dgm:prSet/>
      <dgm:spPr/>
      <dgm:t>
        <a:bodyPr/>
        <a:lstStyle/>
        <a:p>
          <a:endParaRPr lang="en-US"/>
        </a:p>
      </dgm:t>
    </dgm:pt>
    <dgm:pt modelId="{047CFFEC-F694-4BE3-BF31-C77270078D51}">
      <dgm:prSet phldrT="[Text]"/>
      <dgm:spPr>
        <a:solidFill>
          <a:schemeClr val="tx2">
            <a:lumMod val="50000"/>
          </a:schemeClr>
        </a:solidFill>
      </dgm:spPr>
      <dgm:t>
        <a:bodyPr/>
        <a:lstStyle/>
        <a:p>
          <a:r>
            <a:rPr lang="en-US" smtClean="0"/>
            <a:t>All teams operate with work plans for the year and specific work products to produce. </a:t>
          </a:r>
          <a:endParaRPr lang="en-US" dirty="0"/>
        </a:p>
      </dgm:t>
    </dgm:pt>
    <dgm:pt modelId="{782C223B-7442-48DD-BCA7-B87CDEFDE495}" type="parTrans" cxnId="{B0F5CE4A-085B-4048-AB59-18D7D4EAA981}">
      <dgm:prSet/>
      <dgm:spPr/>
      <dgm:t>
        <a:bodyPr/>
        <a:lstStyle/>
        <a:p>
          <a:endParaRPr lang="en-US"/>
        </a:p>
      </dgm:t>
    </dgm:pt>
    <dgm:pt modelId="{EB19FF86-2405-4BF4-9DCF-0684D95924F9}" type="sibTrans" cxnId="{B0F5CE4A-085B-4048-AB59-18D7D4EAA981}">
      <dgm:prSet/>
      <dgm:spPr/>
      <dgm:t>
        <a:bodyPr/>
        <a:lstStyle/>
        <a:p>
          <a:endParaRPr lang="en-US"/>
        </a:p>
      </dgm:t>
    </dgm:pt>
    <dgm:pt modelId="{50E79A72-2B6E-442A-9EDE-75B63DF51449}">
      <dgm:prSet phldrT="[Text]"/>
      <dgm:spPr>
        <a:solidFill>
          <a:schemeClr val="tx2">
            <a:lumMod val="75000"/>
          </a:schemeClr>
        </a:solidFill>
      </dgm:spPr>
      <dgm:t>
        <a:bodyPr/>
        <a:lstStyle/>
        <a:p>
          <a:r>
            <a:rPr lang="en-US" dirty="0" smtClean="0"/>
            <a:t>Teachers	</a:t>
          </a:r>
          <a:endParaRPr lang="en-US" dirty="0"/>
        </a:p>
      </dgm:t>
    </dgm:pt>
    <dgm:pt modelId="{05022DE5-EDED-4F5B-9FEB-8357C67CC463}" type="parTrans" cxnId="{13812826-FB45-4B2A-B329-69520B09A0A6}">
      <dgm:prSet/>
      <dgm:spPr/>
      <dgm:t>
        <a:bodyPr/>
        <a:lstStyle/>
        <a:p>
          <a:endParaRPr lang="en-US"/>
        </a:p>
      </dgm:t>
    </dgm:pt>
    <dgm:pt modelId="{FAF28876-AA66-4DFB-827F-6563281BDE4A}" type="sibTrans" cxnId="{13812826-FB45-4B2A-B329-69520B09A0A6}">
      <dgm:prSet/>
      <dgm:spPr/>
      <dgm:t>
        <a:bodyPr/>
        <a:lstStyle/>
        <a:p>
          <a:endParaRPr lang="en-US"/>
        </a:p>
      </dgm:t>
    </dgm:pt>
    <dgm:pt modelId="{DD8985F5-00B5-43A4-A079-7D2C6E4B626E}">
      <dgm:prSet phldrT="[Text]"/>
      <dgm:spPr>
        <a:solidFill>
          <a:schemeClr val="tx2">
            <a:lumMod val="75000"/>
          </a:schemeClr>
        </a:solidFill>
      </dgm:spPr>
      <dgm:t>
        <a:bodyPr/>
        <a:lstStyle/>
        <a:p>
          <a:r>
            <a:rPr lang="en-US" u="sng" dirty="0" smtClean="0"/>
            <a:t>All teachers </a:t>
          </a:r>
          <a:r>
            <a:rPr lang="en-US" dirty="0" smtClean="0"/>
            <a:t>maintain a record of each student’s mastery of specific learning objectives. </a:t>
          </a:r>
          <a:endParaRPr lang="en-US" dirty="0"/>
        </a:p>
      </dgm:t>
    </dgm:pt>
    <dgm:pt modelId="{28036B8D-A4F1-4F69-B2A6-6F5BA05A62CC}" type="parTrans" cxnId="{F88B35A8-79BF-4D60-89A7-3EA8C5DDD07D}">
      <dgm:prSet/>
      <dgm:spPr/>
      <dgm:t>
        <a:bodyPr/>
        <a:lstStyle/>
        <a:p>
          <a:endParaRPr lang="en-US"/>
        </a:p>
      </dgm:t>
    </dgm:pt>
    <dgm:pt modelId="{FEC89210-A0C8-4D1C-8DC0-94B44F446094}" type="sibTrans" cxnId="{F88B35A8-79BF-4D60-89A7-3EA8C5DDD07D}">
      <dgm:prSet/>
      <dgm:spPr/>
      <dgm:t>
        <a:bodyPr/>
        <a:lstStyle/>
        <a:p>
          <a:endParaRPr lang="en-US"/>
        </a:p>
      </dgm:t>
    </dgm:pt>
    <dgm:pt modelId="{7918DBFB-C5B2-44B3-A4E0-4E5E0329D050}">
      <dgm:prSet phldrT="[Text]"/>
      <dgm:spPr>
        <a:solidFill>
          <a:schemeClr val="tx2">
            <a:lumMod val="60000"/>
            <a:lumOff val="40000"/>
          </a:schemeClr>
        </a:solidFill>
      </dgm:spPr>
      <dgm:t>
        <a:bodyPr/>
        <a:lstStyle/>
        <a:p>
          <a:r>
            <a:rPr lang="en-US" dirty="0" smtClean="0"/>
            <a:t>Principals</a:t>
          </a:r>
          <a:endParaRPr lang="en-US" dirty="0"/>
        </a:p>
      </dgm:t>
    </dgm:pt>
    <dgm:pt modelId="{D001F310-B265-49CA-ACEE-76ACD82A2E55}" type="parTrans" cxnId="{37678803-1F9E-4C72-8F04-ABBFF6ACA9B2}">
      <dgm:prSet/>
      <dgm:spPr/>
      <dgm:t>
        <a:bodyPr/>
        <a:lstStyle/>
        <a:p>
          <a:endParaRPr lang="en-US"/>
        </a:p>
      </dgm:t>
    </dgm:pt>
    <dgm:pt modelId="{9AACB1F0-B04B-4AB1-B92D-2386F76146F6}" type="sibTrans" cxnId="{37678803-1F9E-4C72-8F04-ABBFF6ACA9B2}">
      <dgm:prSet/>
      <dgm:spPr/>
      <dgm:t>
        <a:bodyPr/>
        <a:lstStyle/>
        <a:p>
          <a:endParaRPr lang="en-US"/>
        </a:p>
      </dgm:t>
    </dgm:pt>
    <dgm:pt modelId="{F5B45136-0B78-4EB9-8C87-237AC786C834}">
      <dgm:prSet phldrT="[Text]"/>
      <dgm:spPr>
        <a:solidFill>
          <a:schemeClr val="tx2">
            <a:lumMod val="60000"/>
            <a:lumOff val="40000"/>
          </a:schemeClr>
        </a:solidFill>
      </dgm:spPr>
      <dgm:t>
        <a:bodyPr/>
        <a:lstStyle/>
        <a:p>
          <a:r>
            <a:rPr lang="en-US" dirty="0" smtClean="0"/>
            <a:t>The principal spends at least 50% of his/her time working directly with teachers to improve instruction, including classroom observations. </a:t>
          </a:r>
          <a:endParaRPr lang="en-US" dirty="0"/>
        </a:p>
      </dgm:t>
    </dgm:pt>
    <dgm:pt modelId="{B721DE96-E5A2-4449-99D3-C213DE941253}" type="parTrans" cxnId="{20E283CF-FC50-4DD1-A1BC-433D9588AB53}">
      <dgm:prSet/>
      <dgm:spPr/>
      <dgm:t>
        <a:bodyPr/>
        <a:lstStyle/>
        <a:p>
          <a:endParaRPr lang="en-US"/>
        </a:p>
      </dgm:t>
    </dgm:pt>
    <dgm:pt modelId="{B4DCF666-AAB2-4B66-A016-C33CDD3BF6CB}" type="sibTrans" cxnId="{20E283CF-FC50-4DD1-A1BC-433D9588AB53}">
      <dgm:prSet/>
      <dgm:spPr/>
      <dgm:t>
        <a:bodyPr/>
        <a:lstStyle/>
        <a:p>
          <a:endParaRPr lang="en-US"/>
        </a:p>
      </dgm:t>
    </dgm:pt>
    <dgm:pt modelId="{FEED2356-39F2-4C2B-B57C-0C07F3BD4759}">
      <dgm:prSet/>
      <dgm:spPr>
        <a:solidFill>
          <a:schemeClr val="tx2">
            <a:lumMod val="50000"/>
          </a:schemeClr>
        </a:solidFill>
      </dgm:spPr>
      <dgm:t>
        <a:bodyPr/>
        <a:lstStyle/>
        <a:p>
          <a:r>
            <a:rPr lang="en-US" dirty="0" smtClean="0"/>
            <a:t>Instructional Teams meet for blocks of time (4 to 6 hour blocks, once a month; whole days before and after the school year) sufficient to develop and refine units of instruction and review student learning data. </a:t>
          </a:r>
        </a:p>
      </dgm:t>
    </dgm:pt>
    <dgm:pt modelId="{6331C0F0-A66B-419F-81EB-1C14E11A6CC9}" type="parTrans" cxnId="{88D9FAFE-E523-4E14-8F1B-3C834EBF722A}">
      <dgm:prSet/>
      <dgm:spPr/>
      <dgm:t>
        <a:bodyPr/>
        <a:lstStyle/>
        <a:p>
          <a:endParaRPr lang="en-US"/>
        </a:p>
      </dgm:t>
    </dgm:pt>
    <dgm:pt modelId="{2AB338FC-8B58-4089-805D-0DBCC87003D5}" type="sibTrans" cxnId="{88D9FAFE-E523-4E14-8F1B-3C834EBF722A}">
      <dgm:prSet/>
      <dgm:spPr/>
      <dgm:t>
        <a:bodyPr/>
        <a:lstStyle/>
        <a:p>
          <a:endParaRPr lang="en-US"/>
        </a:p>
      </dgm:t>
    </dgm:pt>
    <dgm:pt modelId="{F8915E6E-66B1-496D-91A4-C8C2CA9B4C74}">
      <dgm:prSet/>
      <dgm:spPr>
        <a:solidFill>
          <a:schemeClr val="tx2">
            <a:lumMod val="75000"/>
          </a:schemeClr>
        </a:solidFill>
      </dgm:spPr>
      <dgm:t>
        <a:bodyPr/>
        <a:lstStyle/>
        <a:p>
          <a:r>
            <a:rPr lang="en-US" dirty="0" smtClean="0"/>
            <a:t>All teachers differentiate assignments (individualize instruction) in response to individual student performance on pre-tests and other methods of assessment. </a:t>
          </a:r>
        </a:p>
      </dgm:t>
    </dgm:pt>
    <dgm:pt modelId="{A3A95B7F-2966-4EDD-82D3-7A070DDE731A}" type="parTrans" cxnId="{9A8D3326-DB04-469F-98B3-C08077EA52EE}">
      <dgm:prSet/>
      <dgm:spPr/>
      <dgm:t>
        <a:bodyPr/>
        <a:lstStyle/>
        <a:p>
          <a:endParaRPr lang="en-US"/>
        </a:p>
      </dgm:t>
    </dgm:pt>
    <dgm:pt modelId="{E64364C6-B1F1-47A9-A05F-EF8D0AA09628}" type="sibTrans" cxnId="{9A8D3326-DB04-469F-98B3-C08077EA52EE}">
      <dgm:prSet/>
      <dgm:spPr/>
      <dgm:t>
        <a:bodyPr/>
        <a:lstStyle/>
        <a:p>
          <a:endParaRPr lang="en-US"/>
        </a:p>
      </dgm:t>
    </dgm:pt>
    <dgm:pt modelId="{5F012C4F-0AD0-4B14-8DB4-1ACF2FDF3BB4}">
      <dgm:prSet/>
      <dgm:spPr>
        <a:solidFill>
          <a:schemeClr val="tx2">
            <a:lumMod val="60000"/>
            <a:lumOff val="40000"/>
          </a:schemeClr>
        </a:solidFill>
      </dgm:spPr>
      <dgm:t>
        <a:bodyPr/>
        <a:lstStyle/>
        <a:p>
          <a:r>
            <a:rPr lang="en-US" dirty="0" smtClean="0"/>
            <a:t>The principal challenges, supports and monitors the correction of unsound teaching practices. </a:t>
          </a:r>
        </a:p>
      </dgm:t>
    </dgm:pt>
    <dgm:pt modelId="{E3DAC75B-59BC-4B5D-873B-64BDB44055CB}" type="parTrans" cxnId="{8DAC5860-2D48-41E0-A167-16D7DAB7BD30}">
      <dgm:prSet/>
      <dgm:spPr/>
      <dgm:t>
        <a:bodyPr/>
        <a:lstStyle/>
        <a:p>
          <a:endParaRPr lang="en-US"/>
        </a:p>
      </dgm:t>
    </dgm:pt>
    <dgm:pt modelId="{019BCB66-7CFF-4FA2-BECF-D717DA1BB214}" type="sibTrans" cxnId="{8DAC5860-2D48-41E0-A167-16D7DAB7BD30}">
      <dgm:prSet/>
      <dgm:spPr/>
      <dgm:t>
        <a:bodyPr/>
        <a:lstStyle/>
        <a:p>
          <a:endParaRPr lang="en-US"/>
        </a:p>
      </dgm:t>
    </dgm:pt>
    <dgm:pt modelId="{8D4E424A-E0E0-4C2F-AD0E-DE42FC8C0079}" type="pres">
      <dgm:prSet presAssocID="{73781564-2054-428A-B2C1-9D70F2DB29BC}" presName="Name0" presStyleCnt="0">
        <dgm:presLayoutVars>
          <dgm:dir/>
          <dgm:resizeHandles val="exact"/>
        </dgm:presLayoutVars>
      </dgm:prSet>
      <dgm:spPr/>
      <dgm:t>
        <a:bodyPr/>
        <a:lstStyle/>
        <a:p>
          <a:endParaRPr lang="en-US"/>
        </a:p>
      </dgm:t>
    </dgm:pt>
    <dgm:pt modelId="{5412BFCB-17EA-44E0-BD17-5554AC558BD8}" type="pres">
      <dgm:prSet presAssocID="{C9E15B5A-5FA8-4E13-95C8-1EE4CE2B4341}" presName="node" presStyleLbl="node1" presStyleIdx="0" presStyleCnt="3">
        <dgm:presLayoutVars>
          <dgm:bulletEnabled val="1"/>
        </dgm:presLayoutVars>
      </dgm:prSet>
      <dgm:spPr/>
      <dgm:t>
        <a:bodyPr/>
        <a:lstStyle/>
        <a:p>
          <a:endParaRPr lang="en-US"/>
        </a:p>
      </dgm:t>
    </dgm:pt>
    <dgm:pt modelId="{84E8172B-8149-4441-A076-C53D0DAD3296}" type="pres">
      <dgm:prSet presAssocID="{ECF113AC-D3DA-4A2B-9385-A1BF248FA8F5}" presName="sibTrans" presStyleCnt="0"/>
      <dgm:spPr/>
    </dgm:pt>
    <dgm:pt modelId="{A0CB06A6-D3E6-44E8-9B83-514EA40E55A2}" type="pres">
      <dgm:prSet presAssocID="{50E79A72-2B6E-442A-9EDE-75B63DF51449}" presName="node" presStyleLbl="node1" presStyleIdx="1" presStyleCnt="3">
        <dgm:presLayoutVars>
          <dgm:bulletEnabled val="1"/>
        </dgm:presLayoutVars>
      </dgm:prSet>
      <dgm:spPr/>
      <dgm:t>
        <a:bodyPr/>
        <a:lstStyle/>
        <a:p>
          <a:endParaRPr lang="en-US"/>
        </a:p>
      </dgm:t>
    </dgm:pt>
    <dgm:pt modelId="{1A9AEF07-4DC8-43F2-9A44-86069C3EB0C0}" type="pres">
      <dgm:prSet presAssocID="{FAF28876-AA66-4DFB-827F-6563281BDE4A}" presName="sibTrans" presStyleCnt="0"/>
      <dgm:spPr/>
    </dgm:pt>
    <dgm:pt modelId="{468CE902-501A-4961-ADDF-39B7D2063B42}" type="pres">
      <dgm:prSet presAssocID="{7918DBFB-C5B2-44B3-A4E0-4E5E0329D050}" presName="node" presStyleLbl="node1" presStyleIdx="2" presStyleCnt="3">
        <dgm:presLayoutVars>
          <dgm:bulletEnabled val="1"/>
        </dgm:presLayoutVars>
      </dgm:prSet>
      <dgm:spPr/>
      <dgm:t>
        <a:bodyPr/>
        <a:lstStyle/>
        <a:p>
          <a:endParaRPr lang="en-US"/>
        </a:p>
      </dgm:t>
    </dgm:pt>
  </dgm:ptLst>
  <dgm:cxnLst>
    <dgm:cxn modelId="{6D0D7CCB-1287-4E98-B3EF-C4EB078E61DD}" type="presOf" srcId="{50E79A72-2B6E-442A-9EDE-75B63DF51449}" destId="{A0CB06A6-D3E6-44E8-9B83-514EA40E55A2}" srcOrd="0" destOrd="0" presId="urn:microsoft.com/office/officeart/2005/8/layout/hList6"/>
    <dgm:cxn modelId="{20E283CF-FC50-4DD1-A1BC-433D9588AB53}" srcId="{7918DBFB-C5B2-44B3-A4E0-4E5E0329D050}" destId="{F5B45136-0B78-4EB9-8C87-237AC786C834}" srcOrd="0" destOrd="0" parTransId="{B721DE96-E5A2-4449-99D3-C213DE941253}" sibTransId="{B4DCF666-AAB2-4B66-A016-C33CDD3BF6CB}"/>
    <dgm:cxn modelId="{47BFA5F3-75AE-4C64-9586-D46287F5F952}" type="presOf" srcId="{5F012C4F-0AD0-4B14-8DB4-1ACF2FDF3BB4}" destId="{468CE902-501A-4961-ADDF-39B7D2063B42}" srcOrd="0" destOrd="2" presId="urn:microsoft.com/office/officeart/2005/8/layout/hList6"/>
    <dgm:cxn modelId="{A3BDF59F-3E22-4D0B-953A-AA97C8C79EE6}" type="presOf" srcId="{F5B45136-0B78-4EB9-8C87-237AC786C834}" destId="{468CE902-501A-4961-ADDF-39B7D2063B42}" srcOrd="0" destOrd="1" presId="urn:microsoft.com/office/officeart/2005/8/layout/hList6"/>
    <dgm:cxn modelId="{88D9FAFE-E523-4E14-8F1B-3C834EBF722A}" srcId="{C9E15B5A-5FA8-4E13-95C8-1EE4CE2B4341}" destId="{FEED2356-39F2-4C2B-B57C-0C07F3BD4759}" srcOrd="1" destOrd="0" parTransId="{6331C0F0-A66B-419F-81EB-1C14E11A6CC9}" sibTransId="{2AB338FC-8B58-4089-805D-0DBCC87003D5}"/>
    <dgm:cxn modelId="{9A8D3326-DB04-469F-98B3-C08077EA52EE}" srcId="{50E79A72-2B6E-442A-9EDE-75B63DF51449}" destId="{F8915E6E-66B1-496D-91A4-C8C2CA9B4C74}" srcOrd="1" destOrd="0" parTransId="{A3A95B7F-2966-4EDD-82D3-7A070DDE731A}" sibTransId="{E64364C6-B1F1-47A9-A05F-EF8D0AA09628}"/>
    <dgm:cxn modelId="{0D71A5BF-DDF5-4FE2-8421-3E3D91F54657}" type="presOf" srcId="{047CFFEC-F694-4BE3-BF31-C77270078D51}" destId="{5412BFCB-17EA-44E0-BD17-5554AC558BD8}" srcOrd="0" destOrd="1" presId="urn:microsoft.com/office/officeart/2005/8/layout/hList6"/>
    <dgm:cxn modelId="{FD1A8473-6DA4-4053-A826-3B0EA9C28019}" type="presOf" srcId="{F8915E6E-66B1-496D-91A4-C8C2CA9B4C74}" destId="{A0CB06A6-D3E6-44E8-9B83-514EA40E55A2}" srcOrd="0" destOrd="2" presId="urn:microsoft.com/office/officeart/2005/8/layout/hList6"/>
    <dgm:cxn modelId="{366C44CE-AA5B-46D3-B2DC-F167CFEDEE61}" type="presOf" srcId="{C9E15B5A-5FA8-4E13-95C8-1EE4CE2B4341}" destId="{5412BFCB-17EA-44E0-BD17-5554AC558BD8}" srcOrd="0" destOrd="0" presId="urn:microsoft.com/office/officeart/2005/8/layout/hList6"/>
    <dgm:cxn modelId="{8DAC5860-2D48-41E0-A167-16D7DAB7BD30}" srcId="{7918DBFB-C5B2-44B3-A4E0-4E5E0329D050}" destId="{5F012C4F-0AD0-4B14-8DB4-1ACF2FDF3BB4}" srcOrd="1" destOrd="0" parTransId="{E3DAC75B-59BC-4B5D-873B-64BDB44055CB}" sibTransId="{019BCB66-7CFF-4FA2-BECF-D717DA1BB214}"/>
    <dgm:cxn modelId="{B0F5CE4A-085B-4048-AB59-18D7D4EAA981}" srcId="{C9E15B5A-5FA8-4E13-95C8-1EE4CE2B4341}" destId="{047CFFEC-F694-4BE3-BF31-C77270078D51}" srcOrd="0" destOrd="0" parTransId="{782C223B-7442-48DD-BCA7-B87CDEFDE495}" sibTransId="{EB19FF86-2405-4BF4-9DCF-0684D95924F9}"/>
    <dgm:cxn modelId="{449F5214-3872-4CC6-8F67-F005E2540AD3}" type="presOf" srcId="{73781564-2054-428A-B2C1-9D70F2DB29BC}" destId="{8D4E424A-E0E0-4C2F-AD0E-DE42FC8C0079}" srcOrd="0" destOrd="0" presId="urn:microsoft.com/office/officeart/2005/8/layout/hList6"/>
    <dgm:cxn modelId="{13812826-FB45-4B2A-B329-69520B09A0A6}" srcId="{73781564-2054-428A-B2C1-9D70F2DB29BC}" destId="{50E79A72-2B6E-442A-9EDE-75B63DF51449}" srcOrd="1" destOrd="0" parTransId="{05022DE5-EDED-4F5B-9FEB-8357C67CC463}" sibTransId="{FAF28876-AA66-4DFB-827F-6563281BDE4A}"/>
    <dgm:cxn modelId="{0F673DF8-90B6-4BD0-ABE1-274A9E2F2CCA}" type="presOf" srcId="{FEED2356-39F2-4C2B-B57C-0C07F3BD4759}" destId="{5412BFCB-17EA-44E0-BD17-5554AC558BD8}" srcOrd="0" destOrd="2" presId="urn:microsoft.com/office/officeart/2005/8/layout/hList6"/>
    <dgm:cxn modelId="{448295DC-8BAD-49C5-B6FC-9F4BFF3C9250}" type="presOf" srcId="{7918DBFB-C5B2-44B3-A4E0-4E5E0329D050}" destId="{468CE902-501A-4961-ADDF-39B7D2063B42}" srcOrd="0" destOrd="0" presId="urn:microsoft.com/office/officeart/2005/8/layout/hList6"/>
    <dgm:cxn modelId="{37678803-1F9E-4C72-8F04-ABBFF6ACA9B2}" srcId="{73781564-2054-428A-B2C1-9D70F2DB29BC}" destId="{7918DBFB-C5B2-44B3-A4E0-4E5E0329D050}" srcOrd="2" destOrd="0" parTransId="{D001F310-B265-49CA-ACEE-76ACD82A2E55}" sibTransId="{9AACB1F0-B04B-4AB1-B92D-2386F76146F6}"/>
    <dgm:cxn modelId="{F88B35A8-79BF-4D60-89A7-3EA8C5DDD07D}" srcId="{50E79A72-2B6E-442A-9EDE-75B63DF51449}" destId="{DD8985F5-00B5-43A4-A079-7D2C6E4B626E}" srcOrd="0" destOrd="0" parTransId="{28036B8D-A4F1-4F69-B2A6-6F5BA05A62CC}" sibTransId="{FEC89210-A0C8-4D1C-8DC0-94B44F446094}"/>
    <dgm:cxn modelId="{2629D210-203C-4E52-9A64-8E9793FFAE61}" srcId="{73781564-2054-428A-B2C1-9D70F2DB29BC}" destId="{C9E15B5A-5FA8-4E13-95C8-1EE4CE2B4341}" srcOrd="0" destOrd="0" parTransId="{B4149EAD-73BA-42F2-8C7E-AC55943924BF}" sibTransId="{ECF113AC-D3DA-4A2B-9385-A1BF248FA8F5}"/>
    <dgm:cxn modelId="{2BA4F0B6-42F8-41A6-86D5-58ADE84D3ED7}" type="presOf" srcId="{DD8985F5-00B5-43A4-A079-7D2C6E4B626E}" destId="{A0CB06A6-D3E6-44E8-9B83-514EA40E55A2}" srcOrd="0" destOrd="1" presId="urn:microsoft.com/office/officeart/2005/8/layout/hList6"/>
    <dgm:cxn modelId="{1C0E8AA4-A06C-402B-93BE-AC33F3CA5C4F}" type="presParOf" srcId="{8D4E424A-E0E0-4C2F-AD0E-DE42FC8C0079}" destId="{5412BFCB-17EA-44E0-BD17-5554AC558BD8}" srcOrd="0" destOrd="0" presId="urn:microsoft.com/office/officeart/2005/8/layout/hList6"/>
    <dgm:cxn modelId="{C97BBEA5-759B-4FF9-85C7-E6241152821C}" type="presParOf" srcId="{8D4E424A-E0E0-4C2F-AD0E-DE42FC8C0079}" destId="{84E8172B-8149-4441-A076-C53D0DAD3296}" srcOrd="1" destOrd="0" presId="urn:microsoft.com/office/officeart/2005/8/layout/hList6"/>
    <dgm:cxn modelId="{39EB5379-1A20-47B1-A639-446C2C6E04EA}" type="presParOf" srcId="{8D4E424A-E0E0-4C2F-AD0E-DE42FC8C0079}" destId="{A0CB06A6-D3E6-44E8-9B83-514EA40E55A2}" srcOrd="2" destOrd="0" presId="urn:microsoft.com/office/officeart/2005/8/layout/hList6"/>
    <dgm:cxn modelId="{9BE6DF5C-68E1-49E7-9B3F-C0BFC41A7419}" type="presParOf" srcId="{8D4E424A-E0E0-4C2F-AD0E-DE42FC8C0079}" destId="{1A9AEF07-4DC8-43F2-9A44-86069C3EB0C0}" srcOrd="3" destOrd="0" presId="urn:microsoft.com/office/officeart/2005/8/layout/hList6"/>
    <dgm:cxn modelId="{FE9ABF2E-CF1B-4354-9407-890E0570541D}" type="presParOf" srcId="{8D4E424A-E0E0-4C2F-AD0E-DE42FC8C0079}" destId="{468CE902-501A-4961-ADDF-39B7D2063B42}"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025200-9672-4D9E-ABF9-965D01C9C1D7}" type="doc">
      <dgm:prSet loTypeId="urn:microsoft.com/office/officeart/2005/8/layout/matrix1" loCatId="matrix" qsTypeId="urn:microsoft.com/office/officeart/2005/8/quickstyle/simple3" qsCatId="simple" csTypeId="urn:microsoft.com/office/officeart/2005/8/colors/accent1_2#8" csCatId="accent1" phldr="1"/>
      <dgm:spPr/>
      <dgm:t>
        <a:bodyPr/>
        <a:lstStyle/>
        <a:p>
          <a:endParaRPr lang="en-US"/>
        </a:p>
      </dgm:t>
    </dgm:pt>
    <dgm:pt modelId="{F71E73F7-249A-4CFA-93E1-CB15EC2C786F}">
      <dgm:prSet phldrT="[Text]"/>
      <dgm:spPr/>
      <dgm:t>
        <a:bodyPr/>
        <a:lstStyle/>
        <a:p>
          <a:r>
            <a:rPr lang="en-US" b="1" dirty="0" smtClean="0">
              <a:solidFill>
                <a:srgbClr val="FF0000"/>
              </a:solidFill>
            </a:rPr>
            <a:t>Teams</a:t>
          </a:r>
          <a:endParaRPr lang="en-US" b="1" dirty="0">
            <a:solidFill>
              <a:srgbClr val="FF0000"/>
            </a:solidFill>
          </a:endParaRPr>
        </a:p>
      </dgm:t>
    </dgm:pt>
    <dgm:pt modelId="{7BF7207D-0CCE-4343-81C0-9E61DD6DA8CC}" type="parTrans" cxnId="{520B432A-C64C-4253-9F02-81891EFE7E48}">
      <dgm:prSet/>
      <dgm:spPr/>
      <dgm:t>
        <a:bodyPr/>
        <a:lstStyle/>
        <a:p>
          <a:endParaRPr lang="en-US"/>
        </a:p>
      </dgm:t>
    </dgm:pt>
    <dgm:pt modelId="{982B5737-150A-4F3D-97F5-5281EE644863}" type="sibTrans" cxnId="{520B432A-C64C-4253-9F02-81891EFE7E48}">
      <dgm:prSet/>
      <dgm:spPr/>
      <dgm:t>
        <a:bodyPr/>
        <a:lstStyle/>
        <a:p>
          <a:endParaRPr lang="en-US"/>
        </a:p>
      </dgm:t>
    </dgm:pt>
    <dgm:pt modelId="{942E38F8-7DB2-4561-BAB1-0B73AE13BF60}">
      <dgm:prSet phldrT="[Text]" custT="1"/>
      <dgm:spPr/>
      <dgm:t>
        <a:bodyPr/>
        <a:lstStyle/>
        <a:p>
          <a:r>
            <a:rPr lang="en-US" sz="2400" b="1" dirty="0" smtClean="0"/>
            <a:t>Leadership Team</a:t>
          </a:r>
        </a:p>
        <a:p>
          <a:r>
            <a:rPr lang="en-US" sz="1800" dirty="0" smtClean="0"/>
            <a:t>The team that manages the Indistar® process and is ultimately responsible for making decisions for the school and for school improvement.</a:t>
          </a:r>
          <a:endParaRPr lang="en-US" sz="1800" dirty="0"/>
        </a:p>
      </dgm:t>
    </dgm:pt>
    <dgm:pt modelId="{C9FA9637-F96A-4714-A01A-507FC5D7C081}" type="parTrans" cxnId="{600AC01F-9EA6-4400-A793-83776BCBEF4A}">
      <dgm:prSet/>
      <dgm:spPr/>
      <dgm:t>
        <a:bodyPr/>
        <a:lstStyle/>
        <a:p>
          <a:endParaRPr lang="en-US"/>
        </a:p>
      </dgm:t>
    </dgm:pt>
    <dgm:pt modelId="{C9B9F052-2EC3-4AA3-97E8-CAC00EC69B04}" type="sibTrans" cxnId="{600AC01F-9EA6-4400-A793-83776BCBEF4A}">
      <dgm:prSet/>
      <dgm:spPr/>
      <dgm:t>
        <a:bodyPr/>
        <a:lstStyle/>
        <a:p>
          <a:endParaRPr lang="en-US"/>
        </a:p>
      </dgm:t>
    </dgm:pt>
    <dgm:pt modelId="{E4C6E555-DEA9-4BE1-8823-58EC321D420C}">
      <dgm:prSet phldrT="[Text]" custT="1"/>
      <dgm:spPr/>
      <dgm:t>
        <a:bodyPr/>
        <a:lstStyle/>
        <a:p>
          <a:r>
            <a:rPr lang="en-US" sz="2400" b="1" dirty="0" smtClean="0"/>
            <a:t>Instructional Teams</a:t>
          </a:r>
        </a:p>
        <a:p>
          <a:r>
            <a:rPr lang="en-US" sz="1800" dirty="0" smtClean="0"/>
            <a:t>Teams that include teachers in grade level groupings, grade-level clusters, or subject areas. Responsible for planning instruction for students.</a:t>
          </a:r>
          <a:endParaRPr lang="en-US" sz="1800" dirty="0"/>
        </a:p>
      </dgm:t>
    </dgm:pt>
    <dgm:pt modelId="{8D498F5F-7639-4B74-B0FB-B33AD66179FE}" type="parTrans" cxnId="{6C1A171A-AD5A-4A39-983E-47D0B4B9749D}">
      <dgm:prSet/>
      <dgm:spPr/>
      <dgm:t>
        <a:bodyPr/>
        <a:lstStyle/>
        <a:p>
          <a:endParaRPr lang="en-US"/>
        </a:p>
      </dgm:t>
    </dgm:pt>
    <dgm:pt modelId="{8827784D-8013-4DA5-8A77-CA0C1BA461F4}" type="sibTrans" cxnId="{6C1A171A-AD5A-4A39-983E-47D0B4B9749D}">
      <dgm:prSet/>
      <dgm:spPr/>
      <dgm:t>
        <a:bodyPr/>
        <a:lstStyle/>
        <a:p>
          <a:endParaRPr lang="en-US"/>
        </a:p>
      </dgm:t>
    </dgm:pt>
    <dgm:pt modelId="{9AA6DD8D-C53B-4E72-91A3-68A5FC6C8674}">
      <dgm:prSet phldrT="[Text]" custT="1"/>
      <dgm:spPr/>
      <dgm:t>
        <a:bodyPr/>
        <a:lstStyle/>
        <a:p>
          <a:r>
            <a:rPr lang="en-US" sz="2400" b="1" dirty="0" smtClean="0"/>
            <a:t>School Community Council</a:t>
          </a:r>
        </a:p>
        <a:p>
          <a:r>
            <a:rPr lang="en-US" sz="1800" b="0" dirty="0" smtClean="0"/>
            <a:t>A team that includes parents as the majority of its members and looks at how the school and families work together for the benefit of students.</a:t>
          </a:r>
          <a:endParaRPr lang="en-US" sz="1800" b="0" dirty="0"/>
        </a:p>
      </dgm:t>
    </dgm:pt>
    <dgm:pt modelId="{EB4D0C7A-C504-4933-A6A0-B06D80E34ECE}" type="parTrans" cxnId="{4E567A77-82CA-4C74-813F-4114CF366CA3}">
      <dgm:prSet/>
      <dgm:spPr/>
      <dgm:t>
        <a:bodyPr/>
        <a:lstStyle/>
        <a:p>
          <a:endParaRPr lang="en-US"/>
        </a:p>
      </dgm:t>
    </dgm:pt>
    <dgm:pt modelId="{BD559468-8FF4-44D4-A8FF-C09DCF75379E}" type="sibTrans" cxnId="{4E567A77-82CA-4C74-813F-4114CF366CA3}">
      <dgm:prSet/>
      <dgm:spPr/>
      <dgm:t>
        <a:bodyPr/>
        <a:lstStyle/>
        <a:p>
          <a:endParaRPr lang="en-US"/>
        </a:p>
      </dgm:t>
    </dgm:pt>
    <dgm:pt modelId="{76B73CA6-847A-41BB-B1E1-CAE942FE771E}">
      <dgm:prSet custT="1"/>
      <dgm:spPr/>
      <dgm:t>
        <a:bodyPr/>
        <a:lstStyle/>
        <a:p>
          <a:r>
            <a:rPr lang="en-US" sz="2400" b="1" dirty="0" smtClean="0"/>
            <a:t>Time</a:t>
          </a:r>
        </a:p>
        <a:p>
          <a:r>
            <a:rPr lang="en-US" sz="1800" dirty="0" smtClean="0"/>
            <a:t>Teams need time to do their work and structure to do effective work. </a:t>
          </a:r>
          <a:r>
            <a:rPr lang="en-US" sz="1800" dirty="0" err="1" smtClean="0"/>
            <a:t>Indistar</a:t>
          </a:r>
          <a:r>
            <a:rPr lang="en-US" sz="1800" dirty="0" smtClean="0"/>
            <a:t>® provides benchmarks of work to be completed at specific points in time during the year.</a:t>
          </a:r>
          <a:endParaRPr lang="en-US" sz="1800" b="1" dirty="0" smtClean="0"/>
        </a:p>
        <a:p>
          <a:endParaRPr lang="en-US" sz="1500" dirty="0"/>
        </a:p>
      </dgm:t>
    </dgm:pt>
    <dgm:pt modelId="{0F5E668D-A59D-4547-BA57-79F44FBC10F7}" type="parTrans" cxnId="{BA3A1F99-40EC-414A-9BF4-62652BC5BB56}">
      <dgm:prSet/>
      <dgm:spPr/>
      <dgm:t>
        <a:bodyPr/>
        <a:lstStyle/>
        <a:p>
          <a:endParaRPr lang="en-US"/>
        </a:p>
      </dgm:t>
    </dgm:pt>
    <dgm:pt modelId="{4A5ED14E-4904-45F1-ACEA-A154F6D322F0}" type="sibTrans" cxnId="{BA3A1F99-40EC-414A-9BF4-62652BC5BB56}">
      <dgm:prSet/>
      <dgm:spPr/>
      <dgm:t>
        <a:bodyPr/>
        <a:lstStyle/>
        <a:p>
          <a:endParaRPr lang="en-US"/>
        </a:p>
      </dgm:t>
    </dgm:pt>
    <dgm:pt modelId="{2A589204-B63B-470C-9491-9B2FEBD04025}">
      <dgm:prSet/>
      <dgm:spPr/>
      <dgm:t>
        <a:bodyPr/>
        <a:lstStyle/>
        <a:p>
          <a:endParaRPr lang="en-US"/>
        </a:p>
      </dgm:t>
    </dgm:pt>
    <dgm:pt modelId="{0A0FDFAB-FA25-4E56-B858-BDCE56BF17A0}" type="parTrans" cxnId="{72E0BAF3-2B64-4A72-BA14-0A5DEB06B5CC}">
      <dgm:prSet/>
      <dgm:spPr/>
      <dgm:t>
        <a:bodyPr/>
        <a:lstStyle/>
        <a:p>
          <a:endParaRPr lang="en-US"/>
        </a:p>
      </dgm:t>
    </dgm:pt>
    <dgm:pt modelId="{ACBF1F21-38EA-4146-B2DD-AC34E2E01B27}" type="sibTrans" cxnId="{72E0BAF3-2B64-4A72-BA14-0A5DEB06B5CC}">
      <dgm:prSet/>
      <dgm:spPr/>
      <dgm:t>
        <a:bodyPr/>
        <a:lstStyle/>
        <a:p>
          <a:endParaRPr lang="en-US"/>
        </a:p>
      </dgm:t>
    </dgm:pt>
    <dgm:pt modelId="{F3EF4EEF-9699-4137-BB0A-37361A99FBE4}" type="pres">
      <dgm:prSet presAssocID="{23025200-9672-4D9E-ABF9-965D01C9C1D7}" presName="diagram" presStyleCnt="0">
        <dgm:presLayoutVars>
          <dgm:chMax val="1"/>
          <dgm:dir/>
          <dgm:animLvl val="ctr"/>
          <dgm:resizeHandles val="exact"/>
        </dgm:presLayoutVars>
      </dgm:prSet>
      <dgm:spPr/>
      <dgm:t>
        <a:bodyPr/>
        <a:lstStyle/>
        <a:p>
          <a:endParaRPr lang="en-US"/>
        </a:p>
      </dgm:t>
    </dgm:pt>
    <dgm:pt modelId="{886F6F9F-46F1-4D8A-AB4C-6CFBA64C728F}" type="pres">
      <dgm:prSet presAssocID="{23025200-9672-4D9E-ABF9-965D01C9C1D7}" presName="matrix" presStyleCnt="0"/>
      <dgm:spPr/>
    </dgm:pt>
    <dgm:pt modelId="{E3832B94-6DB0-410F-AB7D-D0B7291C59B7}" type="pres">
      <dgm:prSet presAssocID="{23025200-9672-4D9E-ABF9-965D01C9C1D7}" presName="tile1" presStyleLbl="node1" presStyleIdx="0" presStyleCnt="4"/>
      <dgm:spPr/>
      <dgm:t>
        <a:bodyPr/>
        <a:lstStyle/>
        <a:p>
          <a:endParaRPr lang="en-US"/>
        </a:p>
      </dgm:t>
    </dgm:pt>
    <dgm:pt modelId="{1800977C-C579-4B3F-A851-312046EE56D0}" type="pres">
      <dgm:prSet presAssocID="{23025200-9672-4D9E-ABF9-965D01C9C1D7}" presName="tile1text" presStyleLbl="node1" presStyleIdx="0" presStyleCnt="4">
        <dgm:presLayoutVars>
          <dgm:chMax val="0"/>
          <dgm:chPref val="0"/>
          <dgm:bulletEnabled val="1"/>
        </dgm:presLayoutVars>
      </dgm:prSet>
      <dgm:spPr/>
      <dgm:t>
        <a:bodyPr/>
        <a:lstStyle/>
        <a:p>
          <a:endParaRPr lang="en-US"/>
        </a:p>
      </dgm:t>
    </dgm:pt>
    <dgm:pt modelId="{F4FB758B-C677-4538-98EB-5D5232D064C1}" type="pres">
      <dgm:prSet presAssocID="{23025200-9672-4D9E-ABF9-965D01C9C1D7}" presName="tile2" presStyleLbl="node1" presStyleIdx="1" presStyleCnt="4"/>
      <dgm:spPr/>
      <dgm:t>
        <a:bodyPr/>
        <a:lstStyle/>
        <a:p>
          <a:endParaRPr lang="en-US"/>
        </a:p>
      </dgm:t>
    </dgm:pt>
    <dgm:pt modelId="{CA0E0B17-C1A6-4A16-8955-A5D54275BA40}" type="pres">
      <dgm:prSet presAssocID="{23025200-9672-4D9E-ABF9-965D01C9C1D7}" presName="tile2text" presStyleLbl="node1" presStyleIdx="1" presStyleCnt="4">
        <dgm:presLayoutVars>
          <dgm:chMax val="0"/>
          <dgm:chPref val="0"/>
          <dgm:bulletEnabled val="1"/>
        </dgm:presLayoutVars>
      </dgm:prSet>
      <dgm:spPr/>
      <dgm:t>
        <a:bodyPr/>
        <a:lstStyle/>
        <a:p>
          <a:endParaRPr lang="en-US"/>
        </a:p>
      </dgm:t>
    </dgm:pt>
    <dgm:pt modelId="{D60EF1D7-6F3F-4884-AC22-482E9423BA72}" type="pres">
      <dgm:prSet presAssocID="{23025200-9672-4D9E-ABF9-965D01C9C1D7}" presName="tile3" presStyleLbl="node1" presStyleIdx="2" presStyleCnt="4"/>
      <dgm:spPr/>
      <dgm:t>
        <a:bodyPr/>
        <a:lstStyle/>
        <a:p>
          <a:endParaRPr lang="en-US"/>
        </a:p>
      </dgm:t>
    </dgm:pt>
    <dgm:pt modelId="{F7E32B7F-98FE-4D54-9D98-9030511DF3B1}" type="pres">
      <dgm:prSet presAssocID="{23025200-9672-4D9E-ABF9-965D01C9C1D7}" presName="tile3text" presStyleLbl="node1" presStyleIdx="2" presStyleCnt="4">
        <dgm:presLayoutVars>
          <dgm:chMax val="0"/>
          <dgm:chPref val="0"/>
          <dgm:bulletEnabled val="1"/>
        </dgm:presLayoutVars>
      </dgm:prSet>
      <dgm:spPr/>
      <dgm:t>
        <a:bodyPr/>
        <a:lstStyle/>
        <a:p>
          <a:endParaRPr lang="en-US"/>
        </a:p>
      </dgm:t>
    </dgm:pt>
    <dgm:pt modelId="{7389400F-DC17-49CC-87A7-6D21CCC22856}" type="pres">
      <dgm:prSet presAssocID="{23025200-9672-4D9E-ABF9-965D01C9C1D7}" presName="tile4" presStyleLbl="node1" presStyleIdx="3" presStyleCnt="4" custLinFactNeighborY="2034"/>
      <dgm:spPr/>
      <dgm:t>
        <a:bodyPr/>
        <a:lstStyle/>
        <a:p>
          <a:endParaRPr lang="en-US"/>
        </a:p>
      </dgm:t>
    </dgm:pt>
    <dgm:pt modelId="{0CEF8694-2FB5-4FEB-9BC7-833E22C12562}" type="pres">
      <dgm:prSet presAssocID="{23025200-9672-4D9E-ABF9-965D01C9C1D7}" presName="tile4text" presStyleLbl="node1" presStyleIdx="3" presStyleCnt="4">
        <dgm:presLayoutVars>
          <dgm:chMax val="0"/>
          <dgm:chPref val="0"/>
          <dgm:bulletEnabled val="1"/>
        </dgm:presLayoutVars>
      </dgm:prSet>
      <dgm:spPr/>
      <dgm:t>
        <a:bodyPr/>
        <a:lstStyle/>
        <a:p>
          <a:endParaRPr lang="en-US"/>
        </a:p>
      </dgm:t>
    </dgm:pt>
    <dgm:pt modelId="{B9F6A2E8-2742-4583-AEE3-23A601661353}" type="pres">
      <dgm:prSet presAssocID="{23025200-9672-4D9E-ABF9-965D01C9C1D7}" presName="centerTile" presStyleLbl="fgShp" presStyleIdx="0" presStyleCnt="1" custScaleX="74074" custScaleY="65787">
        <dgm:presLayoutVars>
          <dgm:chMax val="0"/>
          <dgm:chPref val="0"/>
        </dgm:presLayoutVars>
      </dgm:prSet>
      <dgm:spPr/>
      <dgm:t>
        <a:bodyPr/>
        <a:lstStyle/>
        <a:p>
          <a:endParaRPr lang="en-US"/>
        </a:p>
      </dgm:t>
    </dgm:pt>
  </dgm:ptLst>
  <dgm:cxnLst>
    <dgm:cxn modelId="{72E0BAF3-2B64-4A72-BA14-0A5DEB06B5CC}" srcId="{F71E73F7-249A-4CFA-93E1-CB15EC2C786F}" destId="{2A589204-B63B-470C-9491-9B2FEBD04025}" srcOrd="4" destOrd="0" parTransId="{0A0FDFAB-FA25-4E56-B858-BDCE56BF17A0}" sibTransId="{ACBF1F21-38EA-4146-B2DD-AC34E2E01B27}"/>
    <dgm:cxn modelId="{520B432A-C64C-4253-9F02-81891EFE7E48}" srcId="{23025200-9672-4D9E-ABF9-965D01C9C1D7}" destId="{F71E73F7-249A-4CFA-93E1-CB15EC2C786F}" srcOrd="0" destOrd="0" parTransId="{7BF7207D-0CCE-4343-81C0-9E61DD6DA8CC}" sibTransId="{982B5737-150A-4F3D-97F5-5281EE644863}"/>
    <dgm:cxn modelId="{5998862D-C751-4DF7-9FA4-3AD9AF6A705A}" type="presOf" srcId="{E4C6E555-DEA9-4BE1-8823-58EC321D420C}" destId="{CA0E0B17-C1A6-4A16-8955-A5D54275BA40}" srcOrd="1" destOrd="0" presId="urn:microsoft.com/office/officeart/2005/8/layout/matrix1"/>
    <dgm:cxn modelId="{999682F8-994F-4450-AE7E-DFE570854CE0}" type="presOf" srcId="{23025200-9672-4D9E-ABF9-965D01C9C1D7}" destId="{F3EF4EEF-9699-4137-BB0A-37361A99FBE4}" srcOrd="0" destOrd="0" presId="urn:microsoft.com/office/officeart/2005/8/layout/matrix1"/>
    <dgm:cxn modelId="{BA3A1F99-40EC-414A-9BF4-62652BC5BB56}" srcId="{F71E73F7-249A-4CFA-93E1-CB15EC2C786F}" destId="{76B73CA6-847A-41BB-B1E1-CAE942FE771E}" srcOrd="3" destOrd="0" parTransId="{0F5E668D-A59D-4547-BA57-79F44FBC10F7}" sibTransId="{4A5ED14E-4904-45F1-ACEA-A154F6D322F0}"/>
    <dgm:cxn modelId="{CCD3D811-581C-44CF-BD9A-B185819F1F14}" type="presOf" srcId="{942E38F8-7DB2-4561-BAB1-0B73AE13BF60}" destId="{E3832B94-6DB0-410F-AB7D-D0B7291C59B7}" srcOrd="0" destOrd="0" presId="urn:microsoft.com/office/officeart/2005/8/layout/matrix1"/>
    <dgm:cxn modelId="{600AC01F-9EA6-4400-A793-83776BCBEF4A}" srcId="{F71E73F7-249A-4CFA-93E1-CB15EC2C786F}" destId="{942E38F8-7DB2-4561-BAB1-0B73AE13BF60}" srcOrd="0" destOrd="0" parTransId="{C9FA9637-F96A-4714-A01A-507FC5D7C081}" sibTransId="{C9B9F052-2EC3-4AA3-97E8-CAC00EC69B04}"/>
    <dgm:cxn modelId="{F29B5799-11DF-4151-BFFB-9D9C8C9C9C70}" type="presOf" srcId="{942E38F8-7DB2-4561-BAB1-0B73AE13BF60}" destId="{1800977C-C579-4B3F-A851-312046EE56D0}" srcOrd="1" destOrd="0" presId="urn:microsoft.com/office/officeart/2005/8/layout/matrix1"/>
    <dgm:cxn modelId="{8A0E5BAF-10AE-4419-AD38-E180A2383F3E}" type="presOf" srcId="{E4C6E555-DEA9-4BE1-8823-58EC321D420C}" destId="{F4FB758B-C677-4538-98EB-5D5232D064C1}" srcOrd="0" destOrd="0" presId="urn:microsoft.com/office/officeart/2005/8/layout/matrix1"/>
    <dgm:cxn modelId="{96687789-F5D9-4104-82F2-457DD8354794}" type="presOf" srcId="{9AA6DD8D-C53B-4E72-91A3-68A5FC6C8674}" destId="{F7E32B7F-98FE-4D54-9D98-9030511DF3B1}" srcOrd="1" destOrd="0" presId="urn:microsoft.com/office/officeart/2005/8/layout/matrix1"/>
    <dgm:cxn modelId="{CF2E27AA-49BD-4B2C-89F4-EBD074C50437}" type="presOf" srcId="{9AA6DD8D-C53B-4E72-91A3-68A5FC6C8674}" destId="{D60EF1D7-6F3F-4884-AC22-482E9423BA72}" srcOrd="0" destOrd="0" presId="urn:microsoft.com/office/officeart/2005/8/layout/matrix1"/>
    <dgm:cxn modelId="{4FB9F2C0-291C-49F0-A1C3-03E240295CC4}" type="presOf" srcId="{F71E73F7-249A-4CFA-93E1-CB15EC2C786F}" destId="{B9F6A2E8-2742-4583-AEE3-23A601661353}" srcOrd="0" destOrd="0" presId="urn:microsoft.com/office/officeart/2005/8/layout/matrix1"/>
    <dgm:cxn modelId="{AD816E21-6521-483D-B8F5-EAC1547AB8DB}" type="presOf" srcId="{76B73CA6-847A-41BB-B1E1-CAE942FE771E}" destId="{7389400F-DC17-49CC-87A7-6D21CCC22856}" srcOrd="0" destOrd="0" presId="urn:microsoft.com/office/officeart/2005/8/layout/matrix1"/>
    <dgm:cxn modelId="{6C1A171A-AD5A-4A39-983E-47D0B4B9749D}" srcId="{F71E73F7-249A-4CFA-93E1-CB15EC2C786F}" destId="{E4C6E555-DEA9-4BE1-8823-58EC321D420C}" srcOrd="1" destOrd="0" parTransId="{8D498F5F-7639-4B74-B0FB-B33AD66179FE}" sibTransId="{8827784D-8013-4DA5-8A77-CA0C1BA461F4}"/>
    <dgm:cxn modelId="{FA263239-7783-40FA-BB14-7A83D9C44C72}" type="presOf" srcId="{76B73CA6-847A-41BB-B1E1-CAE942FE771E}" destId="{0CEF8694-2FB5-4FEB-9BC7-833E22C12562}" srcOrd="1" destOrd="0" presId="urn:microsoft.com/office/officeart/2005/8/layout/matrix1"/>
    <dgm:cxn modelId="{4E567A77-82CA-4C74-813F-4114CF366CA3}" srcId="{F71E73F7-249A-4CFA-93E1-CB15EC2C786F}" destId="{9AA6DD8D-C53B-4E72-91A3-68A5FC6C8674}" srcOrd="2" destOrd="0" parTransId="{EB4D0C7A-C504-4933-A6A0-B06D80E34ECE}" sibTransId="{BD559468-8FF4-44D4-A8FF-C09DCF75379E}"/>
    <dgm:cxn modelId="{BEC33898-A6B1-4DB3-A98C-6DB9114282E9}" type="presParOf" srcId="{F3EF4EEF-9699-4137-BB0A-37361A99FBE4}" destId="{886F6F9F-46F1-4D8A-AB4C-6CFBA64C728F}" srcOrd="0" destOrd="0" presId="urn:microsoft.com/office/officeart/2005/8/layout/matrix1"/>
    <dgm:cxn modelId="{23A68401-1183-4A75-9E5F-269179DDCEA3}" type="presParOf" srcId="{886F6F9F-46F1-4D8A-AB4C-6CFBA64C728F}" destId="{E3832B94-6DB0-410F-AB7D-D0B7291C59B7}" srcOrd="0" destOrd="0" presId="urn:microsoft.com/office/officeart/2005/8/layout/matrix1"/>
    <dgm:cxn modelId="{BAD4030D-348A-4A05-8899-6B58D9F4EFA4}" type="presParOf" srcId="{886F6F9F-46F1-4D8A-AB4C-6CFBA64C728F}" destId="{1800977C-C579-4B3F-A851-312046EE56D0}" srcOrd="1" destOrd="0" presId="urn:microsoft.com/office/officeart/2005/8/layout/matrix1"/>
    <dgm:cxn modelId="{7A8767A3-4520-44FC-98B2-88AEAF1FE06A}" type="presParOf" srcId="{886F6F9F-46F1-4D8A-AB4C-6CFBA64C728F}" destId="{F4FB758B-C677-4538-98EB-5D5232D064C1}" srcOrd="2" destOrd="0" presId="urn:microsoft.com/office/officeart/2005/8/layout/matrix1"/>
    <dgm:cxn modelId="{1BEB9645-31FF-43FF-B884-7F7CAEF27193}" type="presParOf" srcId="{886F6F9F-46F1-4D8A-AB4C-6CFBA64C728F}" destId="{CA0E0B17-C1A6-4A16-8955-A5D54275BA40}" srcOrd="3" destOrd="0" presId="urn:microsoft.com/office/officeart/2005/8/layout/matrix1"/>
    <dgm:cxn modelId="{3E82E45A-60AB-4787-8F7B-49DAA94E5241}" type="presParOf" srcId="{886F6F9F-46F1-4D8A-AB4C-6CFBA64C728F}" destId="{D60EF1D7-6F3F-4884-AC22-482E9423BA72}" srcOrd="4" destOrd="0" presId="urn:microsoft.com/office/officeart/2005/8/layout/matrix1"/>
    <dgm:cxn modelId="{758A6D50-6E90-46AB-AFBC-CF0E15D8C0B6}" type="presParOf" srcId="{886F6F9F-46F1-4D8A-AB4C-6CFBA64C728F}" destId="{F7E32B7F-98FE-4D54-9D98-9030511DF3B1}" srcOrd="5" destOrd="0" presId="urn:microsoft.com/office/officeart/2005/8/layout/matrix1"/>
    <dgm:cxn modelId="{FC550855-BDAE-472F-91F7-284BB0FA23A0}" type="presParOf" srcId="{886F6F9F-46F1-4D8A-AB4C-6CFBA64C728F}" destId="{7389400F-DC17-49CC-87A7-6D21CCC22856}" srcOrd="6" destOrd="0" presId="urn:microsoft.com/office/officeart/2005/8/layout/matrix1"/>
    <dgm:cxn modelId="{A66C3CA4-7178-4625-B9CE-1C0FD36BA670}" type="presParOf" srcId="{886F6F9F-46F1-4D8A-AB4C-6CFBA64C728F}" destId="{0CEF8694-2FB5-4FEB-9BC7-833E22C12562}" srcOrd="7" destOrd="0" presId="urn:microsoft.com/office/officeart/2005/8/layout/matrix1"/>
    <dgm:cxn modelId="{8FC00FCF-6BAF-41FA-BB26-2CE9CAF289B7}" type="presParOf" srcId="{F3EF4EEF-9699-4137-BB0A-37361A99FBE4}" destId="{B9F6A2E8-2742-4583-AEE3-23A601661353}"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4D05B-4E58-422F-BDDA-3FE939116BC2}" type="doc">
      <dgm:prSet loTypeId="urn:microsoft.com/office/officeart/2005/8/layout/vProcess5" loCatId="process" qsTypeId="urn:microsoft.com/office/officeart/2005/8/quickstyle/3d1" qsCatId="3D" csTypeId="urn:microsoft.com/office/officeart/2005/8/colors/accent1_2#9" csCatId="accent1" phldr="1"/>
      <dgm:spPr/>
      <dgm:t>
        <a:bodyPr/>
        <a:lstStyle/>
        <a:p>
          <a:endParaRPr lang="en-US"/>
        </a:p>
      </dgm:t>
    </dgm:pt>
    <dgm:pt modelId="{18EE491C-AE09-4389-9FF1-F5E665145AB9}">
      <dgm:prSet phldrT="[Text]" custT="1"/>
      <dgm:spPr/>
      <dgm:t>
        <a:bodyPr/>
        <a:lstStyle/>
        <a:p>
          <a:r>
            <a:rPr lang="en-US" sz="2000" dirty="0" smtClean="0"/>
            <a:t>Accountability</a:t>
          </a:r>
          <a:r>
            <a:rPr lang="en-US" sz="1800" dirty="0" smtClean="0"/>
            <a:t> to students and to each other</a:t>
          </a:r>
        </a:p>
      </dgm:t>
    </dgm:pt>
    <dgm:pt modelId="{C43D6DC6-D7F8-4143-9DDE-77A519E29C46}" type="parTrans" cxnId="{DD8579F3-8AD3-4CB7-982A-D9EE09DF7E22}">
      <dgm:prSet/>
      <dgm:spPr/>
      <dgm:t>
        <a:bodyPr/>
        <a:lstStyle/>
        <a:p>
          <a:endParaRPr lang="en-US"/>
        </a:p>
      </dgm:t>
    </dgm:pt>
    <dgm:pt modelId="{1A3C200D-10BE-41E5-B431-9EDE670E1BEC}" type="sibTrans" cxnId="{DD8579F3-8AD3-4CB7-982A-D9EE09DF7E22}">
      <dgm:prSet/>
      <dgm:spPr/>
      <dgm:t>
        <a:bodyPr/>
        <a:lstStyle/>
        <a:p>
          <a:endParaRPr lang="en-US"/>
        </a:p>
      </dgm:t>
    </dgm:pt>
    <dgm:pt modelId="{6FB61574-CCBB-4E9E-AB0C-ADCF13E88A85}">
      <dgm:prSet phldrT="[Text]" custT="1"/>
      <dgm:spPr/>
      <dgm:t>
        <a:bodyPr/>
        <a:lstStyle/>
        <a:p>
          <a:r>
            <a:rPr lang="en-US" sz="2000" dirty="0" smtClean="0"/>
            <a:t>Willingness</a:t>
          </a:r>
          <a:r>
            <a:rPr lang="en-US" sz="1800" dirty="0" smtClean="0"/>
            <a:t> to polish the craft together with high expectations for the adults </a:t>
          </a:r>
          <a:endParaRPr lang="en-US" sz="1800" dirty="0"/>
        </a:p>
      </dgm:t>
    </dgm:pt>
    <dgm:pt modelId="{0BDB7F12-6356-4DA4-9D45-95464C1E127F}" type="parTrans" cxnId="{8A044133-C0C9-4E30-8478-82C8B3F33973}">
      <dgm:prSet/>
      <dgm:spPr/>
      <dgm:t>
        <a:bodyPr/>
        <a:lstStyle/>
        <a:p>
          <a:endParaRPr lang="en-US"/>
        </a:p>
      </dgm:t>
    </dgm:pt>
    <dgm:pt modelId="{1F1AD6E1-0F56-45F2-96F7-5A0515DC5845}" type="sibTrans" cxnId="{8A044133-C0C9-4E30-8478-82C8B3F33973}">
      <dgm:prSet/>
      <dgm:spPr/>
      <dgm:t>
        <a:bodyPr/>
        <a:lstStyle/>
        <a:p>
          <a:endParaRPr lang="en-US"/>
        </a:p>
      </dgm:t>
    </dgm:pt>
    <dgm:pt modelId="{CEFE914C-D783-4A4B-8AE2-E23CF891224F}">
      <dgm:prSet phldrT="[Text]"/>
      <dgm:spPr/>
      <dgm:t>
        <a:bodyPr/>
        <a:lstStyle/>
        <a:p>
          <a:endParaRPr lang="en-US" dirty="0"/>
        </a:p>
      </dgm:t>
    </dgm:pt>
    <dgm:pt modelId="{D2FAE3DD-3F26-4E6C-B3F7-46465EAC9EDC}" type="parTrans" cxnId="{31D891B9-4095-4BB9-B126-F55687430179}">
      <dgm:prSet/>
      <dgm:spPr/>
      <dgm:t>
        <a:bodyPr/>
        <a:lstStyle/>
        <a:p>
          <a:endParaRPr lang="en-US"/>
        </a:p>
      </dgm:t>
    </dgm:pt>
    <dgm:pt modelId="{3C798B54-1E0B-42F8-8FD7-CEF7309D5A00}" type="sibTrans" cxnId="{31D891B9-4095-4BB9-B126-F55687430179}">
      <dgm:prSet/>
      <dgm:spPr/>
      <dgm:t>
        <a:bodyPr/>
        <a:lstStyle/>
        <a:p>
          <a:endParaRPr lang="en-US"/>
        </a:p>
      </dgm:t>
    </dgm:pt>
    <dgm:pt modelId="{3EF67886-1C2B-4451-A5C0-C2CF556F8008}">
      <dgm:prSet custT="1"/>
      <dgm:spPr/>
      <dgm:t>
        <a:bodyPr/>
        <a:lstStyle/>
        <a:p>
          <a:r>
            <a:rPr lang="en-US" sz="2000" dirty="0" smtClean="0"/>
            <a:t>Openness</a:t>
          </a:r>
          <a:r>
            <a:rPr lang="en-US" sz="1800" dirty="0" smtClean="0"/>
            <a:t> to the data about student outcomes and about the practices that contribute to the outcomes</a:t>
          </a:r>
          <a:endParaRPr lang="en-US" sz="1800" dirty="0"/>
        </a:p>
      </dgm:t>
    </dgm:pt>
    <dgm:pt modelId="{D0BF34F9-4B59-4401-8349-BD13A94EB1FE}" type="parTrans" cxnId="{879B41DB-DEDF-42FE-9BB2-11BEA2BD43CC}">
      <dgm:prSet/>
      <dgm:spPr/>
      <dgm:t>
        <a:bodyPr/>
        <a:lstStyle/>
        <a:p>
          <a:endParaRPr lang="en-US"/>
        </a:p>
      </dgm:t>
    </dgm:pt>
    <dgm:pt modelId="{EE177640-096E-440D-A7FB-EB19A7B52E90}" type="sibTrans" cxnId="{879B41DB-DEDF-42FE-9BB2-11BEA2BD43CC}">
      <dgm:prSet/>
      <dgm:spPr/>
      <dgm:t>
        <a:bodyPr/>
        <a:lstStyle/>
        <a:p>
          <a:endParaRPr lang="en-US"/>
        </a:p>
      </dgm:t>
    </dgm:pt>
    <dgm:pt modelId="{FEA46DF8-308B-42CC-BC4B-E471937A28C3}">
      <dgm:prSet/>
      <dgm:spPr/>
      <dgm:t>
        <a:bodyPr/>
        <a:lstStyle/>
        <a:p>
          <a:endParaRPr lang="en-US" dirty="0"/>
        </a:p>
      </dgm:t>
    </dgm:pt>
    <dgm:pt modelId="{2C3354AA-3D3A-4CBB-B195-2BB3C69D78EB}" type="parTrans" cxnId="{79326509-14DF-4C8C-81E9-361C207BFDE8}">
      <dgm:prSet/>
      <dgm:spPr/>
      <dgm:t>
        <a:bodyPr/>
        <a:lstStyle/>
        <a:p>
          <a:endParaRPr lang="en-US"/>
        </a:p>
      </dgm:t>
    </dgm:pt>
    <dgm:pt modelId="{AA2F4982-01B6-4615-A534-A81C080D924D}" type="sibTrans" cxnId="{79326509-14DF-4C8C-81E9-361C207BFDE8}">
      <dgm:prSet/>
      <dgm:spPr/>
      <dgm:t>
        <a:bodyPr/>
        <a:lstStyle/>
        <a:p>
          <a:endParaRPr lang="en-US"/>
        </a:p>
      </dgm:t>
    </dgm:pt>
    <dgm:pt modelId="{62038E67-898D-4B61-BD27-C763AC200079}">
      <dgm:prSet/>
      <dgm:spPr/>
      <dgm:t>
        <a:bodyPr/>
        <a:lstStyle/>
        <a:p>
          <a:endParaRPr lang="en-US" dirty="0" smtClean="0"/>
        </a:p>
      </dgm:t>
    </dgm:pt>
    <dgm:pt modelId="{F961ADAD-4AC7-44AD-A5CF-B01D466CB4AE}" type="parTrans" cxnId="{1EFBABC4-0A99-43C8-BBBF-68DDEA1C2E8A}">
      <dgm:prSet/>
      <dgm:spPr/>
      <dgm:t>
        <a:bodyPr/>
        <a:lstStyle/>
        <a:p>
          <a:endParaRPr lang="en-US"/>
        </a:p>
      </dgm:t>
    </dgm:pt>
    <dgm:pt modelId="{79A74B9F-A6EF-49BE-8FE7-F6A05020EC95}" type="sibTrans" cxnId="{1EFBABC4-0A99-43C8-BBBF-68DDEA1C2E8A}">
      <dgm:prSet/>
      <dgm:spPr/>
      <dgm:t>
        <a:bodyPr/>
        <a:lstStyle/>
        <a:p>
          <a:endParaRPr lang="en-US"/>
        </a:p>
      </dgm:t>
    </dgm:pt>
    <dgm:pt modelId="{04BE08A8-BBB9-4C6A-86A9-FFBB281DF807}">
      <dgm:prSet custT="1"/>
      <dgm:spPr/>
      <dgm:t>
        <a:bodyPr/>
        <a:lstStyle/>
        <a:p>
          <a:r>
            <a:rPr lang="en-US" sz="2000" dirty="0" smtClean="0"/>
            <a:t>Guest</a:t>
          </a:r>
          <a:r>
            <a:rPr lang="en-US" sz="3700" dirty="0" smtClean="0"/>
            <a:t> </a:t>
          </a:r>
          <a:r>
            <a:rPr lang="en-US" sz="2000" dirty="0" smtClean="0"/>
            <a:t>Login-Transparency</a:t>
          </a:r>
        </a:p>
      </dgm:t>
    </dgm:pt>
    <dgm:pt modelId="{2FD6E5F5-CE20-4895-BC79-6DBE1B837453}" type="parTrans" cxnId="{47F7DA5A-45F3-4EB5-A0CC-B30790FEA429}">
      <dgm:prSet/>
      <dgm:spPr/>
      <dgm:t>
        <a:bodyPr/>
        <a:lstStyle/>
        <a:p>
          <a:endParaRPr lang="en-US"/>
        </a:p>
      </dgm:t>
    </dgm:pt>
    <dgm:pt modelId="{CAE8C739-1437-461B-A836-2F786CE2902C}" type="sibTrans" cxnId="{47F7DA5A-45F3-4EB5-A0CC-B30790FEA429}">
      <dgm:prSet/>
      <dgm:spPr/>
      <dgm:t>
        <a:bodyPr/>
        <a:lstStyle/>
        <a:p>
          <a:endParaRPr lang="en-US"/>
        </a:p>
      </dgm:t>
    </dgm:pt>
    <dgm:pt modelId="{8157926B-76A4-4E31-98A7-FA24327A5C3E}" type="pres">
      <dgm:prSet presAssocID="{9714D05B-4E58-422F-BDDA-3FE939116BC2}" presName="outerComposite" presStyleCnt="0">
        <dgm:presLayoutVars>
          <dgm:chMax val="5"/>
          <dgm:dir/>
          <dgm:resizeHandles val="exact"/>
        </dgm:presLayoutVars>
      </dgm:prSet>
      <dgm:spPr/>
      <dgm:t>
        <a:bodyPr/>
        <a:lstStyle/>
        <a:p>
          <a:endParaRPr lang="en-US"/>
        </a:p>
      </dgm:t>
    </dgm:pt>
    <dgm:pt modelId="{91EBA209-B7B5-4E36-95F7-DE12D930448C}" type="pres">
      <dgm:prSet presAssocID="{9714D05B-4E58-422F-BDDA-3FE939116BC2}" presName="dummyMaxCanvas" presStyleCnt="0">
        <dgm:presLayoutVars/>
      </dgm:prSet>
      <dgm:spPr/>
    </dgm:pt>
    <dgm:pt modelId="{449008A8-0CA0-482C-BA27-846917C33793}" type="pres">
      <dgm:prSet presAssocID="{9714D05B-4E58-422F-BDDA-3FE939116BC2}" presName="FiveNodes_1" presStyleLbl="node1" presStyleIdx="0" presStyleCnt="5">
        <dgm:presLayoutVars>
          <dgm:bulletEnabled val="1"/>
        </dgm:presLayoutVars>
      </dgm:prSet>
      <dgm:spPr/>
      <dgm:t>
        <a:bodyPr/>
        <a:lstStyle/>
        <a:p>
          <a:endParaRPr lang="en-US"/>
        </a:p>
      </dgm:t>
    </dgm:pt>
    <dgm:pt modelId="{D6ABE91F-2D48-4484-A575-439C1B737EFA}" type="pres">
      <dgm:prSet presAssocID="{9714D05B-4E58-422F-BDDA-3FE939116BC2}" presName="FiveNodes_2" presStyleLbl="node1" presStyleIdx="1" presStyleCnt="5">
        <dgm:presLayoutVars>
          <dgm:bulletEnabled val="1"/>
        </dgm:presLayoutVars>
      </dgm:prSet>
      <dgm:spPr/>
      <dgm:t>
        <a:bodyPr/>
        <a:lstStyle/>
        <a:p>
          <a:endParaRPr lang="en-US"/>
        </a:p>
      </dgm:t>
    </dgm:pt>
    <dgm:pt modelId="{33D103C5-796E-44E9-AED3-8CC82FE14048}" type="pres">
      <dgm:prSet presAssocID="{9714D05B-4E58-422F-BDDA-3FE939116BC2}" presName="FiveNodes_3" presStyleLbl="node1" presStyleIdx="2" presStyleCnt="5">
        <dgm:presLayoutVars>
          <dgm:bulletEnabled val="1"/>
        </dgm:presLayoutVars>
      </dgm:prSet>
      <dgm:spPr/>
      <dgm:t>
        <a:bodyPr/>
        <a:lstStyle/>
        <a:p>
          <a:endParaRPr lang="en-US"/>
        </a:p>
      </dgm:t>
    </dgm:pt>
    <dgm:pt modelId="{7227F1FA-239F-437C-BD25-8FF29ED691D4}" type="pres">
      <dgm:prSet presAssocID="{9714D05B-4E58-422F-BDDA-3FE939116BC2}" presName="FiveNodes_4" presStyleLbl="node1" presStyleIdx="3" presStyleCnt="5">
        <dgm:presLayoutVars>
          <dgm:bulletEnabled val="1"/>
        </dgm:presLayoutVars>
      </dgm:prSet>
      <dgm:spPr/>
      <dgm:t>
        <a:bodyPr/>
        <a:lstStyle/>
        <a:p>
          <a:endParaRPr lang="en-US"/>
        </a:p>
      </dgm:t>
    </dgm:pt>
    <dgm:pt modelId="{0E5FE9FA-5183-4D20-B154-3C119C9CA440}" type="pres">
      <dgm:prSet presAssocID="{9714D05B-4E58-422F-BDDA-3FE939116BC2}" presName="FiveNodes_5" presStyleLbl="node1" presStyleIdx="4" presStyleCnt="5">
        <dgm:presLayoutVars>
          <dgm:bulletEnabled val="1"/>
        </dgm:presLayoutVars>
      </dgm:prSet>
      <dgm:spPr/>
      <dgm:t>
        <a:bodyPr/>
        <a:lstStyle/>
        <a:p>
          <a:endParaRPr lang="en-US"/>
        </a:p>
      </dgm:t>
    </dgm:pt>
    <dgm:pt modelId="{7D671E0B-47B2-4AE8-99E5-0604D7DEF0CA}" type="pres">
      <dgm:prSet presAssocID="{9714D05B-4E58-422F-BDDA-3FE939116BC2}" presName="FiveConn_1-2" presStyleLbl="fgAccFollowNode1" presStyleIdx="0" presStyleCnt="4">
        <dgm:presLayoutVars>
          <dgm:bulletEnabled val="1"/>
        </dgm:presLayoutVars>
      </dgm:prSet>
      <dgm:spPr/>
      <dgm:t>
        <a:bodyPr/>
        <a:lstStyle/>
        <a:p>
          <a:endParaRPr lang="en-US"/>
        </a:p>
      </dgm:t>
    </dgm:pt>
    <dgm:pt modelId="{909EA6E7-EC9E-4524-8AB9-EE9CE5946AE5}" type="pres">
      <dgm:prSet presAssocID="{9714D05B-4E58-422F-BDDA-3FE939116BC2}" presName="FiveConn_2-3" presStyleLbl="fgAccFollowNode1" presStyleIdx="1" presStyleCnt="4">
        <dgm:presLayoutVars>
          <dgm:bulletEnabled val="1"/>
        </dgm:presLayoutVars>
      </dgm:prSet>
      <dgm:spPr/>
      <dgm:t>
        <a:bodyPr/>
        <a:lstStyle/>
        <a:p>
          <a:endParaRPr lang="en-US"/>
        </a:p>
      </dgm:t>
    </dgm:pt>
    <dgm:pt modelId="{E1FE6CD7-E76B-4D70-B162-2F38D97303F4}" type="pres">
      <dgm:prSet presAssocID="{9714D05B-4E58-422F-BDDA-3FE939116BC2}" presName="FiveConn_3-4" presStyleLbl="fgAccFollowNode1" presStyleIdx="2" presStyleCnt="4">
        <dgm:presLayoutVars>
          <dgm:bulletEnabled val="1"/>
        </dgm:presLayoutVars>
      </dgm:prSet>
      <dgm:spPr/>
      <dgm:t>
        <a:bodyPr/>
        <a:lstStyle/>
        <a:p>
          <a:endParaRPr lang="en-US"/>
        </a:p>
      </dgm:t>
    </dgm:pt>
    <dgm:pt modelId="{98EA3190-2454-4A0F-AED3-10AABCD6B425}" type="pres">
      <dgm:prSet presAssocID="{9714D05B-4E58-422F-BDDA-3FE939116BC2}" presName="FiveConn_4-5" presStyleLbl="fgAccFollowNode1" presStyleIdx="3" presStyleCnt="4">
        <dgm:presLayoutVars>
          <dgm:bulletEnabled val="1"/>
        </dgm:presLayoutVars>
      </dgm:prSet>
      <dgm:spPr/>
      <dgm:t>
        <a:bodyPr/>
        <a:lstStyle/>
        <a:p>
          <a:endParaRPr lang="en-US"/>
        </a:p>
      </dgm:t>
    </dgm:pt>
    <dgm:pt modelId="{C9101181-57B0-4AD2-8C91-76267BF5F6AC}" type="pres">
      <dgm:prSet presAssocID="{9714D05B-4E58-422F-BDDA-3FE939116BC2}" presName="FiveNodes_1_text" presStyleLbl="node1" presStyleIdx="4" presStyleCnt="5">
        <dgm:presLayoutVars>
          <dgm:bulletEnabled val="1"/>
        </dgm:presLayoutVars>
      </dgm:prSet>
      <dgm:spPr/>
      <dgm:t>
        <a:bodyPr/>
        <a:lstStyle/>
        <a:p>
          <a:endParaRPr lang="en-US"/>
        </a:p>
      </dgm:t>
    </dgm:pt>
    <dgm:pt modelId="{9CDBD0A1-E0D4-4F0A-AEF3-89D5E3BE3763}" type="pres">
      <dgm:prSet presAssocID="{9714D05B-4E58-422F-BDDA-3FE939116BC2}" presName="FiveNodes_2_text" presStyleLbl="node1" presStyleIdx="4" presStyleCnt="5">
        <dgm:presLayoutVars>
          <dgm:bulletEnabled val="1"/>
        </dgm:presLayoutVars>
      </dgm:prSet>
      <dgm:spPr/>
      <dgm:t>
        <a:bodyPr/>
        <a:lstStyle/>
        <a:p>
          <a:endParaRPr lang="en-US"/>
        </a:p>
      </dgm:t>
    </dgm:pt>
    <dgm:pt modelId="{B2CE4746-5C0D-4751-8A09-A5C1E9CFB8A5}" type="pres">
      <dgm:prSet presAssocID="{9714D05B-4E58-422F-BDDA-3FE939116BC2}" presName="FiveNodes_3_text" presStyleLbl="node1" presStyleIdx="4" presStyleCnt="5">
        <dgm:presLayoutVars>
          <dgm:bulletEnabled val="1"/>
        </dgm:presLayoutVars>
      </dgm:prSet>
      <dgm:spPr/>
      <dgm:t>
        <a:bodyPr/>
        <a:lstStyle/>
        <a:p>
          <a:endParaRPr lang="en-US"/>
        </a:p>
      </dgm:t>
    </dgm:pt>
    <dgm:pt modelId="{B5AEB1C7-36D2-4BD6-834A-10E87A3DDB19}" type="pres">
      <dgm:prSet presAssocID="{9714D05B-4E58-422F-BDDA-3FE939116BC2}" presName="FiveNodes_4_text" presStyleLbl="node1" presStyleIdx="4" presStyleCnt="5">
        <dgm:presLayoutVars>
          <dgm:bulletEnabled val="1"/>
        </dgm:presLayoutVars>
      </dgm:prSet>
      <dgm:spPr/>
      <dgm:t>
        <a:bodyPr/>
        <a:lstStyle/>
        <a:p>
          <a:endParaRPr lang="en-US"/>
        </a:p>
      </dgm:t>
    </dgm:pt>
    <dgm:pt modelId="{3EEC89CD-B473-40F6-B330-B3EC0B94C018}" type="pres">
      <dgm:prSet presAssocID="{9714D05B-4E58-422F-BDDA-3FE939116BC2}" presName="FiveNodes_5_text" presStyleLbl="node1" presStyleIdx="4" presStyleCnt="5">
        <dgm:presLayoutVars>
          <dgm:bulletEnabled val="1"/>
        </dgm:presLayoutVars>
      </dgm:prSet>
      <dgm:spPr/>
      <dgm:t>
        <a:bodyPr/>
        <a:lstStyle/>
        <a:p>
          <a:endParaRPr lang="en-US"/>
        </a:p>
      </dgm:t>
    </dgm:pt>
  </dgm:ptLst>
  <dgm:cxnLst>
    <dgm:cxn modelId="{0547841D-AFA8-4197-8559-311A9A11DA27}" type="presOf" srcId="{04BE08A8-BBB9-4C6A-86A9-FFBB281DF807}" destId="{0E5FE9FA-5183-4D20-B154-3C119C9CA440}" srcOrd="0" destOrd="0" presId="urn:microsoft.com/office/officeart/2005/8/layout/vProcess5"/>
    <dgm:cxn modelId="{79326509-14DF-4C8C-81E9-361C207BFDE8}" srcId="{9714D05B-4E58-422F-BDDA-3FE939116BC2}" destId="{FEA46DF8-308B-42CC-BC4B-E471937A28C3}" srcOrd="6" destOrd="0" parTransId="{2C3354AA-3D3A-4CBB-B195-2BB3C69D78EB}" sibTransId="{AA2F4982-01B6-4615-A534-A81C080D924D}"/>
    <dgm:cxn modelId="{DD8579F3-8AD3-4CB7-982A-D9EE09DF7E22}" srcId="{9714D05B-4E58-422F-BDDA-3FE939116BC2}" destId="{18EE491C-AE09-4389-9FF1-F5E665145AB9}" srcOrd="0" destOrd="0" parTransId="{C43D6DC6-D7F8-4143-9DDE-77A519E29C46}" sibTransId="{1A3C200D-10BE-41E5-B431-9EDE670E1BEC}"/>
    <dgm:cxn modelId="{309FF2C4-4931-4D56-99AB-35416705B1E3}" type="presOf" srcId="{04BE08A8-BBB9-4C6A-86A9-FFBB281DF807}" destId="{3EEC89CD-B473-40F6-B330-B3EC0B94C018}" srcOrd="1" destOrd="0" presId="urn:microsoft.com/office/officeart/2005/8/layout/vProcess5"/>
    <dgm:cxn modelId="{F5D08767-1EE9-480F-884A-208572DF7C14}" type="presOf" srcId="{EE177640-096E-440D-A7FB-EB19A7B52E90}" destId="{98EA3190-2454-4A0F-AED3-10AABCD6B425}" srcOrd="0" destOrd="0" presId="urn:microsoft.com/office/officeart/2005/8/layout/vProcess5"/>
    <dgm:cxn modelId="{1EFBABC4-0A99-43C8-BBBF-68DDEA1C2E8A}" srcId="{9714D05B-4E58-422F-BDDA-3FE939116BC2}" destId="{62038E67-898D-4B61-BD27-C763AC200079}" srcOrd="5" destOrd="0" parTransId="{F961ADAD-4AC7-44AD-A5CF-B01D466CB4AE}" sibTransId="{79A74B9F-A6EF-49BE-8FE7-F6A05020EC95}"/>
    <dgm:cxn modelId="{916CA864-77AB-4338-B067-4D6DA5F7247B}" type="presOf" srcId="{6FB61574-CCBB-4E9E-AB0C-ADCF13E88A85}" destId="{D6ABE91F-2D48-4484-A575-439C1B737EFA}" srcOrd="0" destOrd="0" presId="urn:microsoft.com/office/officeart/2005/8/layout/vProcess5"/>
    <dgm:cxn modelId="{73F40DD8-9BFF-4C03-876E-7DDE12419B12}" type="presOf" srcId="{CEFE914C-D783-4A4B-8AE2-E23CF891224F}" destId="{B2CE4746-5C0D-4751-8A09-A5C1E9CFB8A5}" srcOrd="1" destOrd="0" presId="urn:microsoft.com/office/officeart/2005/8/layout/vProcess5"/>
    <dgm:cxn modelId="{6B7BA3A2-8A8C-4DEC-99CD-08DDDEFCB1A1}" type="presOf" srcId="{3C798B54-1E0B-42F8-8FD7-CEF7309D5A00}" destId="{E1FE6CD7-E76B-4D70-B162-2F38D97303F4}" srcOrd="0" destOrd="0" presId="urn:microsoft.com/office/officeart/2005/8/layout/vProcess5"/>
    <dgm:cxn modelId="{4A139D28-E6B5-47E3-BD9A-543EF1206F08}" type="presOf" srcId="{1A3C200D-10BE-41E5-B431-9EDE670E1BEC}" destId="{7D671E0B-47B2-4AE8-99E5-0604D7DEF0CA}" srcOrd="0" destOrd="0" presId="urn:microsoft.com/office/officeart/2005/8/layout/vProcess5"/>
    <dgm:cxn modelId="{47F7DA5A-45F3-4EB5-A0CC-B30790FEA429}" srcId="{9714D05B-4E58-422F-BDDA-3FE939116BC2}" destId="{04BE08A8-BBB9-4C6A-86A9-FFBB281DF807}" srcOrd="4" destOrd="0" parTransId="{2FD6E5F5-CE20-4895-BC79-6DBE1B837453}" sibTransId="{CAE8C739-1437-461B-A836-2F786CE2902C}"/>
    <dgm:cxn modelId="{913338A0-88EA-4415-A489-7CD82683177C}" type="presOf" srcId="{9714D05B-4E58-422F-BDDA-3FE939116BC2}" destId="{8157926B-76A4-4E31-98A7-FA24327A5C3E}" srcOrd="0" destOrd="0" presId="urn:microsoft.com/office/officeart/2005/8/layout/vProcess5"/>
    <dgm:cxn modelId="{8A044133-C0C9-4E30-8478-82C8B3F33973}" srcId="{9714D05B-4E58-422F-BDDA-3FE939116BC2}" destId="{6FB61574-CCBB-4E9E-AB0C-ADCF13E88A85}" srcOrd="1" destOrd="0" parTransId="{0BDB7F12-6356-4DA4-9D45-95464C1E127F}" sibTransId="{1F1AD6E1-0F56-45F2-96F7-5A0515DC5845}"/>
    <dgm:cxn modelId="{0FA87755-C5D6-447B-8893-A88B1C2E6362}" type="presOf" srcId="{3EF67886-1C2B-4451-A5C0-C2CF556F8008}" destId="{B5AEB1C7-36D2-4BD6-834A-10E87A3DDB19}" srcOrd="1" destOrd="0" presId="urn:microsoft.com/office/officeart/2005/8/layout/vProcess5"/>
    <dgm:cxn modelId="{12ECEF24-CC08-4D99-A422-933E2ABD6E15}" type="presOf" srcId="{CEFE914C-D783-4A4B-8AE2-E23CF891224F}" destId="{33D103C5-796E-44E9-AED3-8CC82FE14048}" srcOrd="0" destOrd="0" presId="urn:microsoft.com/office/officeart/2005/8/layout/vProcess5"/>
    <dgm:cxn modelId="{31D891B9-4095-4BB9-B126-F55687430179}" srcId="{9714D05B-4E58-422F-BDDA-3FE939116BC2}" destId="{CEFE914C-D783-4A4B-8AE2-E23CF891224F}" srcOrd="2" destOrd="0" parTransId="{D2FAE3DD-3F26-4E6C-B3F7-46465EAC9EDC}" sibTransId="{3C798B54-1E0B-42F8-8FD7-CEF7309D5A00}"/>
    <dgm:cxn modelId="{3D711DB3-B674-43E6-AD56-D53CBACF07D4}" type="presOf" srcId="{18EE491C-AE09-4389-9FF1-F5E665145AB9}" destId="{449008A8-0CA0-482C-BA27-846917C33793}" srcOrd="0" destOrd="0" presId="urn:microsoft.com/office/officeart/2005/8/layout/vProcess5"/>
    <dgm:cxn modelId="{2207ADB1-BD1D-41D5-8493-F5BB93CCA742}" type="presOf" srcId="{3EF67886-1C2B-4451-A5C0-C2CF556F8008}" destId="{7227F1FA-239F-437C-BD25-8FF29ED691D4}" srcOrd="0" destOrd="0" presId="urn:microsoft.com/office/officeart/2005/8/layout/vProcess5"/>
    <dgm:cxn modelId="{A9A94AEA-BB00-4A2A-A3E8-C617EF2D4AFA}" type="presOf" srcId="{6FB61574-CCBB-4E9E-AB0C-ADCF13E88A85}" destId="{9CDBD0A1-E0D4-4F0A-AEF3-89D5E3BE3763}" srcOrd="1" destOrd="0" presId="urn:microsoft.com/office/officeart/2005/8/layout/vProcess5"/>
    <dgm:cxn modelId="{2B809CC8-3A44-4871-8800-61B10E760018}" type="presOf" srcId="{1F1AD6E1-0F56-45F2-96F7-5A0515DC5845}" destId="{909EA6E7-EC9E-4524-8AB9-EE9CE5946AE5}" srcOrd="0" destOrd="0" presId="urn:microsoft.com/office/officeart/2005/8/layout/vProcess5"/>
    <dgm:cxn modelId="{90C264AA-DF76-443F-AFE8-57D02EFE2B80}" type="presOf" srcId="{18EE491C-AE09-4389-9FF1-F5E665145AB9}" destId="{C9101181-57B0-4AD2-8C91-76267BF5F6AC}" srcOrd="1" destOrd="0" presId="urn:microsoft.com/office/officeart/2005/8/layout/vProcess5"/>
    <dgm:cxn modelId="{879B41DB-DEDF-42FE-9BB2-11BEA2BD43CC}" srcId="{9714D05B-4E58-422F-BDDA-3FE939116BC2}" destId="{3EF67886-1C2B-4451-A5C0-C2CF556F8008}" srcOrd="3" destOrd="0" parTransId="{D0BF34F9-4B59-4401-8349-BD13A94EB1FE}" sibTransId="{EE177640-096E-440D-A7FB-EB19A7B52E90}"/>
    <dgm:cxn modelId="{2D8C8E25-B407-4DC2-AF53-50A0C0EE6247}" type="presParOf" srcId="{8157926B-76A4-4E31-98A7-FA24327A5C3E}" destId="{91EBA209-B7B5-4E36-95F7-DE12D930448C}" srcOrd="0" destOrd="0" presId="urn:microsoft.com/office/officeart/2005/8/layout/vProcess5"/>
    <dgm:cxn modelId="{2AB2CB22-6368-4369-9E77-6260D96FC4B9}" type="presParOf" srcId="{8157926B-76A4-4E31-98A7-FA24327A5C3E}" destId="{449008A8-0CA0-482C-BA27-846917C33793}" srcOrd="1" destOrd="0" presId="urn:microsoft.com/office/officeart/2005/8/layout/vProcess5"/>
    <dgm:cxn modelId="{522B73BB-CA63-4542-B279-9B00E1A47549}" type="presParOf" srcId="{8157926B-76A4-4E31-98A7-FA24327A5C3E}" destId="{D6ABE91F-2D48-4484-A575-439C1B737EFA}" srcOrd="2" destOrd="0" presId="urn:microsoft.com/office/officeart/2005/8/layout/vProcess5"/>
    <dgm:cxn modelId="{E92AE8D3-0399-4AFA-9D1D-D3AEE60A1E4E}" type="presParOf" srcId="{8157926B-76A4-4E31-98A7-FA24327A5C3E}" destId="{33D103C5-796E-44E9-AED3-8CC82FE14048}" srcOrd="3" destOrd="0" presId="urn:microsoft.com/office/officeart/2005/8/layout/vProcess5"/>
    <dgm:cxn modelId="{428DD108-89E3-4067-9580-FDEE4D2C3732}" type="presParOf" srcId="{8157926B-76A4-4E31-98A7-FA24327A5C3E}" destId="{7227F1FA-239F-437C-BD25-8FF29ED691D4}" srcOrd="4" destOrd="0" presId="urn:microsoft.com/office/officeart/2005/8/layout/vProcess5"/>
    <dgm:cxn modelId="{C9EFDB9D-BCC2-437A-A9A9-05690CC73D50}" type="presParOf" srcId="{8157926B-76A4-4E31-98A7-FA24327A5C3E}" destId="{0E5FE9FA-5183-4D20-B154-3C119C9CA440}" srcOrd="5" destOrd="0" presId="urn:microsoft.com/office/officeart/2005/8/layout/vProcess5"/>
    <dgm:cxn modelId="{38D5B900-9345-4A79-B098-267B155F3CD9}" type="presParOf" srcId="{8157926B-76A4-4E31-98A7-FA24327A5C3E}" destId="{7D671E0B-47B2-4AE8-99E5-0604D7DEF0CA}" srcOrd="6" destOrd="0" presId="urn:microsoft.com/office/officeart/2005/8/layout/vProcess5"/>
    <dgm:cxn modelId="{64D3910D-9E5C-48F9-9EC2-FB25FE2618D5}" type="presParOf" srcId="{8157926B-76A4-4E31-98A7-FA24327A5C3E}" destId="{909EA6E7-EC9E-4524-8AB9-EE9CE5946AE5}" srcOrd="7" destOrd="0" presId="urn:microsoft.com/office/officeart/2005/8/layout/vProcess5"/>
    <dgm:cxn modelId="{17EF9F5C-276B-4A05-831D-9D056C7D4C43}" type="presParOf" srcId="{8157926B-76A4-4E31-98A7-FA24327A5C3E}" destId="{E1FE6CD7-E76B-4D70-B162-2F38D97303F4}" srcOrd="8" destOrd="0" presId="urn:microsoft.com/office/officeart/2005/8/layout/vProcess5"/>
    <dgm:cxn modelId="{CB973768-674C-470C-8E5A-3896A211B7C3}" type="presParOf" srcId="{8157926B-76A4-4E31-98A7-FA24327A5C3E}" destId="{98EA3190-2454-4A0F-AED3-10AABCD6B425}" srcOrd="9" destOrd="0" presId="urn:microsoft.com/office/officeart/2005/8/layout/vProcess5"/>
    <dgm:cxn modelId="{7A588CB7-2E10-40EF-8996-E4DD2F37075C}" type="presParOf" srcId="{8157926B-76A4-4E31-98A7-FA24327A5C3E}" destId="{C9101181-57B0-4AD2-8C91-76267BF5F6AC}" srcOrd="10" destOrd="0" presId="urn:microsoft.com/office/officeart/2005/8/layout/vProcess5"/>
    <dgm:cxn modelId="{AF71B46C-C600-452C-A1FC-79827959829B}" type="presParOf" srcId="{8157926B-76A4-4E31-98A7-FA24327A5C3E}" destId="{9CDBD0A1-E0D4-4F0A-AEF3-89D5E3BE3763}" srcOrd="11" destOrd="0" presId="urn:microsoft.com/office/officeart/2005/8/layout/vProcess5"/>
    <dgm:cxn modelId="{4F710F32-3BEC-480F-A0A1-03347D07D1A1}" type="presParOf" srcId="{8157926B-76A4-4E31-98A7-FA24327A5C3E}" destId="{B2CE4746-5C0D-4751-8A09-A5C1E9CFB8A5}" srcOrd="12" destOrd="0" presId="urn:microsoft.com/office/officeart/2005/8/layout/vProcess5"/>
    <dgm:cxn modelId="{8B951035-9303-4DBD-921C-EBF16204B2EF}" type="presParOf" srcId="{8157926B-76A4-4E31-98A7-FA24327A5C3E}" destId="{B5AEB1C7-36D2-4BD6-834A-10E87A3DDB19}" srcOrd="13" destOrd="0" presId="urn:microsoft.com/office/officeart/2005/8/layout/vProcess5"/>
    <dgm:cxn modelId="{7ECCC697-5D4F-4FAE-BA8B-9C71C04C3779}" type="presParOf" srcId="{8157926B-76A4-4E31-98A7-FA24327A5C3E}" destId="{3EEC89CD-B473-40F6-B330-B3EC0B94C018}" srcOrd="14"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DCBD06-BF0F-4220-AA21-6E41CC7A6949}" type="doc">
      <dgm:prSet loTypeId="urn:microsoft.com/office/officeart/2005/8/layout/pyramid1" loCatId="pyramid" qsTypeId="urn:microsoft.com/office/officeart/2005/8/quickstyle/simple3" qsCatId="simple" csTypeId="urn:microsoft.com/office/officeart/2005/8/colors/accent1_5" csCatId="accent1" phldr="1"/>
      <dgm:spPr/>
    </dgm:pt>
    <dgm:pt modelId="{65C7C60D-B468-453E-B8EC-04A39523E557}">
      <dgm:prSet phldrT="[Text]" custT="1"/>
      <dgm:spPr/>
      <dgm:t>
        <a:bodyPr/>
        <a:lstStyle/>
        <a:p>
          <a:r>
            <a:rPr lang="en-US" sz="1800" dirty="0" smtClean="0"/>
            <a:t>The </a:t>
          </a:r>
          <a:r>
            <a:rPr lang="en-US" sz="1800" b="1" dirty="0" smtClean="0"/>
            <a:t>coach</a:t>
          </a:r>
          <a:r>
            <a:rPr lang="en-US" sz="1800" dirty="0" smtClean="0"/>
            <a:t> is assigned to work directly with the school team to support its work in the </a:t>
          </a:r>
          <a:r>
            <a:rPr lang="en-US" sz="1800" dirty="0" err="1" smtClean="0"/>
            <a:t>Indistar</a:t>
          </a:r>
          <a:r>
            <a:rPr lang="en-US" sz="1800" dirty="0" smtClean="0"/>
            <a:t>® system. The coach may view the work of the school to which he/she is assigned. </a:t>
          </a:r>
          <a:endParaRPr lang="en-US" sz="1800" dirty="0"/>
        </a:p>
      </dgm:t>
    </dgm:pt>
    <dgm:pt modelId="{097BD76B-A538-4F4C-BA57-1DEB6F8C5D0E}" type="parTrans" cxnId="{4ED0CD9C-3C07-4DC1-9640-DE5067A2966C}">
      <dgm:prSet/>
      <dgm:spPr/>
      <dgm:t>
        <a:bodyPr/>
        <a:lstStyle/>
        <a:p>
          <a:endParaRPr lang="en-US"/>
        </a:p>
      </dgm:t>
    </dgm:pt>
    <dgm:pt modelId="{D554322A-B857-4C5E-8C27-A9458BCF6036}" type="sibTrans" cxnId="{4ED0CD9C-3C07-4DC1-9640-DE5067A2966C}">
      <dgm:prSet/>
      <dgm:spPr/>
      <dgm:t>
        <a:bodyPr/>
        <a:lstStyle/>
        <a:p>
          <a:endParaRPr lang="en-US"/>
        </a:p>
      </dgm:t>
    </dgm:pt>
    <dgm:pt modelId="{622F2E78-84F8-464B-B90C-1D6C798D6356}">
      <dgm:prSet phldrT="[Text]" custT="1"/>
      <dgm:spPr/>
      <dgm:t>
        <a:bodyPr/>
        <a:lstStyle/>
        <a:p>
          <a:r>
            <a:rPr lang="en-US" sz="1800" dirty="0" smtClean="0"/>
            <a:t>The </a:t>
          </a:r>
          <a:r>
            <a:rPr lang="en-US" sz="1800" b="1" dirty="0" smtClean="0"/>
            <a:t>district</a:t>
          </a:r>
          <a:r>
            <a:rPr lang="en-US" sz="1800" dirty="0" smtClean="0"/>
            <a:t> may be working on its own set of indicators as a way to improve its support to the schools. The district provides a district liaison to work directly with the school. The district may view the work of the school.</a:t>
          </a:r>
          <a:endParaRPr lang="en-US" sz="1800" dirty="0"/>
        </a:p>
      </dgm:t>
    </dgm:pt>
    <dgm:pt modelId="{9CC6F5C2-09B8-4FD9-A99C-161B8CF9F928}" type="parTrans" cxnId="{E1B7EA75-AD21-4EF4-A823-241D98A9E690}">
      <dgm:prSet/>
      <dgm:spPr/>
      <dgm:t>
        <a:bodyPr/>
        <a:lstStyle/>
        <a:p>
          <a:endParaRPr lang="en-US"/>
        </a:p>
      </dgm:t>
    </dgm:pt>
    <dgm:pt modelId="{35B2E76E-7228-4E4B-B7BC-85E623FADD26}" type="sibTrans" cxnId="{E1B7EA75-AD21-4EF4-A823-241D98A9E690}">
      <dgm:prSet/>
      <dgm:spPr/>
      <dgm:t>
        <a:bodyPr/>
        <a:lstStyle/>
        <a:p>
          <a:endParaRPr lang="en-US"/>
        </a:p>
      </dgm:t>
    </dgm:pt>
    <dgm:pt modelId="{37D2C50E-EAF8-45BC-986D-63BFA1F26028}">
      <dgm:prSet phldrT="[Text]" custT="1"/>
      <dgm:spPr/>
      <dgm:t>
        <a:bodyPr/>
        <a:lstStyle/>
        <a:p>
          <a:r>
            <a:rPr lang="en-US" sz="1800" dirty="0" smtClean="0"/>
            <a:t>The </a:t>
          </a:r>
          <a:r>
            <a:rPr lang="en-US" sz="1800" b="1" dirty="0" smtClean="0"/>
            <a:t>state</a:t>
          </a:r>
          <a:r>
            <a:rPr lang="en-US" sz="1800" dirty="0" smtClean="0"/>
            <a:t> provides support to the school through the statewide system of support. The state adopts Indistar®, selects indicators, sets benchmarks, provides coaches, trains districts/coaches/schools. The state may review all the work of the districts and schools through the state administrative page.</a:t>
          </a:r>
          <a:endParaRPr lang="en-US" sz="1800" dirty="0"/>
        </a:p>
      </dgm:t>
    </dgm:pt>
    <dgm:pt modelId="{D553FD2B-C5F5-4F4A-BE7F-1643A8D18782}" type="parTrans" cxnId="{58B2B327-E300-4DB7-A928-D344E0EBFF6E}">
      <dgm:prSet/>
      <dgm:spPr/>
      <dgm:t>
        <a:bodyPr/>
        <a:lstStyle/>
        <a:p>
          <a:endParaRPr lang="en-US"/>
        </a:p>
      </dgm:t>
    </dgm:pt>
    <dgm:pt modelId="{54360886-30D2-466F-BB06-8B2A2FC2964D}" type="sibTrans" cxnId="{58B2B327-E300-4DB7-A928-D344E0EBFF6E}">
      <dgm:prSet/>
      <dgm:spPr/>
      <dgm:t>
        <a:bodyPr/>
        <a:lstStyle/>
        <a:p>
          <a:endParaRPr lang="en-US"/>
        </a:p>
      </dgm:t>
    </dgm:pt>
    <dgm:pt modelId="{2777EE2E-519C-42FB-939F-F6FC0098FC0B}" type="pres">
      <dgm:prSet presAssocID="{5EDCBD06-BF0F-4220-AA21-6E41CC7A6949}" presName="Name0" presStyleCnt="0">
        <dgm:presLayoutVars>
          <dgm:dir/>
          <dgm:animLvl val="lvl"/>
          <dgm:resizeHandles val="exact"/>
        </dgm:presLayoutVars>
      </dgm:prSet>
      <dgm:spPr/>
    </dgm:pt>
    <dgm:pt modelId="{E3F3C35C-FD35-434A-9362-608537554A44}" type="pres">
      <dgm:prSet presAssocID="{65C7C60D-B468-453E-B8EC-04A39523E557}" presName="Name8" presStyleCnt="0"/>
      <dgm:spPr/>
    </dgm:pt>
    <dgm:pt modelId="{EA837139-494A-4A49-88B8-29CCD0045E6E}" type="pres">
      <dgm:prSet presAssocID="{65C7C60D-B468-453E-B8EC-04A39523E557}" presName="level" presStyleLbl="node1" presStyleIdx="0" presStyleCnt="3" custLinFactNeighborY="-1875">
        <dgm:presLayoutVars>
          <dgm:chMax val="1"/>
          <dgm:bulletEnabled val="1"/>
        </dgm:presLayoutVars>
      </dgm:prSet>
      <dgm:spPr/>
      <dgm:t>
        <a:bodyPr/>
        <a:lstStyle/>
        <a:p>
          <a:endParaRPr lang="en-US"/>
        </a:p>
      </dgm:t>
    </dgm:pt>
    <dgm:pt modelId="{87265E94-025F-41E1-B241-BCBCD35CD5CC}" type="pres">
      <dgm:prSet presAssocID="{65C7C60D-B468-453E-B8EC-04A39523E557}" presName="levelTx" presStyleLbl="revTx" presStyleIdx="0" presStyleCnt="0">
        <dgm:presLayoutVars>
          <dgm:chMax val="1"/>
          <dgm:bulletEnabled val="1"/>
        </dgm:presLayoutVars>
      </dgm:prSet>
      <dgm:spPr/>
      <dgm:t>
        <a:bodyPr/>
        <a:lstStyle/>
        <a:p>
          <a:endParaRPr lang="en-US"/>
        </a:p>
      </dgm:t>
    </dgm:pt>
    <dgm:pt modelId="{340B9B1D-D9E7-4BC1-812E-E92117C0E101}" type="pres">
      <dgm:prSet presAssocID="{622F2E78-84F8-464B-B90C-1D6C798D6356}" presName="Name8" presStyleCnt="0"/>
      <dgm:spPr/>
    </dgm:pt>
    <dgm:pt modelId="{E5CB8342-3A13-4D38-AEF0-A103C144BB58}" type="pres">
      <dgm:prSet presAssocID="{622F2E78-84F8-464B-B90C-1D6C798D6356}" presName="level" presStyleLbl="node1" presStyleIdx="1" presStyleCnt="3">
        <dgm:presLayoutVars>
          <dgm:chMax val="1"/>
          <dgm:bulletEnabled val="1"/>
        </dgm:presLayoutVars>
      </dgm:prSet>
      <dgm:spPr/>
      <dgm:t>
        <a:bodyPr/>
        <a:lstStyle/>
        <a:p>
          <a:endParaRPr lang="en-US"/>
        </a:p>
      </dgm:t>
    </dgm:pt>
    <dgm:pt modelId="{5B626588-8FA3-4BB2-864E-D6A783DAEF4F}" type="pres">
      <dgm:prSet presAssocID="{622F2E78-84F8-464B-B90C-1D6C798D6356}" presName="levelTx" presStyleLbl="revTx" presStyleIdx="0" presStyleCnt="0">
        <dgm:presLayoutVars>
          <dgm:chMax val="1"/>
          <dgm:bulletEnabled val="1"/>
        </dgm:presLayoutVars>
      </dgm:prSet>
      <dgm:spPr/>
      <dgm:t>
        <a:bodyPr/>
        <a:lstStyle/>
        <a:p>
          <a:endParaRPr lang="en-US"/>
        </a:p>
      </dgm:t>
    </dgm:pt>
    <dgm:pt modelId="{807837C2-FBCA-4594-9F4C-643B60F1B072}" type="pres">
      <dgm:prSet presAssocID="{37D2C50E-EAF8-45BC-986D-63BFA1F26028}" presName="Name8" presStyleCnt="0"/>
      <dgm:spPr/>
    </dgm:pt>
    <dgm:pt modelId="{5EE8E1C3-AEA1-4516-8D2C-E22C589F2A69}" type="pres">
      <dgm:prSet presAssocID="{37D2C50E-EAF8-45BC-986D-63BFA1F26028}" presName="level" presStyleLbl="node1" presStyleIdx="2" presStyleCnt="3">
        <dgm:presLayoutVars>
          <dgm:chMax val="1"/>
          <dgm:bulletEnabled val="1"/>
        </dgm:presLayoutVars>
      </dgm:prSet>
      <dgm:spPr/>
      <dgm:t>
        <a:bodyPr/>
        <a:lstStyle/>
        <a:p>
          <a:endParaRPr lang="en-US"/>
        </a:p>
      </dgm:t>
    </dgm:pt>
    <dgm:pt modelId="{74356C5C-9065-4C1A-96A1-29052249E09B}" type="pres">
      <dgm:prSet presAssocID="{37D2C50E-EAF8-45BC-986D-63BFA1F26028}" presName="levelTx" presStyleLbl="revTx" presStyleIdx="0" presStyleCnt="0">
        <dgm:presLayoutVars>
          <dgm:chMax val="1"/>
          <dgm:bulletEnabled val="1"/>
        </dgm:presLayoutVars>
      </dgm:prSet>
      <dgm:spPr/>
      <dgm:t>
        <a:bodyPr/>
        <a:lstStyle/>
        <a:p>
          <a:endParaRPr lang="en-US"/>
        </a:p>
      </dgm:t>
    </dgm:pt>
  </dgm:ptLst>
  <dgm:cxnLst>
    <dgm:cxn modelId="{58B2B327-E300-4DB7-A928-D344E0EBFF6E}" srcId="{5EDCBD06-BF0F-4220-AA21-6E41CC7A6949}" destId="{37D2C50E-EAF8-45BC-986D-63BFA1F26028}" srcOrd="2" destOrd="0" parTransId="{D553FD2B-C5F5-4F4A-BE7F-1643A8D18782}" sibTransId="{54360886-30D2-466F-BB06-8B2A2FC2964D}"/>
    <dgm:cxn modelId="{49A947A0-E7A5-4A16-9778-1012853C8ADC}" type="presOf" srcId="{37D2C50E-EAF8-45BC-986D-63BFA1F26028}" destId="{5EE8E1C3-AEA1-4516-8D2C-E22C589F2A69}" srcOrd="0" destOrd="0" presId="urn:microsoft.com/office/officeart/2005/8/layout/pyramid1"/>
    <dgm:cxn modelId="{8CBD7F4A-475F-4F30-B422-1A99CD9FE4E6}" type="presOf" srcId="{622F2E78-84F8-464B-B90C-1D6C798D6356}" destId="{E5CB8342-3A13-4D38-AEF0-A103C144BB58}" srcOrd="0" destOrd="0" presId="urn:microsoft.com/office/officeart/2005/8/layout/pyramid1"/>
    <dgm:cxn modelId="{44B7BEB5-C73F-464D-95B8-DAB809FC0D2D}" type="presOf" srcId="{65C7C60D-B468-453E-B8EC-04A39523E557}" destId="{87265E94-025F-41E1-B241-BCBCD35CD5CC}" srcOrd="1" destOrd="0" presId="urn:microsoft.com/office/officeart/2005/8/layout/pyramid1"/>
    <dgm:cxn modelId="{E1B7EA75-AD21-4EF4-A823-241D98A9E690}" srcId="{5EDCBD06-BF0F-4220-AA21-6E41CC7A6949}" destId="{622F2E78-84F8-464B-B90C-1D6C798D6356}" srcOrd="1" destOrd="0" parTransId="{9CC6F5C2-09B8-4FD9-A99C-161B8CF9F928}" sibTransId="{35B2E76E-7228-4E4B-B7BC-85E623FADD26}"/>
    <dgm:cxn modelId="{4ED0CD9C-3C07-4DC1-9640-DE5067A2966C}" srcId="{5EDCBD06-BF0F-4220-AA21-6E41CC7A6949}" destId="{65C7C60D-B468-453E-B8EC-04A39523E557}" srcOrd="0" destOrd="0" parTransId="{097BD76B-A538-4F4C-BA57-1DEB6F8C5D0E}" sibTransId="{D554322A-B857-4C5E-8C27-A9458BCF6036}"/>
    <dgm:cxn modelId="{FF0C9898-F379-4755-89B3-FF37A447DD78}" type="presOf" srcId="{37D2C50E-EAF8-45BC-986D-63BFA1F26028}" destId="{74356C5C-9065-4C1A-96A1-29052249E09B}" srcOrd="1" destOrd="0" presId="urn:microsoft.com/office/officeart/2005/8/layout/pyramid1"/>
    <dgm:cxn modelId="{F5DFE585-D6B2-4256-9879-B1D4242BAA64}" type="presOf" srcId="{622F2E78-84F8-464B-B90C-1D6C798D6356}" destId="{5B626588-8FA3-4BB2-864E-D6A783DAEF4F}" srcOrd="1" destOrd="0" presId="urn:microsoft.com/office/officeart/2005/8/layout/pyramid1"/>
    <dgm:cxn modelId="{39F42310-8A14-4F28-B5A7-DD1A0FE7A883}" type="presOf" srcId="{65C7C60D-B468-453E-B8EC-04A39523E557}" destId="{EA837139-494A-4A49-88B8-29CCD0045E6E}" srcOrd="0" destOrd="0" presId="urn:microsoft.com/office/officeart/2005/8/layout/pyramid1"/>
    <dgm:cxn modelId="{D2208B40-6464-42C2-9FE7-2C57582266E5}" type="presOf" srcId="{5EDCBD06-BF0F-4220-AA21-6E41CC7A6949}" destId="{2777EE2E-519C-42FB-939F-F6FC0098FC0B}" srcOrd="0" destOrd="0" presId="urn:microsoft.com/office/officeart/2005/8/layout/pyramid1"/>
    <dgm:cxn modelId="{B5A2D5F5-2296-405E-A7C2-D4BE6C10AC14}" type="presParOf" srcId="{2777EE2E-519C-42FB-939F-F6FC0098FC0B}" destId="{E3F3C35C-FD35-434A-9362-608537554A44}" srcOrd="0" destOrd="0" presId="urn:microsoft.com/office/officeart/2005/8/layout/pyramid1"/>
    <dgm:cxn modelId="{16B71037-1F18-4F30-8735-7DFB0BED84E9}" type="presParOf" srcId="{E3F3C35C-FD35-434A-9362-608537554A44}" destId="{EA837139-494A-4A49-88B8-29CCD0045E6E}" srcOrd="0" destOrd="0" presId="urn:microsoft.com/office/officeart/2005/8/layout/pyramid1"/>
    <dgm:cxn modelId="{20039192-32E2-4C38-A43D-F3D404FB665D}" type="presParOf" srcId="{E3F3C35C-FD35-434A-9362-608537554A44}" destId="{87265E94-025F-41E1-B241-BCBCD35CD5CC}" srcOrd="1" destOrd="0" presId="urn:microsoft.com/office/officeart/2005/8/layout/pyramid1"/>
    <dgm:cxn modelId="{B24C15E1-78D9-4BD8-8AED-4FAC82E17BEA}" type="presParOf" srcId="{2777EE2E-519C-42FB-939F-F6FC0098FC0B}" destId="{340B9B1D-D9E7-4BC1-812E-E92117C0E101}" srcOrd="1" destOrd="0" presId="urn:microsoft.com/office/officeart/2005/8/layout/pyramid1"/>
    <dgm:cxn modelId="{98E5EB09-1B2A-475F-A7F9-1A5D995F2C52}" type="presParOf" srcId="{340B9B1D-D9E7-4BC1-812E-E92117C0E101}" destId="{E5CB8342-3A13-4D38-AEF0-A103C144BB58}" srcOrd="0" destOrd="0" presId="urn:microsoft.com/office/officeart/2005/8/layout/pyramid1"/>
    <dgm:cxn modelId="{A27BFB92-6CD8-4CD4-AC8B-2B2CFCB5DDCB}" type="presParOf" srcId="{340B9B1D-D9E7-4BC1-812E-E92117C0E101}" destId="{5B626588-8FA3-4BB2-864E-D6A783DAEF4F}" srcOrd="1" destOrd="0" presId="urn:microsoft.com/office/officeart/2005/8/layout/pyramid1"/>
    <dgm:cxn modelId="{CBFCEEE7-8652-49D5-93E9-75B37C2675F1}" type="presParOf" srcId="{2777EE2E-519C-42FB-939F-F6FC0098FC0B}" destId="{807837C2-FBCA-4594-9F4C-643B60F1B072}" srcOrd="2" destOrd="0" presId="urn:microsoft.com/office/officeart/2005/8/layout/pyramid1"/>
    <dgm:cxn modelId="{3DF21DDA-A2D6-449B-A3B0-36D33F5BFAE9}" type="presParOf" srcId="{807837C2-FBCA-4594-9F4C-643B60F1B072}" destId="{5EE8E1C3-AEA1-4516-8D2C-E22C589F2A69}" srcOrd="0" destOrd="0" presId="urn:microsoft.com/office/officeart/2005/8/layout/pyramid1"/>
    <dgm:cxn modelId="{6992EFAC-55D5-4C70-BD42-0B4846506100}" type="presParOf" srcId="{807837C2-FBCA-4594-9F4C-643B60F1B072}" destId="{74356C5C-9065-4C1A-96A1-29052249E09B}" srcOrd="1" destOrd="0" presId="urn:microsoft.com/office/officeart/2005/8/layout/pyramid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4A5417-E91B-49C4-B016-22ED277CEFE1}" type="doc">
      <dgm:prSet loTypeId="urn:microsoft.com/office/officeart/2005/8/layout/gear1" loCatId="cycle" qsTypeId="urn:microsoft.com/office/officeart/2005/8/quickstyle/simple5" qsCatId="simple" csTypeId="urn:microsoft.com/office/officeart/2005/8/colors/accent1_2#10" csCatId="accent1" phldr="1"/>
      <dgm:spPr/>
    </dgm:pt>
    <dgm:pt modelId="{5CFCFC3C-0554-4978-8666-3C42C0000C59}">
      <dgm:prSet phldrT="[Text]"/>
      <dgm:spPr/>
      <dgm:t>
        <a:bodyPr/>
        <a:lstStyle/>
        <a:p>
          <a:r>
            <a:rPr lang="en-US" dirty="0" smtClean="0"/>
            <a:t>Technical support from ADI</a:t>
          </a:r>
        </a:p>
      </dgm:t>
    </dgm:pt>
    <dgm:pt modelId="{9C820CED-B903-4607-A570-49E65455E4FB}" type="parTrans" cxnId="{8AA965F2-2C66-4EAB-ABD1-4A7460EB56E3}">
      <dgm:prSet/>
      <dgm:spPr/>
      <dgm:t>
        <a:bodyPr/>
        <a:lstStyle/>
        <a:p>
          <a:endParaRPr lang="en-US"/>
        </a:p>
      </dgm:t>
    </dgm:pt>
    <dgm:pt modelId="{12902ED4-4171-4752-9D19-3F18E4FD8BAF}" type="sibTrans" cxnId="{8AA965F2-2C66-4EAB-ABD1-4A7460EB56E3}">
      <dgm:prSet/>
      <dgm:spPr/>
      <dgm:t>
        <a:bodyPr/>
        <a:lstStyle/>
        <a:p>
          <a:endParaRPr lang="en-US"/>
        </a:p>
      </dgm:t>
    </dgm:pt>
    <dgm:pt modelId="{AF180E34-884A-4B47-964E-20E105E9E225}">
      <dgm:prSet phldrT="[Text]"/>
      <dgm:spPr/>
      <dgm:t>
        <a:bodyPr/>
        <a:lstStyle/>
        <a:p>
          <a:r>
            <a:rPr lang="en-US" dirty="0" smtClean="0"/>
            <a:t>Wise Ways</a:t>
          </a:r>
          <a:endParaRPr lang="en-US" dirty="0"/>
        </a:p>
      </dgm:t>
    </dgm:pt>
    <dgm:pt modelId="{2EE75036-E5C4-47A9-BC12-8CE6105A8627}" type="parTrans" cxnId="{BC9E174B-0906-48BB-971D-2AD4BB703B09}">
      <dgm:prSet/>
      <dgm:spPr/>
      <dgm:t>
        <a:bodyPr/>
        <a:lstStyle/>
        <a:p>
          <a:endParaRPr lang="en-US"/>
        </a:p>
      </dgm:t>
    </dgm:pt>
    <dgm:pt modelId="{91E4C1C5-D1FB-46FF-94D3-654E53D52F02}" type="sibTrans" cxnId="{BC9E174B-0906-48BB-971D-2AD4BB703B09}">
      <dgm:prSet/>
      <dgm:spPr/>
      <dgm:t>
        <a:bodyPr/>
        <a:lstStyle/>
        <a:p>
          <a:endParaRPr lang="en-US"/>
        </a:p>
      </dgm:t>
    </dgm:pt>
    <dgm:pt modelId="{4C8E4FB3-98F9-4300-8952-7C469EDEE0B3}">
      <dgm:prSet phldrT="[Text]"/>
      <dgm:spPr/>
      <dgm:t>
        <a:bodyPr/>
        <a:lstStyle/>
        <a:p>
          <a:r>
            <a:rPr lang="en-US" dirty="0" smtClean="0"/>
            <a:t>Indicators in Action</a:t>
          </a:r>
          <a:endParaRPr lang="en-US" dirty="0"/>
        </a:p>
      </dgm:t>
    </dgm:pt>
    <dgm:pt modelId="{057281D9-566C-4E3B-9444-B41BBCF00DDB}" type="parTrans" cxnId="{D495C505-AF96-4856-8798-96A30A12372A}">
      <dgm:prSet/>
      <dgm:spPr/>
      <dgm:t>
        <a:bodyPr/>
        <a:lstStyle/>
        <a:p>
          <a:endParaRPr lang="en-US"/>
        </a:p>
      </dgm:t>
    </dgm:pt>
    <dgm:pt modelId="{04DAC2CF-84A7-4ADA-8E1C-A78E1D5A8CAE}" type="sibTrans" cxnId="{D495C505-AF96-4856-8798-96A30A12372A}">
      <dgm:prSet/>
      <dgm:spPr/>
      <dgm:t>
        <a:bodyPr/>
        <a:lstStyle/>
        <a:p>
          <a:endParaRPr lang="en-US"/>
        </a:p>
      </dgm:t>
    </dgm:pt>
    <dgm:pt modelId="{1F9559FB-4B40-4B63-9789-0E5320EECF34}" type="pres">
      <dgm:prSet presAssocID="{E64A5417-E91B-49C4-B016-22ED277CEFE1}" presName="composite" presStyleCnt="0">
        <dgm:presLayoutVars>
          <dgm:chMax val="3"/>
          <dgm:animLvl val="lvl"/>
          <dgm:resizeHandles val="exact"/>
        </dgm:presLayoutVars>
      </dgm:prSet>
      <dgm:spPr/>
    </dgm:pt>
    <dgm:pt modelId="{6405B013-E536-48A8-9917-A35B1AED195D}" type="pres">
      <dgm:prSet presAssocID="{5CFCFC3C-0554-4978-8666-3C42C0000C59}" presName="gear1" presStyleLbl="node1" presStyleIdx="0" presStyleCnt="3">
        <dgm:presLayoutVars>
          <dgm:chMax val="1"/>
          <dgm:bulletEnabled val="1"/>
        </dgm:presLayoutVars>
      </dgm:prSet>
      <dgm:spPr/>
      <dgm:t>
        <a:bodyPr/>
        <a:lstStyle/>
        <a:p>
          <a:endParaRPr lang="en-US"/>
        </a:p>
      </dgm:t>
    </dgm:pt>
    <dgm:pt modelId="{90D7D784-6572-41A7-9910-53DDA2032705}" type="pres">
      <dgm:prSet presAssocID="{5CFCFC3C-0554-4978-8666-3C42C0000C59}" presName="gear1srcNode" presStyleLbl="node1" presStyleIdx="0" presStyleCnt="3"/>
      <dgm:spPr/>
      <dgm:t>
        <a:bodyPr/>
        <a:lstStyle/>
        <a:p>
          <a:endParaRPr lang="en-US"/>
        </a:p>
      </dgm:t>
    </dgm:pt>
    <dgm:pt modelId="{C1AA1E15-EDC5-4DAE-987D-E6F1BB409AE5}" type="pres">
      <dgm:prSet presAssocID="{5CFCFC3C-0554-4978-8666-3C42C0000C59}" presName="gear1dstNode" presStyleLbl="node1" presStyleIdx="0" presStyleCnt="3"/>
      <dgm:spPr/>
      <dgm:t>
        <a:bodyPr/>
        <a:lstStyle/>
        <a:p>
          <a:endParaRPr lang="en-US"/>
        </a:p>
      </dgm:t>
    </dgm:pt>
    <dgm:pt modelId="{61947217-AE84-4243-858F-792F74CFBB62}" type="pres">
      <dgm:prSet presAssocID="{AF180E34-884A-4B47-964E-20E105E9E225}" presName="gear2" presStyleLbl="node1" presStyleIdx="1" presStyleCnt="3">
        <dgm:presLayoutVars>
          <dgm:chMax val="1"/>
          <dgm:bulletEnabled val="1"/>
        </dgm:presLayoutVars>
      </dgm:prSet>
      <dgm:spPr/>
      <dgm:t>
        <a:bodyPr/>
        <a:lstStyle/>
        <a:p>
          <a:endParaRPr lang="en-US"/>
        </a:p>
      </dgm:t>
    </dgm:pt>
    <dgm:pt modelId="{A7DA90F0-6655-494C-932D-083C9892B8B3}" type="pres">
      <dgm:prSet presAssocID="{AF180E34-884A-4B47-964E-20E105E9E225}" presName="gear2srcNode" presStyleLbl="node1" presStyleIdx="1" presStyleCnt="3"/>
      <dgm:spPr/>
      <dgm:t>
        <a:bodyPr/>
        <a:lstStyle/>
        <a:p>
          <a:endParaRPr lang="en-US"/>
        </a:p>
      </dgm:t>
    </dgm:pt>
    <dgm:pt modelId="{9D8A180C-4AF9-43F2-82FA-9E69C01521D8}" type="pres">
      <dgm:prSet presAssocID="{AF180E34-884A-4B47-964E-20E105E9E225}" presName="gear2dstNode" presStyleLbl="node1" presStyleIdx="1" presStyleCnt="3"/>
      <dgm:spPr/>
      <dgm:t>
        <a:bodyPr/>
        <a:lstStyle/>
        <a:p>
          <a:endParaRPr lang="en-US"/>
        </a:p>
      </dgm:t>
    </dgm:pt>
    <dgm:pt modelId="{55C9E6A7-D164-4665-8A28-E023E33643A1}" type="pres">
      <dgm:prSet presAssocID="{4C8E4FB3-98F9-4300-8952-7C469EDEE0B3}" presName="gear3" presStyleLbl="node1" presStyleIdx="2" presStyleCnt="3"/>
      <dgm:spPr/>
      <dgm:t>
        <a:bodyPr/>
        <a:lstStyle/>
        <a:p>
          <a:endParaRPr lang="en-US"/>
        </a:p>
      </dgm:t>
    </dgm:pt>
    <dgm:pt modelId="{561D74B7-EE64-416A-8887-C77D2863A5A8}" type="pres">
      <dgm:prSet presAssocID="{4C8E4FB3-98F9-4300-8952-7C469EDEE0B3}" presName="gear3tx" presStyleLbl="node1" presStyleIdx="2" presStyleCnt="3">
        <dgm:presLayoutVars>
          <dgm:chMax val="1"/>
          <dgm:bulletEnabled val="1"/>
        </dgm:presLayoutVars>
      </dgm:prSet>
      <dgm:spPr/>
      <dgm:t>
        <a:bodyPr/>
        <a:lstStyle/>
        <a:p>
          <a:endParaRPr lang="en-US"/>
        </a:p>
      </dgm:t>
    </dgm:pt>
    <dgm:pt modelId="{28CA423F-D401-488B-9800-9E0CC90C3354}" type="pres">
      <dgm:prSet presAssocID="{4C8E4FB3-98F9-4300-8952-7C469EDEE0B3}" presName="gear3srcNode" presStyleLbl="node1" presStyleIdx="2" presStyleCnt="3"/>
      <dgm:spPr/>
      <dgm:t>
        <a:bodyPr/>
        <a:lstStyle/>
        <a:p>
          <a:endParaRPr lang="en-US"/>
        </a:p>
      </dgm:t>
    </dgm:pt>
    <dgm:pt modelId="{9374221A-E747-43C1-980F-772D05D5301E}" type="pres">
      <dgm:prSet presAssocID="{4C8E4FB3-98F9-4300-8952-7C469EDEE0B3}" presName="gear3dstNode" presStyleLbl="node1" presStyleIdx="2" presStyleCnt="3"/>
      <dgm:spPr/>
      <dgm:t>
        <a:bodyPr/>
        <a:lstStyle/>
        <a:p>
          <a:endParaRPr lang="en-US"/>
        </a:p>
      </dgm:t>
    </dgm:pt>
    <dgm:pt modelId="{6D3D8756-2A19-4134-9F0E-0221D9C22F88}" type="pres">
      <dgm:prSet presAssocID="{12902ED4-4171-4752-9D19-3F18E4FD8BAF}" presName="connector1" presStyleLbl="sibTrans2D1" presStyleIdx="0" presStyleCnt="3"/>
      <dgm:spPr/>
      <dgm:t>
        <a:bodyPr/>
        <a:lstStyle/>
        <a:p>
          <a:endParaRPr lang="en-US"/>
        </a:p>
      </dgm:t>
    </dgm:pt>
    <dgm:pt modelId="{782862F8-6FDD-43A1-A389-EB88B9945DFC}" type="pres">
      <dgm:prSet presAssocID="{91E4C1C5-D1FB-46FF-94D3-654E53D52F02}" presName="connector2" presStyleLbl="sibTrans2D1" presStyleIdx="1" presStyleCnt="3"/>
      <dgm:spPr/>
      <dgm:t>
        <a:bodyPr/>
        <a:lstStyle/>
        <a:p>
          <a:endParaRPr lang="en-US"/>
        </a:p>
      </dgm:t>
    </dgm:pt>
    <dgm:pt modelId="{40652DF8-FDBA-41F3-BFED-87E90B49C849}" type="pres">
      <dgm:prSet presAssocID="{04DAC2CF-84A7-4ADA-8E1C-A78E1D5A8CAE}" presName="connector3" presStyleLbl="sibTrans2D1" presStyleIdx="2" presStyleCnt="3"/>
      <dgm:spPr/>
      <dgm:t>
        <a:bodyPr/>
        <a:lstStyle/>
        <a:p>
          <a:endParaRPr lang="en-US"/>
        </a:p>
      </dgm:t>
    </dgm:pt>
  </dgm:ptLst>
  <dgm:cxnLst>
    <dgm:cxn modelId="{CD61945F-CA5D-473A-ADD1-FBC37B272FA0}" type="presOf" srcId="{5CFCFC3C-0554-4978-8666-3C42C0000C59}" destId="{C1AA1E15-EDC5-4DAE-987D-E6F1BB409AE5}" srcOrd="2" destOrd="0" presId="urn:microsoft.com/office/officeart/2005/8/layout/gear1"/>
    <dgm:cxn modelId="{F653DF07-97BF-4B0B-850A-1A906BC3B6AB}" type="presOf" srcId="{AF180E34-884A-4B47-964E-20E105E9E225}" destId="{9D8A180C-4AF9-43F2-82FA-9E69C01521D8}" srcOrd="2" destOrd="0" presId="urn:microsoft.com/office/officeart/2005/8/layout/gear1"/>
    <dgm:cxn modelId="{F9D0A469-E17C-459F-84EF-CF21014F3E03}" type="presOf" srcId="{AF180E34-884A-4B47-964E-20E105E9E225}" destId="{61947217-AE84-4243-858F-792F74CFBB62}" srcOrd="0" destOrd="0" presId="urn:microsoft.com/office/officeart/2005/8/layout/gear1"/>
    <dgm:cxn modelId="{1DE85180-44EE-46BB-AD32-29766ABBC162}" type="presOf" srcId="{91E4C1C5-D1FB-46FF-94D3-654E53D52F02}" destId="{782862F8-6FDD-43A1-A389-EB88B9945DFC}" srcOrd="0" destOrd="0" presId="urn:microsoft.com/office/officeart/2005/8/layout/gear1"/>
    <dgm:cxn modelId="{BC9E174B-0906-48BB-971D-2AD4BB703B09}" srcId="{E64A5417-E91B-49C4-B016-22ED277CEFE1}" destId="{AF180E34-884A-4B47-964E-20E105E9E225}" srcOrd="1" destOrd="0" parTransId="{2EE75036-E5C4-47A9-BC12-8CE6105A8627}" sibTransId="{91E4C1C5-D1FB-46FF-94D3-654E53D52F02}"/>
    <dgm:cxn modelId="{670DF166-BA23-4C07-B638-F4EC551264E9}" type="presOf" srcId="{4C8E4FB3-98F9-4300-8952-7C469EDEE0B3}" destId="{561D74B7-EE64-416A-8887-C77D2863A5A8}" srcOrd="1" destOrd="0" presId="urn:microsoft.com/office/officeart/2005/8/layout/gear1"/>
    <dgm:cxn modelId="{D495C505-AF96-4856-8798-96A30A12372A}" srcId="{E64A5417-E91B-49C4-B016-22ED277CEFE1}" destId="{4C8E4FB3-98F9-4300-8952-7C469EDEE0B3}" srcOrd="2" destOrd="0" parTransId="{057281D9-566C-4E3B-9444-B41BBCF00DDB}" sibTransId="{04DAC2CF-84A7-4ADA-8E1C-A78E1D5A8CAE}"/>
    <dgm:cxn modelId="{E6E138AA-B70E-460D-AE1A-A39D44612265}" type="presOf" srcId="{12902ED4-4171-4752-9D19-3F18E4FD8BAF}" destId="{6D3D8756-2A19-4134-9F0E-0221D9C22F88}" srcOrd="0" destOrd="0" presId="urn:microsoft.com/office/officeart/2005/8/layout/gear1"/>
    <dgm:cxn modelId="{D007EED0-2966-4F88-BEE3-C3A09652B28C}" type="presOf" srcId="{4C8E4FB3-98F9-4300-8952-7C469EDEE0B3}" destId="{9374221A-E747-43C1-980F-772D05D5301E}" srcOrd="3" destOrd="0" presId="urn:microsoft.com/office/officeart/2005/8/layout/gear1"/>
    <dgm:cxn modelId="{5B43499B-DDE5-4077-9F68-B116E2A07F44}" type="presOf" srcId="{04DAC2CF-84A7-4ADA-8E1C-A78E1D5A8CAE}" destId="{40652DF8-FDBA-41F3-BFED-87E90B49C849}" srcOrd="0" destOrd="0" presId="urn:microsoft.com/office/officeart/2005/8/layout/gear1"/>
    <dgm:cxn modelId="{8AA965F2-2C66-4EAB-ABD1-4A7460EB56E3}" srcId="{E64A5417-E91B-49C4-B016-22ED277CEFE1}" destId="{5CFCFC3C-0554-4978-8666-3C42C0000C59}" srcOrd="0" destOrd="0" parTransId="{9C820CED-B903-4607-A570-49E65455E4FB}" sibTransId="{12902ED4-4171-4752-9D19-3F18E4FD8BAF}"/>
    <dgm:cxn modelId="{A957BC1B-129B-4FB6-8470-734B8FB2F91B}" type="presOf" srcId="{5CFCFC3C-0554-4978-8666-3C42C0000C59}" destId="{90D7D784-6572-41A7-9910-53DDA2032705}" srcOrd="1" destOrd="0" presId="urn:microsoft.com/office/officeart/2005/8/layout/gear1"/>
    <dgm:cxn modelId="{3FF34A39-BB99-4F2F-88DB-3A73F6DFB77F}" type="presOf" srcId="{5CFCFC3C-0554-4978-8666-3C42C0000C59}" destId="{6405B013-E536-48A8-9917-A35B1AED195D}" srcOrd="0" destOrd="0" presId="urn:microsoft.com/office/officeart/2005/8/layout/gear1"/>
    <dgm:cxn modelId="{96018B26-C9F1-4EFF-8621-F3F2F4B8C3AD}" type="presOf" srcId="{4C8E4FB3-98F9-4300-8952-7C469EDEE0B3}" destId="{28CA423F-D401-488B-9800-9E0CC90C3354}" srcOrd="2" destOrd="0" presId="urn:microsoft.com/office/officeart/2005/8/layout/gear1"/>
    <dgm:cxn modelId="{61EB79DB-B4BC-4687-9560-D153FCA2FED1}" type="presOf" srcId="{AF180E34-884A-4B47-964E-20E105E9E225}" destId="{A7DA90F0-6655-494C-932D-083C9892B8B3}" srcOrd="1" destOrd="0" presId="urn:microsoft.com/office/officeart/2005/8/layout/gear1"/>
    <dgm:cxn modelId="{CD821ABA-1B21-408E-9D5C-7A8DE8EB243A}" type="presOf" srcId="{E64A5417-E91B-49C4-B016-22ED277CEFE1}" destId="{1F9559FB-4B40-4B63-9789-0E5320EECF34}" srcOrd="0" destOrd="0" presId="urn:microsoft.com/office/officeart/2005/8/layout/gear1"/>
    <dgm:cxn modelId="{76F72DB8-010F-404D-970F-C2C1EA36A2CA}" type="presOf" srcId="{4C8E4FB3-98F9-4300-8952-7C469EDEE0B3}" destId="{55C9E6A7-D164-4665-8A28-E023E33643A1}" srcOrd="0" destOrd="0" presId="urn:microsoft.com/office/officeart/2005/8/layout/gear1"/>
    <dgm:cxn modelId="{A571FF0F-BA9C-482B-886C-B962D94955A2}" type="presParOf" srcId="{1F9559FB-4B40-4B63-9789-0E5320EECF34}" destId="{6405B013-E536-48A8-9917-A35B1AED195D}" srcOrd="0" destOrd="0" presId="urn:microsoft.com/office/officeart/2005/8/layout/gear1"/>
    <dgm:cxn modelId="{C5CC5A81-C73E-4EB3-B8E4-906DB0B5E82B}" type="presParOf" srcId="{1F9559FB-4B40-4B63-9789-0E5320EECF34}" destId="{90D7D784-6572-41A7-9910-53DDA2032705}" srcOrd="1" destOrd="0" presId="urn:microsoft.com/office/officeart/2005/8/layout/gear1"/>
    <dgm:cxn modelId="{EC476B55-3339-4505-855C-68ADC5D08C26}" type="presParOf" srcId="{1F9559FB-4B40-4B63-9789-0E5320EECF34}" destId="{C1AA1E15-EDC5-4DAE-987D-E6F1BB409AE5}" srcOrd="2" destOrd="0" presId="urn:microsoft.com/office/officeart/2005/8/layout/gear1"/>
    <dgm:cxn modelId="{3ACE7F88-6DB7-474C-B3E6-32F111AB9288}" type="presParOf" srcId="{1F9559FB-4B40-4B63-9789-0E5320EECF34}" destId="{61947217-AE84-4243-858F-792F74CFBB62}" srcOrd="3" destOrd="0" presId="urn:microsoft.com/office/officeart/2005/8/layout/gear1"/>
    <dgm:cxn modelId="{C4B6AC1A-02D7-45A6-B62F-526C782CCFAD}" type="presParOf" srcId="{1F9559FB-4B40-4B63-9789-0E5320EECF34}" destId="{A7DA90F0-6655-494C-932D-083C9892B8B3}" srcOrd="4" destOrd="0" presId="urn:microsoft.com/office/officeart/2005/8/layout/gear1"/>
    <dgm:cxn modelId="{3361DC19-C686-4739-BBCB-035E691859A0}" type="presParOf" srcId="{1F9559FB-4B40-4B63-9789-0E5320EECF34}" destId="{9D8A180C-4AF9-43F2-82FA-9E69C01521D8}" srcOrd="5" destOrd="0" presId="urn:microsoft.com/office/officeart/2005/8/layout/gear1"/>
    <dgm:cxn modelId="{97AD983E-C60E-46D2-B2CA-A521164A456A}" type="presParOf" srcId="{1F9559FB-4B40-4B63-9789-0E5320EECF34}" destId="{55C9E6A7-D164-4665-8A28-E023E33643A1}" srcOrd="6" destOrd="0" presId="urn:microsoft.com/office/officeart/2005/8/layout/gear1"/>
    <dgm:cxn modelId="{35E16A94-BA5A-44C5-9FE1-27D47ACD35D7}" type="presParOf" srcId="{1F9559FB-4B40-4B63-9789-0E5320EECF34}" destId="{561D74B7-EE64-416A-8887-C77D2863A5A8}" srcOrd="7" destOrd="0" presId="urn:microsoft.com/office/officeart/2005/8/layout/gear1"/>
    <dgm:cxn modelId="{520B78D2-664D-4422-85DC-9FEDF670FAB7}" type="presParOf" srcId="{1F9559FB-4B40-4B63-9789-0E5320EECF34}" destId="{28CA423F-D401-488B-9800-9E0CC90C3354}" srcOrd="8" destOrd="0" presId="urn:microsoft.com/office/officeart/2005/8/layout/gear1"/>
    <dgm:cxn modelId="{4B0CC08F-ACA3-4AB4-85E6-40C8CCCFB635}" type="presParOf" srcId="{1F9559FB-4B40-4B63-9789-0E5320EECF34}" destId="{9374221A-E747-43C1-980F-772D05D5301E}" srcOrd="9" destOrd="0" presId="urn:microsoft.com/office/officeart/2005/8/layout/gear1"/>
    <dgm:cxn modelId="{144CFCF4-776D-4A1C-81FE-C57600D65E4A}" type="presParOf" srcId="{1F9559FB-4B40-4B63-9789-0E5320EECF34}" destId="{6D3D8756-2A19-4134-9F0E-0221D9C22F88}" srcOrd="10" destOrd="0" presId="urn:microsoft.com/office/officeart/2005/8/layout/gear1"/>
    <dgm:cxn modelId="{2AFFCCBE-8083-403B-A89E-CA0B72C8BF0C}" type="presParOf" srcId="{1F9559FB-4B40-4B63-9789-0E5320EECF34}" destId="{782862F8-6FDD-43A1-A389-EB88B9945DFC}" srcOrd="11" destOrd="0" presId="urn:microsoft.com/office/officeart/2005/8/layout/gear1"/>
    <dgm:cxn modelId="{3EEEA6DA-9C7D-41A5-81C0-D9A83B5DAF92}" type="presParOf" srcId="{1F9559FB-4B40-4B63-9789-0E5320EECF34}" destId="{40652DF8-FDBA-41F3-BFED-87E90B49C849}"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930100-C920-4BC0-94BB-C13369751BD0}" type="doc">
      <dgm:prSet loTypeId="urn:microsoft.com/office/officeart/2005/8/layout/chevron2" loCatId="list" qsTypeId="urn:microsoft.com/office/officeart/2005/8/quickstyle/simple1#4" qsCatId="simple" csTypeId="urn:microsoft.com/office/officeart/2005/8/colors/accent1_2#11" csCatId="accent1" phldr="1"/>
      <dgm:spPr/>
      <dgm:t>
        <a:bodyPr/>
        <a:lstStyle/>
        <a:p>
          <a:endParaRPr lang="en-US"/>
        </a:p>
      </dgm:t>
    </dgm:pt>
    <dgm:pt modelId="{6F4428D2-9F46-4EF3-A638-8F896243E024}">
      <dgm:prSet phldrT="[Text]"/>
      <dgm:spPr/>
      <dgm:t>
        <a:bodyPr/>
        <a:lstStyle/>
        <a:p>
          <a:r>
            <a:rPr lang="en-US" dirty="0" smtClean="0"/>
            <a:t>Edit School Information</a:t>
          </a:r>
          <a:endParaRPr lang="en-US" dirty="0"/>
        </a:p>
      </dgm:t>
    </dgm:pt>
    <dgm:pt modelId="{FD17C35B-BD16-41CE-8CF6-F97651FF1C58}" type="parTrans" cxnId="{636CBC97-DC41-4A48-BAFB-C8BAFE2DB16C}">
      <dgm:prSet/>
      <dgm:spPr/>
      <dgm:t>
        <a:bodyPr/>
        <a:lstStyle/>
        <a:p>
          <a:endParaRPr lang="en-US"/>
        </a:p>
      </dgm:t>
    </dgm:pt>
    <dgm:pt modelId="{6539D70A-4EE3-49BD-B529-902A1A823B29}" type="sibTrans" cxnId="{636CBC97-DC41-4A48-BAFB-C8BAFE2DB16C}">
      <dgm:prSet/>
      <dgm:spPr/>
      <dgm:t>
        <a:bodyPr/>
        <a:lstStyle/>
        <a:p>
          <a:endParaRPr lang="en-US"/>
        </a:p>
      </dgm:t>
    </dgm:pt>
    <dgm:pt modelId="{0D10E1B5-DCF1-4B26-B632-2B6DDA72B1FB}">
      <dgm:prSet phldrT="[Text]"/>
      <dgm:spPr/>
      <dgm:t>
        <a:bodyPr/>
        <a:lstStyle/>
        <a:p>
          <a:endParaRPr lang="en-US" dirty="0"/>
        </a:p>
      </dgm:t>
    </dgm:pt>
    <dgm:pt modelId="{92353051-0D4B-419B-B9CA-93A387AAEBFD}" type="parTrans" cxnId="{43EC8B52-CC09-4CA3-AAE9-CF125633E163}">
      <dgm:prSet/>
      <dgm:spPr/>
      <dgm:t>
        <a:bodyPr/>
        <a:lstStyle/>
        <a:p>
          <a:endParaRPr lang="en-US"/>
        </a:p>
      </dgm:t>
    </dgm:pt>
    <dgm:pt modelId="{B7BBFFEF-448C-4516-8B1F-95A8008CA6E5}" type="sibTrans" cxnId="{43EC8B52-CC09-4CA3-AAE9-CF125633E163}">
      <dgm:prSet/>
      <dgm:spPr/>
      <dgm:t>
        <a:bodyPr/>
        <a:lstStyle/>
        <a:p>
          <a:endParaRPr lang="en-US"/>
        </a:p>
      </dgm:t>
    </dgm:pt>
    <dgm:pt modelId="{DB403B3E-8494-479F-B9A7-FCC3A0262246}">
      <dgm:prSet phldrT="[Text]"/>
      <dgm:spPr/>
      <dgm:t>
        <a:bodyPr/>
        <a:lstStyle/>
        <a:p>
          <a:r>
            <a:rPr lang="en-US" dirty="0" smtClean="0"/>
            <a:t>During the initial set up of </a:t>
          </a:r>
          <a:r>
            <a:rPr lang="en-US" dirty="0" err="1" smtClean="0"/>
            <a:t>Indistar</a:t>
          </a:r>
          <a:r>
            <a:rPr lang="en-US" dirty="0" smtClean="0">
              <a:solidFill>
                <a:schemeClr val="tx1"/>
              </a:solidFill>
            </a:rPr>
            <a:t>®</a:t>
          </a:r>
          <a:r>
            <a:rPr lang="en-US" dirty="0" smtClean="0"/>
            <a:t>, the state or district provided the information for the school. When the principal and process manager receive their login and password, they should check the information for accuracy and to make sure a current email address is provided for both.</a:t>
          </a:r>
          <a:endParaRPr lang="en-US" dirty="0"/>
        </a:p>
      </dgm:t>
    </dgm:pt>
    <dgm:pt modelId="{6DDF0B16-E0F4-4E04-8A03-C48B877F5062}" type="parTrans" cxnId="{99F266D5-4F87-42CF-9EBC-BB3BE86315DD}">
      <dgm:prSet/>
      <dgm:spPr/>
      <dgm:t>
        <a:bodyPr/>
        <a:lstStyle/>
        <a:p>
          <a:endParaRPr lang="en-US"/>
        </a:p>
      </dgm:t>
    </dgm:pt>
    <dgm:pt modelId="{1913EED0-E9B6-4433-9F65-8D9F57BFF3BA}" type="sibTrans" cxnId="{99F266D5-4F87-42CF-9EBC-BB3BE86315DD}">
      <dgm:prSet/>
      <dgm:spPr/>
      <dgm:t>
        <a:bodyPr/>
        <a:lstStyle/>
        <a:p>
          <a:endParaRPr lang="en-US"/>
        </a:p>
      </dgm:t>
    </dgm:pt>
    <dgm:pt modelId="{76040530-C013-43F5-9A86-8F5F92043032}">
      <dgm:prSet phldrT="[Text]"/>
      <dgm:spPr/>
      <dgm:t>
        <a:bodyPr/>
        <a:lstStyle/>
        <a:p>
          <a:r>
            <a:rPr lang="en-US" dirty="0" smtClean="0"/>
            <a:t>Demographics/</a:t>
          </a:r>
        </a:p>
        <a:p>
          <a:r>
            <a:rPr lang="en-US" dirty="0" smtClean="0"/>
            <a:t>Assessment</a:t>
          </a:r>
          <a:endParaRPr lang="en-US" dirty="0"/>
        </a:p>
      </dgm:t>
    </dgm:pt>
    <dgm:pt modelId="{D28A1FF9-CD81-443E-8ADE-7960546B1D65}" type="parTrans" cxnId="{6EB0D3B9-B73E-46DA-9C97-97BE36D1BBE4}">
      <dgm:prSet/>
      <dgm:spPr/>
      <dgm:t>
        <a:bodyPr/>
        <a:lstStyle/>
        <a:p>
          <a:endParaRPr lang="en-US"/>
        </a:p>
      </dgm:t>
    </dgm:pt>
    <dgm:pt modelId="{8783CE6B-7916-4B11-927D-28D2FDF35BA4}" type="sibTrans" cxnId="{6EB0D3B9-B73E-46DA-9C97-97BE36D1BBE4}">
      <dgm:prSet/>
      <dgm:spPr/>
      <dgm:t>
        <a:bodyPr/>
        <a:lstStyle/>
        <a:p>
          <a:endParaRPr lang="en-US"/>
        </a:p>
      </dgm:t>
    </dgm:pt>
    <dgm:pt modelId="{F776FA6C-8DCB-4065-97CD-AB1C0A6359B7}">
      <dgm:prSet phldrT="[Text]"/>
      <dgm:spPr/>
      <dgm:t>
        <a:bodyPr/>
        <a:lstStyle/>
        <a:p>
          <a:r>
            <a:rPr lang="en-US" dirty="0" err="1" smtClean="0"/>
            <a:t>Indistar</a:t>
          </a:r>
          <a:r>
            <a:rPr lang="en-US" dirty="0" smtClean="0">
              <a:solidFill>
                <a:schemeClr val="tx1"/>
              </a:solidFill>
            </a:rPr>
            <a:t>®</a:t>
          </a:r>
          <a:r>
            <a:rPr lang="en-US" dirty="0" smtClean="0"/>
            <a:t> provides a place for the school to enter demographic information as well as assessment information.</a:t>
          </a:r>
          <a:endParaRPr lang="en-US" dirty="0"/>
        </a:p>
      </dgm:t>
    </dgm:pt>
    <dgm:pt modelId="{42189C1B-EFA0-421B-9567-06F3D801AA23}" type="parTrans" cxnId="{DFAB5CDB-11EB-4707-9A02-CF0E63253762}">
      <dgm:prSet/>
      <dgm:spPr/>
      <dgm:t>
        <a:bodyPr/>
        <a:lstStyle/>
        <a:p>
          <a:endParaRPr lang="en-US"/>
        </a:p>
      </dgm:t>
    </dgm:pt>
    <dgm:pt modelId="{C5DF6061-038D-4493-ABA2-EE33B6936DD6}" type="sibTrans" cxnId="{DFAB5CDB-11EB-4707-9A02-CF0E63253762}">
      <dgm:prSet/>
      <dgm:spPr/>
      <dgm:t>
        <a:bodyPr/>
        <a:lstStyle/>
        <a:p>
          <a:endParaRPr lang="en-US"/>
        </a:p>
      </dgm:t>
    </dgm:pt>
    <dgm:pt modelId="{7EF60076-51AA-4BE8-BB8C-C0E6B9496871}">
      <dgm:prSet phldrT="[Text]"/>
      <dgm:spPr/>
      <dgm:t>
        <a:bodyPr/>
        <a:lstStyle/>
        <a:p>
          <a:r>
            <a:rPr lang="en-US" dirty="0" smtClean="0"/>
            <a:t>School Team</a:t>
          </a:r>
          <a:endParaRPr lang="en-US" dirty="0"/>
        </a:p>
      </dgm:t>
    </dgm:pt>
    <dgm:pt modelId="{CF552B3F-F497-4B2A-8BDE-02E125012F1C}" type="parTrans" cxnId="{3F0B31CD-4B76-4BA4-B0B0-0388EB47F4A6}">
      <dgm:prSet/>
      <dgm:spPr/>
      <dgm:t>
        <a:bodyPr/>
        <a:lstStyle/>
        <a:p>
          <a:endParaRPr lang="en-US"/>
        </a:p>
      </dgm:t>
    </dgm:pt>
    <dgm:pt modelId="{288CD83D-8512-49F2-851E-FA16C72540E8}" type="sibTrans" cxnId="{3F0B31CD-4B76-4BA4-B0B0-0388EB47F4A6}">
      <dgm:prSet/>
      <dgm:spPr/>
      <dgm:t>
        <a:bodyPr/>
        <a:lstStyle/>
        <a:p>
          <a:endParaRPr lang="en-US"/>
        </a:p>
      </dgm:t>
    </dgm:pt>
    <dgm:pt modelId="{F6FC595E-7576-498A-A247-AA037802789B}">
      <dgm:prSet phldrT="[Text]"/>
      <dgm:spPr/>
      <dgm:t>
        <a:bodyPr/>
        <a:lstStyle/>
        <a:p>
          <a:r>
            <a:rPr lang="en-US" dirty="0" smtClean="0"/>
            <a:t>As mentioned earlier, the Leadership Team or School Improvement Team—whatever it is called in your school—is the cornerstone of the work with </a:t>
          </a:r>
          <a:r>
            <a:rPr lang="en-US" dirty="0" err="1" smtClean="0"/>
            <a:t>Indistar</a:t>
          </a:r>
          <a:r>
            <a:rPr lang="en-US" dirty="0" smtClean="0">
              <a:solidFill>
                <a:schemeClr val="tx1"/>
              </a:solidFill>
            </a:rPr>
            <a:t>®</a:t>
          </a:r>
          <a:r>
            <a:rPr lang="en-US" dirty="0" smtClean="0"/>
            <a:t> and continuous school improvement. Team members should be selected for their willingness to serve and their enthusiasm for moving the school forward. A school team must be entered before a school can assess indicators.</a:t>
          </a:r>
          <a:endParaRPr lang="en-US" dirty="0"/>
        </a:p>
      </dgm:t>
    </dgm:pt>
    <dgm:pt modelId="{C94EC0E2-1956-4A08-9FD3-C78172132120}" type="parTrans" cxnId="{8C3ABE99-47CC-46D7-BAC8-81ECC6BB81DA}">
      <dgm:prSet/>
      <dgm:spPr/>
      <dgm:t>
        <a:bodyPr/>
        <a:lstStyle/>
        <a:p>
          <a:endParaRPr lang="en-US"/>
        </a:p>
      </dgm:t>
    </dgm:pt>
    <dgm:pt modelId="{E03D5298-EBCA-4782-AEED-0610CFB86C6F}" type="sibTrans" cxnId="{8C3ABE99-47CC-46D7-BAC8-81ECC6BB81DA}">
      <dgm:prSet/>
      <dgm:spPr/>
      <dgm:t>
        <a:bodyPr/>
        <a:lstStyle/>
        <a:p>
          <a:endParaRPr lang="en-US"/>
        </a:p>
      </dgm:t>
    </dgm:pt>
    <dgm:pt modelId="{7CF6CC82-4DAC-416D-AEE2-005D103DA2BE}" type="pres">
      <dgm:prSet presAssocID="{47930100-C920-4BC0-94BB-C13369751BD0}" presName="linearFlow" presStyleCnt="0">
        <dgm:presLayoutVars>
          <dgm:dir/>
          <dgm:animLvl val="lvl"/>
          <dgm:resizeHandles val="exact"/>
        </dgm:presLayoutVars>
      </dgm:prSet>
      <dgm:spPr/>
      <dgm:t>
        <a:bodyPr/>
        <a:lstStyle/>
        <a:p>
          <a:endParaRPr lang="en-US"/>
        </a:p>
      </dgm:t>
    </dgm:pt>
    <dgm:pt modelId="{C1D9B9F1-1849-48D0-ABA7-DF4B6C4FBAD9}" type="pres">
      <dgm:prSet presAssocID="{6F4428D2-9F46-4EF3-A638-8F896243E024}" presName="composite" presStyleCnt="0"/>
      <dgm:spPr/>
    </dgm:pt>
    <dgm:pt modelId="{4C63A28A-A91C-4802-9FAB-484B8804015E}" type="pres">
      <dgm:prSet presAssocID="{6F4428D2-9F46-4EF3-A638-8F896243E024}" presName="parentText" presStyleLbl="alignNode1" presStyleIdx="0" presStyleCnt="3">
        <dgm:presLayoutVars>
          <dgm:chMax val="1"/>
          <dgm:bulletEnabled val="1"/>
        </dgm:presLayoutVars>
      </dgm:prSet>
      <dgm:spPr/>
      <dgm:t>
        <a:bodyPr/>
        <a:lstStyle/>
        <a:p>
          <a:endParaRPr lang="en-US"/>
        </a:p>
      </dgm:t>
    </dgm:pt>
    <dgm:pt modelId="{5D59B5A7-1A83-4BA9-8024-C79C1675921E}" type="pres">
      <dgm:prSet presAssocID="{6F4428D2-9F46-4EF3-A638-8F896243E024}" presName="descendantText" presStyleLbl="alignAcc1" presStyleIdx="0" presStyleCnt="3">
        <dgm:presLayoutVars>
          <dgm:bulletEnabled val="1"/>
        </dgm:presLayoutVars>
      </dgm:prSet>
      <dgm:spPr/>
      <dgm:t>
        <a:bodyPr/>
        <a:lstStyle/>
        <a:p>
          <a:endParaRPr lang="en-US"/>
        </a:p>
      </dgm:t>
    </dgm:pt>
    <dgm:pt modelId="{AF2F26E0-2823-481E-945F-1CA52786CDDB}" type="pres">
      <dgm:prSet presAssocID="{6539D70A-4EE3-49BD-B529-902A1A823B29}" presName="sp" presStyleCnt="0"/>
      <dgm:spPr/>
    </dgm:pt>
    <dgm:pt modelId="{FDF3D127-B1EC-44CD-9234-F3228FC44E22}" type="pres">
      <dgm:prSet presAssocID="{76040530-C013-43F5-9A86-8F5F92043032}" presName="composite" presStyleCnt="0"/>
      <dgm:spPr/>
    </dgm:pt>
    <dgm:pt modelId="{777305F1-A413-4FE0-90EE-6335F2B8A9C4}" type="pres">
      <dgm:prSet presAssocID="{76040530-C013-43F5-9A86-8F5F92043032}" presName="parentText" presStyleLbl="alignNode1" presStyleIdx="1" presStyleCnt="3">
        <dgm:presLayoutVars>
          <dgm:chMax val="1"/>
          <dgm:bulletEnabled val="1"/>
        </dgm:presLayoutVars>
      </dgm:prSet>
      <dgm:spPr/>
      <dgm:t>
        <a:bodyPr/>
        <a:lstStyle/>
        <a:p>
          <a:endParaRPr lang="en-US"/>
        </a:p>
      </dgm:t>
    </dgm:pt>
    <dgm:pt modelId="{689E2886-D732-455F-AD1B-4DD8EAF17B9F}" type="pres">
      <dgm:prSet presAssocID="{76040530-C013-43F5-9A86-8F5F92043032}" presName="descendantText" presStyleLbl="alignAcc1" presStyleIdx="1" presStyleCnt="3">
        <dgm:presLayoutVars>
          <dgm:bulletEnabled val="1"/>
        </dgm:presLayoutVars>
      </dgm:prSet>
      <dgm:spPr/>
      <dgm:t>
        <a:bodyPr/>
        <a:lstStyle/>
        <a:p>
          <a:endParaRPr lang="en-US"/>
        </a:p>
      </dgm:t>
    </dgm:pt>
    <dgm:pt modelId="{731728DD-6978-4866-A76E-3C2D79355F11}" type="pres">
      <dgm:prSet presAssocID="{8783CE6B-7916-4B11-927D-28D2FDF35BA4}" presName="sp" presStyleCnt="0"/>
      <dgm:spPr/>
    </dgm:pt>
    <dgm:pt modelId="{DC1A926B-5CBA-434D-9B01-D1EAEBD3FE2F}" type="pres">
      <dgm:prSet presAssocID="{7EF60076-51AA-4BE8-BB8C-C0E6B9496871}" presName="composite" presStyleCnt="0"/>
      <dgm:spPr/>
    </dgm:pt>
    <dgm:pt modelId="{208DDB64-CA0E-4DBB-A8DD-63BF5CFFAAE4}" type="pres">
      <dgm:prSet presAssocID="{7EF60076-51AA-4BE8-BB8C-C0E6B9496871}" presName="parentText" presStyleLbl="alignNode1" presStyleIdx="2" presStyleCnt="3">
        <dgm:presLayoutVars>
          <dgm:chMax val="1"/>
          <dgm:bulletEnabled val="1"/>
        </dgm:presLayoutVars>
      </dgm:prSet>
      <dgm:spPr/>
      <dgm:t>
        <a:bodyPr/>
        <a:lstStyle/>
        <a:p>
          <a:endParaRPr lang="en-US"/>
        </a:p>
      </dgm:t>
    </dgm:pt>
    <dgm:pt modelId="{C56893FE-C6B5-4EFD-8F51-B1B325B0C208}" type="pres">
      <dgm:prSet presAssocID="{7EF60076-51AA-4BE8-BB8C-C0E6B9496871}" presName="descendantText" presStyleLbl="alignAcc1" presStyleIdx="2" presStyleCnt="3">
        <dgm:presLayoutVars>
          <dgm:bulletEnabled val="1"/>
        </dgm:presLayoutVars>
      </dgm:prSet>
      <dgm:spPr/>
      <dgm:t>
        <a:bodyPr/>
        <a:lstStyle/>
        <a:p>
          <a:endParaRPr lang="en-US"/>
        </a:p>
      </dgm:t>
    </dgm:pt>
  </dgm:ptLst>
  <dgm:cxnLst>
    <dgm:cxn modelId="{FAE3E26E-2749-45E8-9BE7-AEC3563F2BA8}" type="presOf" srcId="{DB403B3E-8494-479F-B9A7-FCC3A0262246}" destId="{5D59B5A7-1A83-4BA9-8024-C79C1675921E}" srcOrd="0" destOrd="1" presId="urn:microsoft.com/office/officeart/2005/8/layout/chevron2"/>
    <dgm:cxn modelId="{99F266D5-4F87-42CF-9EBC-BB3BE86315DD}" srcId="{6F4428D2-9F46-4EF3-A638-8F896243E024}" destId="{DB403B3E-8494-479F-B9A7-FCC3A0262246}" srcOrd="1" destOrd="0" parTransId="{6DDF0B16-E0F4-4E04-8A03-C48B877F5062}" sibTransId="{1913EED0-E9B6-4433-9F65-8D9F57BFF3BA}"/>
    <dgm:cxn modelId="{EE273FC3-8576-4869-9355-92323BCE6A76}" type="presOf" srcId="{6F4428D2-9F46-4EF3-A638-8F896243E024}" destId="{4C63A28A-A91C-4802-9FAB-484B8804015E}" srcOrd="0" destOrd="0" presId="urn:microsoft.com/office/officeart/2005/8/layout/chevron2"/>
    <dgm:cxn modelId="{8C3ABE99-47CC-46D7-BAC8-81ECC6BB81DA}" srcId="{7EF60076-51AA-4BE8-BB8C-C0E6B9496871}" destId="{F6FC595E-7576-498A-A247-AA037802789B}" srcOrd="0" destOrd="0" parTransId="{C94EC0E2-1956-4A08-9FD3-C78172132120}" sibTransId="{E03D5298-EBCA-4782-AEED-0610CFB86C6F}"/>
    <dgm:cxn modelId="{6EB0D3B9-B73E-46DA-9C97-97BE36D1BBE4}" srcId="{47930100-C920-4BC0-94BB-C13369751BD0}" destId="{76040530-C013-43F5-9A86-8F5F92043032}" srcOrd="1" destOrd="0" parTransId="{D28A1FF9-CD81-443E-8ADE-7960546B1D65}" sibTransId="{8783CE6B-7916-4B11-927D-28D2FDF35BA4}"/>
    <dgm:cxn modelId="{58BD2E6D-6D95-4999-8FE1-A9D58B915FFA}" type="presOf" srcId="{76040530-C013-43F5-9A86-8F5F92043032}" destId="{777305F1-A413-4FE0-90EE-6335F2B8A9C4}" srcOrd="0" destOrd="0" presId="urn:microsoft.com/office/officeart/2005/8/layout/chevron2"/>
    <dgm:cxn modelId="{3F0B31CD-4B76-4BA4-B0B0-0388EB47F4A6}" srcId="{47930100-C920-4BC0-94BB-C13369751BD0}" destId="{7EF60076-51AA-4BE8-BB8C-C0E6B9496871}" srcOrd="2" destOrd="0" parTransId="{CF552B3F-F497-4B2A-8BDE-02E125012F1C}" sibTransId="{288CD83D-8512-49F2-851E-FA16C72540E8}"/>
    <dgm:cxn modelId="{0A432EF2-8FEB-4A84-AC71-3DD7D1CF30F1}" type="presOf" srcId="{7EF60076-51AA-4BE8-BB8C-C0E6B9496871}" destId="{208DDB64-CA0E-4DBB-A8DD-63BF5CFFAAE4}" srcOrd="0" destOrd="0" presId="urn:microsoft.com/office/officeart/2005/8/layout/chevron2"/>
    <dgm:cxn modelId="{E09518C4-8FB0-4556-969A-6FDABE0C1876}" type="presOf" srcId="{0D10E1B5-DCF1-4B26-B632-2B6DDA72B1FB}" destId="{5D59B5A7-1A83-4BA9-8024-C79C1675921E}" srcOrd="0" destOrd="0" presId="urn:microsoft.com/office/officeart/2005/8/layout/chevron2"/>
    <dgm:cxn modelId="{636CBC97-DC41-4A48-BAFB-C8BAFE2DB16C}" srcId="{47930100-C920-4BC0-94BB-C13369751BD0}" destId="{6F4428D2-9F46-4EF3-A638-8F896243E024}" srcOrd="0" destOrd="0" parTransId="{FD17C35B-BD16-41CE-8CF6-F97651FF1C58}" sibTransId="{6539D70A-4EE3-49BD-B529-902A1A823B29}"/>
    <dgm:cxn modelId="{43EC8B52-CC09-4CA3-AAE9-CF125633E163}" srcId="{6F4428D2-9F46-4EF3-A638-8F896243E024}" destId="{0D10E1B5-DCF1-4B26-B632-2B6DDA72B1FB}" srcOrd="0" destOrd="0" parTransId="{92353051-0D4B-419B-B9CA-93A387AAEBFD}" sibTransId="{B7BBFFEF-448C-4516-8B1F-95A8008CA6E5}"/>
    <dgm:cxn modelId="{2C98A993-A696-4B7E-B5A7-692077EDA09B}" type="presOf" srcId="{F6FC595E-7576-498A-A247-AA037802789B}" destId="{C56893FE-C6B5-4EFD-8F51-B1B325B0C208}" srcOrd="0" destOrd="0" presId="urn:microsoft.com/office/officeart/2005/8/layout/chevron2"/>
    <dgm:cxn modelId="{DFAB5CDB-11EB-4707-9A02-CF0E63253762}" srcId="{76040530-C013-43F5-9A86-8F5F92043032}" destId="{F776FA6C-8DCB-4065-97CD-AB1C0A6359B7}" srcOrd="0" destOrd="0" parTransId="{42189C1B-EFA0-421B-9567-06F3D801AA23}" sibTransId="{C5DF6061-038D-4493-ABA2-EE33B6936DD6}"/>
    <dgm:cxn modelId="{5625FBCA-7996-4DDF-8876-B9E5AB187295}" type="presOf" srcId="{F776FA6C-8DCB-4065-97CD-AB1C0A6359B7}" destId="{689E2886-D732-455F-AD1B-4DD8EAF17B9F}" srcOrd="0" destOrd="0" presId="urn:microsoft.com/office/officeart/2005/8/layout/chevron2"/>
    <dgm:cxn modelId="{0F48E663-53BC-42A5-9EAB-61C972E1C99E}" type="presOf" srcId="{47930100-C920-4BC0-94BB-C13369751BD0}" destId="{7CF6CC82-4DAC-416D-AEE2-005D103DA2BE}" srcOrd="0" destOrd="0" presId="urn:microsoft.com/office/officeart/2005/8/layout/chevron2"/>
    <dgm:cxn modelId="{C425807B-9694-4947-AEA3-54D9BA7E5C77}" type="presParOf" srcId="{7CF6CC82-4DAC-416D-AEE2-005D103DA2BE}" destId="{C1D9B9F1-1849-48D0-ABA7-DF4B6C4FBAD9}" srcOrd="0" destOrd="0" presId="urn:microsoft.com/office/officeart/2005/8/layout/chevron2"/>
    <dgm:cxn modelId="{91F8702D-75E4-4517-B9A3-49375A8EA3B7}" type="presParOf" srcId="{C1D9B9F1-1849-48D0-ABA7-DF4B6C4FBAD9}" destId="{4C63A28A-A91C-4802-9FAB-484B8804015E}" srcOrd="0" destOrd="0" presId="urn:microsoft.com/office/officeart/2005/8/layout/chevron2"/>
    <dgm:cxn modelId="{F909FBC5-72E4-454D-A09F-81CBEC613171}" type="presParOf" srcId="{C1D9B9F1-1849-48D0-ABA7-DF4B6C4FBAD9}" destId="{5D59B5A7-1A83-4BA9-8024-C79C1675921E}" srcOrd="1" destOrd="0" presId="urn:microsoft.com/office/officeart/2005/8/layout/chevron2"/>
    <dgm:cxn modelId="{107DE365-B90F-434E-A235-469B819906C9}" type="presParOf" srcId="{7CF6CC82-4DAC-416D-AEE2-005D103DA2BE}" destId="{AF2F26E0-2823-481E-945F-1CA52786CDDB}" srcOrd="1" destOrd="0" presId="urn:microsoft.com/office/officeart/2005/8/layout/chevron2"/>
    <dgm:cxn modelId="{DFED26B7-C6DA-4532-B0E8-8EAEB5BB35CE}" type="presParOf" srcId="{7CF6CC82-4DAC-416D-AEE2-005D103DA2BE}" destId="{FDF3D127-B1EC-44CD-9234-F3228FC44E22}" srcOrd="2" destOrd="0" presId="urn:microsoft.com/office/officeart/2005/8/layout/chevron2"/>
    <dgm:cxn modelId="{B3926D3C-EE24-41B5-89C2-5B01CBA5EFD9}" type="presParOf" srcId="{FDF3D127-B1EC-44CD-9234-F3228FC44E22}" destId="{777305F1-A413-4FE0-90EE-6335F2B8A9C4}" srcOrd="0" destOrd="0" presId="urn:microsoft.com/office/officeart/2005/8/layout/chevron2"/>
    <dgm:cxn modelId="{25B152A0-92FD-452B-8DE8-F53EE5BE6816}" type="presParOf" srcId="{FDF3D127-B1EC-44CD-9234-F3228FC44E22}" destId="{689E2886-D732-455F-AD1B-4DD8EAF17B9F}" srcOrd="1" destOrd="0" presId="urn:microsoft.com/office/officeart/2005/8/layout/chevron2"/>
    <dgm:cxn modelId="{0DAC12B8-AC8C-487E-9A41-563F73B83A4D}" type="presParOf" srcId="{7CF6CC82-4DAC-416D-AEE2-005D103DA2BE}" destId="{731728DD-6978-4866-A76E-3C2D79355F11}" srcOrd="3" destOrd="0" presId="urn:microsoft.com/office/officeart/2005/8/layout/chevron2"/>
    <dgm:cxn modelId="{D391904B-F32C-436F-86C5-8CE0C0213787}" type="presParOf" srcId="{7CF6CC82-4DAC-416D-AEE2-005D103DA2BE}" destId="{DC1A926B-5CBA-434D-9B01-D1EAEBD3FE2F}" srcOrd="4" destOrd="0" presId="urn:microsoft.com/office/officeart/2005/8/layout/chevron2"/>
    <dgm:cxn modelId="{EC4E947B-AE30-4557-8F3F-6514A3E2F6AE}" type="presParOf" srcId="{DC1A926B-5CBA-434D-9B01-D1EAEBD3FE2F}" destId="{208DDB64-CA0E-4DBB-A8DD-63BF5CFFAAE4}" srcOrd="0" destOrd="0" presId="urn:microsoft.com/office/officeart/2005/8/layout/chevron2"/>
    <dgm:cxn modelId="{1DADDF49-0E48-4E04-8379-1C32E46B6B4C}" type="presParOf" srcId="{DC1A926B-5CBA-434D-9B01-D1EAEBD3FE2F}" destId="{C56893FE-C6B5-4EFD-8F51-B1B325B0C20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D86BED-8E1A-4E8C-A2E5-E27A9BD51A95}" type="doc">
      <dgm:prSet loTypeId="urn:microsoft.com/office/officeart/2005/8/layout/list1" loCatId="list" qsTypeId="urn:microsoft.com/office/officeart/2005/8/quickstyle/simple5" qsCatId="simple" csTypeId="urn:microsoft.com/office/officeart/2005/8/colors/accent1_2#12" csCatId="accent1" phldr="1"/>
      <dgm:spPr/>
      <dgm:t>
        <a:bodyPr/>
        <a:lstStyle/>
        <a:p>
          <a:endParaRPr lang="en-US"/>
        </a:p>
      </dgm:t>
    </dgm:pt>
    <dgm:pt modelId="{B5A83A08-98A1-4B93-A181-246C315FB6C4}">
      <dgm:prSet phldrT="[Text]" custT="1"/>
      <dgm:spPr/>
      <dgm:t>
        <a:bodyPr/>
        <a:lstStyle/>
        <a:p>
          <a:r>
            <a:rPr lang="en-US" sz="1800" u="sng" dirty="0" smtClean="0"/>
            <a:t>Principal and Process Manager </a:t>
          </a:r>
          <a:r>
            <a:rPr lang="en-US" sz="1800" dirty="0" smtClean="0"/>
            <a:t>– Enter and edit information</a:t>
          </a:r>
          <a:endParaRPr lang="en-US" sz="1800" dirty="0"/>
        </a:p>
      </dgm:t>
    </dgm:pt>
    <dgm:pt modelId="{D4F1C195-4082-403B-98FD-DE6AE8B2D12E}" type="parTrans" cxnId="{5F2742A0-B1D8-48AB-8710-A3149C3E0D1B}">
      <dgm:prSet/>
      <dgm:spPr/>
      <dgm:t>
        <a:bodyPr/>
        <a:lstStyle/>
        <a:p>
          <a:endParaRPr lang="en-US"/>
        </a:p>
      </dgm:t>
    </dgm:pt>
    <dgm:pt modelId="{31C1EFED-7284-4680-93C1-130C64DB573A}" type="sibTrans" cxnId="{5F2742A0-B1D8-48AB-8710-A3149C3E0D1B}">
      <dgm:prSet/>
      <dgm:spPr/>
      <dgm:t>
        <a:bodyPr/>
        <a:lstStyle/>
        <a:p>
          <a:endParaRPr lang="en-US"/>
        </a:p>
      </dgm:t>
    </dgm:pt>
    <dgm:pt modelId="{8EE56F9A-7ECB-4038-922D-38A56F776853}">
      <dgm:prSet phldrT="[Text]" custT="1"/>
      <dgm:spPr/>
      <dgm:t>
        <a:bodyPr/>
        <a:lstStyle/>
        <a:p>
          <a:r>
            <a:rPr lang="en-US" sz="1800" u="sng" dirty="0" smtClean="0"/>
            <a:t>Guest Login </a:t>
          </a:r>
          <a:r>
            <a:rPr lang="en-US" sz="1800" dirty="0" smtClean="0"/>
            <a:t>– Read-only school progress reports and plans for faculty, parents, school board</a:t>
          </a:r>
          <a:endParaRPr lang="en-US" sz="1800" dirty="0"/>
        </a:p>
      </dgm:t>
    </dgm:pt>
    <dgm:pt modelId="{AFA32CEE-3BA9-45CA-B0F6-745E4CB4373A}" type="parTrans" cxnId="{E319586B-7A59-41FF-9CCC-76B312E35A91}">
      <dgm:prSet/>
      <dgm:spPr/>
      <dgm:t>
        <a:bodyPr/>
        <a:lstStyle/>
        <a:p>
          <a:endParaRPr lang="en-US"/>
        </a:p>
      </dgm:t>
    </dgm:pt>
    <dgm:pt modelId="{C32E67E5-F860-46A6-9366-5CD936393974}" type="sibTrans" cxnId="{E319586B-7A59-41FF-9CCC-76B312E35A91}">
      <dgm:prSet/>
      <dgm:spPr/>
      <dgm:t>
        <a:bodyPr/>
        <a:lstStyle/>
        <a:p>
          <a:endParaRPr lang="en-US"/>
        </a:p>
      </dgm:t>
    </dgm:pt>
    <dgm:pt modelId="{7BB803D4-F679-4CCD-8889-8ADE1C1298B3}">
      <dgm:prSet phldrT="[Text]" custT="1"/>
      <dgm:spPr/>
      <dgm:t>
        <a:bodyPr/>
        <a:lstStyle/>
        <a:p>
          <a:r>
            <a:rPr lang="en-US" sz="1800" u="sng" dirty="0" smtClean="0"/>
            <a:t>Coach and District Liaison</a:t>
          </a:r>
          <a:r>
            <a:rPr lang="en-US" sz="1800" dirty="0" smtClean="0"/>
            <a:t>– Read-only and enter coaching comments</a:t>
          </a:r>
          <a:endParaRPr lang="en-US" sz="1800" dirty="0"/>
        </a:p>
      </dgm:t>
    </dgm:pt>
    <dgm:pt modelId="{88993BEA-436C-4A71-A71F-367702690F44}" type="parTrans" cxnId="{DAA5252A-FC5D-4637-A6A0-A94677098006}">
      <dgm:prSet/>
      <dgm:spPr/>
      <dgm:t>
        <a:bodyPr/>
        <a:lstStyle/>
        <a:p>
          <a:endParaRPr lang="en-US"/>
        </a:p>
      </dgm:t>
    </dgm:pt>
    <dgm:pt modelId="{223D8C40-A0ED-4154-BCF3-64CA9E412B14}" type="sibTrans" cxnId="{DAA5252A-FC5D-4637-A6A0-A94677098006}">
      <dgm:prSet/>
      <dgm:spPr/>
      <dgm:t>
        <a:bodyPr/>
        <a:lstStyle/>
        <a:p>
          <a:endParaRPr lang="en-US"/>
        </a:p>
      </dgm:t>
    </dgm:pt>
    <dgm:pt modelId="{BBCE0D0E-03A6-459F-9BC5-29B77EF4726C}">
      <dgm:prSet custT="1"/>
      <dgm:spPr/>
      <dgm:t>
        <a:bodyPr/>
        <a:lstStyle/>
        <a:p>
          <a:r>
            <a:rPr lang="en-US" sz="1700" u="sng" dirty="0" smtClean="0"/>
            <a:t>District</a:t>
          </a:r>
          <a:r>
            <a:rPr lang="en-US" sz="1700" u="none" dirty="0" smtClean="0"/>
            <a:t>—Enter and edit information in district process and read-only and enter coaching comments in school process</a:t>
          </a:r>
          <a:endParaRPr lang="en-US" sz="1700" dirty="0"/>
        </a:p>
      </dgm:t>
    </dgm:pt>
    <dgm:pt modelId="{30BE9568-B6D6-4F52-A40C-CB0075A7F6FD}" type="parTrans" cxnId="{E38A70B1-76F8-440B-902C-29FFF25018DB}">
      <dgm:prSet/>
      <dgm:spPr/>
      <dgm:t>
        <a:bodyPr/>
        <a:lstStyle/>
        <a:p>
          <a:endParaRPr lang="en-US"/>
        </a:p>
      </dgm:t>
    </dgm:pt>
    <dgm:pt modelId="{FCC73262-6FDB-4ED0-89F5-B1272A579BC0}" type="sibTrans" cxnId="{E38A70B1-76F8-440B-902C-29FFF25018DB}">
      <dgm:prSet/>
      <dgm:spPr/>
      <dgm:t>
        <a:bodyPr/>
        <a:lstStyle/>
        <a:p>
          <a:endParaRPr lang="en-US"/>
        </a:p>
      </dgm:t>
    </dgm:pt>
    <dgm:pt modelId="{69D77891-BD0D-4F2F-9A85-DFE065AA6BF3}">
      <dgm:prSet custT="1"/>
      <dgm:spPr/>
      <dgm:t>
        <a:bodyPr/>
        <a:lstStyle/>
        <a:p>
          <a:r>
            <a:rPr lang="en-US" sz="1800" u="sng" dirty="0" smtClean="0"/>
            <a:t>State</a:t>
          </a:r>
          <a:r>
            <a:rPr lang="en-US" sz="1800" u="none" dirty="0" smtClean="0"/>
            <a:t>—Read-only and enter coaching comments in the district process and read-only in school process</a:t>
          </a:r>
          <a:endParaRPr lang="en-US" sz="1800" dirty="0"/>
        </a:p>
      </dgm:t>
    </dgm:pt>
    <dgm:pt modelId="{F63EDC66-B0BB-49FF-84A0-C3CBC10D23B5}" type="parTrans" cxnId="{D4B55154-65B9-4FF7-BC96-D207C365E4AF}">
      <dgm:prSet/>
      <dgm:spPr/>
      <dgm:t>
        <a:bodyPr/>
        <a:lstStyle/>
        <a:p>
          <a:endParaRPr lang="en-US"/>
        </a:p>
      </dgm:t>
    </dgm:pt>
    <dgm:pt modelId="{EC3444A1-CB98-479A-8A1D-8BDE370E624E}" type="sibTrans" cxnId="{D4B55154-65B9-4FF7-BC96-D207C365E4AF}">
      <dgm:prSet/>
      <dgm:spPr/>
      <dgm:t>
        <a:bodyPr/>
        <a:lstStyle/>
        <a:p>
          <a:endParaRPr lang="en-US"/>
        </a:p>
      </dgm:t>
    </dgm:pt>
    <dgm:pt modelId="{4F9CDE9A-2B6C-418B-9301-D06C8C27D4CF}" type="pres">
      <dgm:prSet presAssocID="{A6D86BED-8E1A-4E8C-A2E5-E27A9BD51A95}" presName="linear" presStyleCnt="0">
        <dgm:presLayoutVars>
          <dgm:dir/>
          <dgm:animLvl val="lvl"/>
          <dgm:resizeHandles val="exact"/>
        </dgm:presLayoutVars>
      </dgm:prSet>
      <dgm:spPr/>
      <dgm:t>
        <a:bodyPr/>
        <a:lstStyle/>
        <a:p>
          <a:endParaRPr lang="en-US"/>
        </a:p>
      </dgm:t>
    </dgm:pt>
    <dgm:pt modelId="{738F0C25-1134-408A-896F-07CC38984666}" type="pres">
      <dgm:prSet presAssocID="{B5A83A08-98A1-4B93-A181-246C315FB6C4}" presName="parentLin" presStyleCnt="0"/>
      <dgm:spPr/>
    </dgm:pt>
    <dgm:pt modelId="{45F54962-FF4D-4528-B6B4-2E59917E1CA4}" type="pres">
      <dgm:prSet presAssocID="{B5A83A08-98A1-4B93-A181-246C315FB6C4}" presName="parentLeftMargin" presStyleLbl="node1" presStyleIdx="0" presStyleCnt="5"/>
      <dgm:spPr/>
      <dgm:t>
        <a:bodyPr/>
        <a:lstStyle/>
        <a:p>
          <a:endParaRPr lang="en-US"/>
        </a:p>
      </dgm:t>
    </dgm:pt>
    <dgm:pt modelId="{04A69727-BDB7-41CA-93B7-E566F449E464}" type="pres">
      <dgm:prSet presAssocID="{B5A83A08-98A1-4B93-A181-246C315FB6C4}" presName="parentText" presStyleLbl="node1" presStyleIdx="0" presStyleCnt="5">
        <dgm:presLayoutVars>
          <dgm:chMax val="0"/>
          <dgm:bulletEnabled val="1"/>
        </dgm:presLayoutVars>
      </dgm:prSet>
      <dgm:spPr/>
      <dgm:t>
        <a:bodyPr/>
        <a:lstStyle/>
        <a:p>
          <a:endParaRPr lang="en-US"/>
        </a:p>
      </dgm:t>
    </dgm:pt>
    <dgm:pt modelId="{2500D64B-2DD1-4A2D-A520-AB5445F40292}" type="pres">
      <dgm:prSet presAssocID="{B5A83A08-98A1-4B93-A181-246C315FB6C4}" presName="negativeSpace" presStyleCnt="0"/>
      <dgm:spPr/>
    </dgm:pt>
    <dgm:pt modelId="{88F32E32-5784-40DA-B04B-93318E0A6DEC}" type="pres">
      <dgm:prSet presAssocID="{B5A83A08-98A1-4B93-A181-246C315FB6C4}" presName="childText" presStyleLbl="conFgAcc1" presStyleIdx="0" presStyleCnt="5">
        <dgm:presLayoutVars>
          <dgm:bulletEnabled val="1"/>
        </dgm:presLayoutVars>
      </dgm:prSet>
      <dgm:spPr/>
    </dgm:pt>
    <dgm:pt modelId="{18B11C86-738A-420E-A8C9-0EEE02927E4C}" type="pres">
      <dgm:prSet presAssocID="{31C1EFED-7284-4680-93C1-130C64DB573A}" presName="spaceBetweenRectangles" presStyleCnt="0"/>
      <dgm:spPr/>
    </dgm:pt>
    <dgm:pt modelId="{66D586CA-DCE8-4B12-9E5C-862A2C2AC88D}" type="pres">
      <dgm:prSet presAssocID="{8EE56F9A-7ECB-4038-922D-38A56F776853}" presName="parentLin" presStyleCnt="0"/>
      <dgm:spPr/>
    </dgm:pt>
    <dgm:pt modelId="{70C3FEEE-482A-4137-8BA8-543A3CAD8FC1}" type="pres">
      <dgm:prSet presAssocID="{8EE56F9A-7ECB-4038-922D-38A56F776853}" presName="parentLeftMargin" presStyleLbl="node1" presStyleIdx="0" presStyleCnt="5"/>
      <dgm:spPr/>
      <dgm:t>
        <a:bodyPr/>
        <a:lstStyle/>
        <a:p>
          <a:endParaRPr lang="en-US"/>
        </a:p>
      </dgm:t>
    </dgm:pt>
    <dgm:pt modelId="{580A2488-3BE6-452E-8E61-6B37ED33068F}" type="pres">
      <dgm:prSet presAssocID="{8EE56F9A-7ECB-4038-922D-38A56F776853}" presName="parentText" presStyleLbl="node1" presStyleIdx="1" presStyleCnt="5">
        <dgm:presLayoutVars>
          <dgm:chMax val="0"/>
          <dgm:bulletEnabled val="1"/>
        </dgm:presLayoutVars>
      </dgm:prSet>
      <dgm:spPr/>
      <dgm:t>
        <a:bodyPr/>
        <a:lstStyle/>
        <a:p>
          <a:endParaRPr lang="en-US"/>
        </a:p>
      </dgm:t>
    </dgm:pt>
    <dgm:pt modelId="{676B107E-36D1-4C17-AD81-E08BF2B2FF4C}" type="pres">
      <dgm:prSet presAssocID="{8EE56F9A-7ECB-4038-922D-38A56F776853}" presName="negativeSpace" presStyleCnt="0"/>
      <dgm:spPr/>
    </dgm:pt>
    <dgm:pt modelId="{B53BA12F-1B8A-44F9-9F9C-962B40B803B5}" type="pres">
      <dgm:prSet presAssocID="{8EE56F9A-7ECB-4038-922D-38A56F776853}" presName="childText" presStyleLbl="conFgAcc1" presStyleIdx="1" presStyleCnt="5">
        <dgm:presLayoutVars>
          <dgm:bulletEnabled val="1"/>
        </dgm:presLayoutVars>
      </dgm:prSet>
      <dgm:spPr/>
    </dgm:pt>
    <dgm:pt modelId="{ED4A49B3-6290-45CB-997C-69916008C248}" type="pres">
      <dgm:prSet presAssocID="{C32E67E5-F860-46A6-9366-5CD936393974}" presName="spaceBetweenRectangles" presStyleCnt="0"/>
      <dgm:spPr/>
    </dgm:pt>
    <dgm:pt modelId="{FCDF2E23-86A4-4BE4-9A7F-D3F2FEF6A039}" type="pres">
      <dgm:prSet presAssocID="{7BB803D4-F679-4CCD-8889-8ADE1C1298B3}" presName="parentLin" presStyleCnt="0"/>
      <dgm:spPr/>
    </dgm:pt>
    <dgm:pt modelId="{EF652A04-6A72-4D7F-BE31-48E6B837535A}" type="pres">
      <dgm:prSet presAssocID="{7BB803D4-F679-4CCD-8889-8ADE1C1298B3}" presName="parentLeftMargin" presStyleLbl="node1" presStyleIdx="1" presStyleCnt="5"/>
      <dgm:spPr/>
      <dgm:t>
        <a:bodyPr/>
        <a:lstStyle/>
        <a:p>
          <a:endParaRPr lang="en-US"/>
        </a:p>
      </dgm:t>
    </dgm:pt>
    <dgm:pt modelId="{4C9E712E-A193-40F2-94A6-B443F1CF4451}" type="pres">
      <dgm:prSet presAssocID="{7BB803D4-F679-4CCD-8889-8ADE1C1298B3}" presName="parentText" presStyleLbl="node1" presStyleIdx="2" presStyleCnt="5">
        <dgm:presLayoutVars>
          <dgm:chMax val="0"/>
          <dgm:bulletEnabled val="1"/>
        </dgm:presLayoutVars>
      </dgm:prSet>
      <dgm:spPr/>
      <dgm:t>
        <a:bodyPr/>
        <a:lstStyle/>
        <a:p>
          <a:endParaRPr lang="en-US"/>
        </a:p>
      </dgm:t>
    </dgm:pt>
    <dgm:pt modelId="{9A08A4B2-A810-41AD-80A6-0F4E98B9DA94}" type="pres">
      <dgm:prSet presAssocID="{7BB803D4-F679-4CCD-8889-8ADE1C1298B3}" presName="negativeSpace" presStyleCnt="0"/>
      <dgm:spPr/>
    </dgm:pt>
    <dgm:pt modelId="{6F6CCDC2-4533-4B8C-8F0D-3FE33DD66AB8}" type="pres">
      <dgm:prSet presAssocID="{7BB803D4-F679-4CCD-8889-8ADE1C1298B3}" presName="childText" presStyleLbl="conFgAcc1" presStyleIdx="2" presStyleCnt="5">
        <dgm:presLayoutVars>
          <dgm:bulletEnabled val="1"/>
        </dgm:presLayoutVars>
      </dgm:prSet>
      <dgm:spPr/>
    </dgm:pt>
    <dgm:pt modelId="{0DD6231F-4196-49E1-9CE4-1CD0239E12B4}" type="pres">
      <dgm:prSet presAssocID="{223D8C40-A0ED-4154-BCF3-64CA9E412B14}" presName="spaceBetweenRectangles" presStyleCnt="0"/>
      <dgm:spPr/>
    </dgm:pt>
    <dgm:pt modelId="{B611D4DF-A401-4558-8566-D51A62D81017}" type="pres">
      <dgm:prSet presAssocID="{BBCE0D0E-03A6-459F-9BC5-29B77EF4726C}" presName="parentLin" presStyleCnt="0"/>
      <dgm:spPr/>
    </dgm:pt>
    <dgm:pt modelId="{A843EB3C-8A45-4F5B-88BD-8BA88D711944}" type="pres">
      <dgm:prSet presAssocID="{BBCE0D0E-03A6-459F-9BC5-29B77EF4726C}" presName="parentLeftMargin" presStyleLbl="node1" presStyleIdx="2" presStyleCnt="5"/>
      <dgm:spPr/>
      <dgm:t>
        <a:bodyPr/>
        <a:lstStyle/>
        <a:p>
          <a:endParaRPr lang="en-US"/>
        </a:p>
      </dgm:t>
    </dgm:pt>
    <dgm:pt modelId="{155B12C1-6F6C-4098-88CC-398AC2B6BB3D}" type="pres">
      <dgm:prSet presAssocID="{BBCE0D0E-03A6-459F-9BC5-29B77EF4726C}" presName="parentText" presStyleLbl="node1" presStyleIdx="3" presStyleCnt="5">
        <dgm:presLayoutVars>
          <dgm:chMax val="0"/>
          <dgm:bulletEnabled val="1"/>
        </dgm:presLayoutVars>
      </dgm:prSet>
      <dgm:spPr/>
      <dgm:t>
        <a:bodyPr/>
        <a:lstStyle/>
        <a:p>
          <a:endParaRPr lang="en-US"/>
        </a:p>
      </dgm:t>
    </dgm:pt>
    <dgm:pt modelId="{A5895209-42BC-4D8E-BD61-2A5FF36AA78D}" type="pres">
      <dgm:prSet presAssocID="{BBCE0D0E-03A6-459F-9BC5-29B77EF4726C}" presName="negativeSpace" presStyleCnt="0"/>
      <dgm:spPr/>
    </dgm:pt>
    <dgm:pt modelId="{D72FBFC8-EFAB-460E-9F6E-5352456BDD8D}" type="pres">
      <dgm:prSet presAssocID="{BBCE0D0E-03A6-459F-9BC5-29B77EF4726C}" presName="childText" presStyleLbl="conFgAcc1" presStyleIdx="3" presStyleCnt="5">
        <dgm:presLayoutVars>
          <dgm:bulletEnabled val="1"/>
        </dgm:presLayoutVars>
      </dgm:prSet>
      <dgm:spPr/>
    </dgm:pt>
    <dgm:pt modelId="{64B8085C-222D-47C3-9C31-9153CF99B833}" type="pres">
      <dgm:prSet presAssocID="{FCC73262-6FDB-4ED0-89F5-B1272A579BC0}" presName="spaceBetweenRectangles" presStyleCnt="0"/>
      <dgm:spPr/>
    </dgm:pt>
    <dgm:pt modelId="{48B50323-32A4-4011-846E-DE89DAA9B3B4}" type="pres">
      <dgm:prSet presAssocID="{69D77891-BD0D-4F2F-9A85-DFE065AA6BF3}" presName="parentLin" presStyleCnt="0"/>
      <dgm:spPr/>
    </dgm:pt>
    <dgm:pt modelId="{050BFCFD-E2A3-421C-8494-85409D7B799E}" type="pres">
      <dgm:prSet presAssocID="{69D77891-BD0D-4F2F-9A85-DFE065AA6BF3}" presName="parentLeftMargin" presStyleLbl="node1" presStyleIdx="3" presStyleCnt="5"/>
      <dgm:spPr/>
      <dgm:t>
        <a:bodyPr/>
        <a:lstStyle/>
        <a:p>
          <a:endParaRPr lang="en-US"/>
        </a:p>
      </dgm:t>
    </dgm:pt>
    <dgm:pt modelId="{9C4B4936-5B4B-4B79-A0DE-A0B9ED81401A}" type="pres">
      <dgm:prSet presAssocID="{69D77891-BD0D-4F2F-9A85-DFE065AA6BF3}" presName="parentText" presStyleLbl="node1" presStyleIdx="4" presStyleCnt="5">
        <dgm:presLayoutVars>
          <dgm:chMax val="0"/>
          <dgm:bulletEnabled val="1"/>
        </dgm:presLayoutVars>
      </dgm:prSet>
      <dgm:spPr/>
      <dgm:t>
        <a:bodyPr/>
        <a:lstStyle/>
        <a:p>
          <a:endParaRPr lang="en-US"/>
        </a:p>
      </dgm:t>
    </dgm:pt>
    <dgm:pt modelId="{98E10A56-865D-4C0A-81E1-5385B9559EE9}" type="pres">
      <dgm:prSet presAssocID="{69D77891-BD0D-4F2F-9A85-DFE065AA6BF3}" presName="negativeSpace" presStyleCnt="0"/>
      <dgm:spPr/>
    </dgm:pt>
    <dgm:pt modelId="{290D784A-E0A8-4D5C-8BA3-D6431E3D2D8D}" type="pres">
      <dgm:prSet presAssocID="{69D77891-BD0D-4F2F-9A85-DFE065AA6BF3}" presName="childText" presStyleLbl="conFgAcc1" presStyleIdx="4" presStyleCnt="5">
        <dgm:presLayoutVars>
          <dgm:bulletEnabled val="1"/>
        </dgm:presLayoutVars>
      </dgm:prSet>
      <dgm:spPr/>
    </dgm:pt>
  </dgm:ptLst>
  <dgm:cxnLst>
    <dgm:cxn modelId="{DAA5252A-FC5D-4637-A6A0-A94677098006}" srcId="{A6D86BED-8E1A-4E8C-A2E5-E27A9BD51A95}" destId="{7BB803D4-F679-4CCD-8889-8ADE1C1298B3}" srcOrd="2" destOrd="0" parTransId="{88993BEA-436C-4A71-A71F-367702690F44}" sibTransId="{223D8C40-A0ED-4154-BCF3-64CA9E412B14}"/>
    <dgm:cxn modelId="{E38A70B1-76F8-440B-902C-29FFF25018DB}" srcId="{A6D86BED-8E1A-4E8C-A2E5-E27A9BD51A95}" destId="{BBCE0D0E-03A6-459F-9BC5-29B77EF4726C}" srcOrd="3" destOrd="0" parTransId="{30BE9568-B6D6-4F52-A40C-CB0075A7F6FD}" sibTransId="{FCC73262-6FDB-4ED0-89F5-B1272A579BC0}"/>
    <dgm:cxn modelId="{B11A6691-D678-40A5-8D6F-E6FF9BD17805}" type="presOf" srcId="{BBCE0D0E-03A6-459F-9BC5-29B77EF4726C}" destId="{155B12C1-6F6C-4098-88CC-398AC2B6BB3D}" srcOrd="1" destOrd="0" presId="urn:microsoft.com/office/officeart/2005/8/layout/list1"/>
    <dgm:cxn modelId="{231683F0-93B9-4321-A0FE-723B1F0B08DC}" type="presOf" srcId="{69D77891-BD0D-4F2F-9A85-DFE065AA6BF3}" destId="{9C4B4936-5B4B-4B79-A0DE-A0B9ED81401A}" srcOrd="1" destOrd="0" presId="urn:microsoft.com/office/officeart/2005/8/layout/list1"/>
    <dgm:cxn modelId="{C2129182-BCF9-4F34-BD67-C5A355782CF6}" type="presOf" srcId="{7BB803D4-F679-4CCD-8889-8ADE1C1298B3}" destId="{4C9E712E-A193-40F2-94A6-B443F1CF4451}" srcOrd="1" destOrd="0" presId="urn:microsoft.com/office/officeart/2005/8/layout/list1"/>
    <dgm:cxn modelId="{3207D199-9A8C-4C92-9BC0-CC97C42A3947}" type="presOf" srcId="{BBCE0D0E-03A6-459F-9BC5-29B77EF4726C}" destId="{A843EB3C-8A45-4F5B-88BD-8BA88D711944}" srcOrd="0" destOrd="0" presId="urn:microsoft.com/office/officeart/2005/8/layout/list1"/>
    <dgm:cxn modelId="{0F35CDAD-6AD9-4403-898D-F66E0DFC623D}" type="presOf" srcId="{7BB803D4-F679-4CCD-8889-8ADE1C1298B3}" destId="{EF652A04-6A72-4D7F-BE31-48E6B837535A}" srcOrd="0" destOrd="0" presId="urn:microsoft.com/office/officeart/2005/8/layout/list1"/>
    <dgm:cxn modelId="{D4B55154-65B9-4FF7-BC96-D207C365E4AF}" srcId="{A6D86BED-8E1A-4E8C-A2E5-E27A9BD51A95}" destId="{69D77891-BD0D-4F2F-9A85-DFE065AA6BF3}" srcOrd="4" destOrd="0" parTransId="{F63EDC66-B0BB-49FF-84A0-C3CBC10D23B5}" sibTransId="{EC3444A1-CB98-479A-8A1D-8BDE370E624E}"/>
    <dgm:cxn modelId="{E319586B-7A59-41FF-9CCC-76B312E35A91}" srcId="{A6D86BED-8E1A-4E8C-A2E5-E27A9BD51A95}" destId="{8EE56F9A-7ECB-4038-922D-38A56F776853}" srcOrd="1" destOrd="0" parTransId="{AFA32CEE-3BA9-45CA-B0F6-745E4CB4373A}" sibTransId="{C32E67E5-F860-46A6-9366-5CD936393974}"/>
    <dgm:cxn modelId="{899AB11C-3706-4AEC-A209-CFEB1AF76D82}" type="presOf" srcId="{A6D86BED-8E1A-4E8C-A2E5-E27A9BD51A95}" destId="{4F9CDE9A-2B6C-418B-9301-D06C8C27D4CF}" srcOrd="0" destOrd="0" presId="urn:microsoft.com/office/officeart/2005/8/layout/list1"/>
    <dgm:cxn modelId="{03D6DBEA-2028-43B3-B1D2-DCB432DC676D}" type="presOf" srcId="{69D77891-BD0D-4F2F-9A85-DFE065AA6BF3}" destId="{050BFCFD-E2A3-421C-8494-85409D7B799E}" srcOrd="0" destOrd="0" presId="urn:microsoft.com/office/officeart/2005/8/layout/list1"/>
    <dgm:cxn modelId="{5F2742A0-B1D8-48AB-8710-A3149C3E0D1B}" srcId="{A6D86BED-8E1A-4E8C-A2E5-E27A9BD51A95}" destId="{B5A83A08-98A1-4B93-A181-246C315FB6C4}" srcOrd="0" destOrd="0" parTransId="{D4F1C195-4082-403B-98FD-DE6AE8B2D12E}" sibTransId="{31C1EFED-7284-4680-93C1-130C64DB573A}"/>
    <dgm:cxn modelId="{651566ED-CF71-4BB9-9326-905170DD80EB}" type="presOf" srcId="{8EE56F9A-7ECB-4038-922D-38A56F776853}" destId="{70C3FEEE-482A-4137-8BA8-543A3CAD8FC1}" srcOrd="0" destOrd="0" presId="urn:microsoft.com/office/officeart/2005/8/layout/list1"/>
    <dgm:cxn modelId="{37FEFFDF-4BC0-48D8-9F62-39B42678F56E}" type="presOf" srcId="{B5A83A08-98A1-4B93-A181-246C315FB6C4}" destId="{04A69727-BDB7-41CA-93B7-E566F449E464}" srcOrd="1" destOrd="0" presId="urn:microsoft.com/office/officeart/2005/8/layout/list1"/>
    <dgm:cxn modelId="{D016EDEF-0D11-4A86-A833-E26E19BD3D83}" type="presOf" srcId="{B5A83A08-98A1-4B93-A181-246C315FB6C4}" destId="{45F54962-FF4D-4528-B6B4-2E59917E1CA4}" srcOrd="0" destOrd="0" presId="urn:microsoft.com/office/officeart/2005/8/layout/list1"/>
    <dgm:cxn modelId="{75B72FAC-E81A-4DA0-86E1-432BCC340665}" type="presOf" srcId="{8EE56F9A-7ECB-4038-922D-38A56F776853}" destId="{580A2488-3BE6-452E-8E61-6B37ED33068F}" srcOrd="1" destOrd="0" presId="urn:microsoft.com/office/officeart/2005/8/layout/list1"/>
    <dgm:cxn modelId="{CC8F5216-2AC4-4F97-9EB8-D0B329BBE914}" type="presParOf" srcId="{4F9CDE9A-2B6C-418B-9301-D06C8C27D4CF}" destId="{738F0C25-1134-408A-896F-07CC38984666}" srcOrd="0" destOrd="0" presId="urn:microsoft.com/office/officeart/2005/8/layout/list1"/>
    <dgm:cxn modelId="{A9075CB9-39DA-4D5A-9D00-0F382A96EA67}" type="presParOf" srcId="{738F0C25-1134-408A-896F-07CC38984666}" destId="{45F54962-FF4D-4528-B6B4-2E59917E1CA4}" srcOrd="0" destOrd="0" presId="urn:microsoft.com/office/officeart/2005/8/layout/list1"/>
    <dgm:cxn modelId="{9694373A-37B7-49DA-A92D-146BE44586DC}" type="presParOf" srcId="{738F0C25-1134-408A-896F-07CC38984666}" destId="{04A69727-BDB7-41CA-93B7-E566F449E464}" srcOrd="1" destOrd="0" presId="urn:microsoft.com/office/officeart/2005/8/layout/list1"/>
    <dgm:cxn modelId="{0A8E5C50-7A2E-4193-A374-84AC5D84F3F2}" type="presParOf" srcId="{4F9CDE9A-2B6C-418B-9301-D06C8C27D4CF}" destId="{2500D64B-2DD1-4A2D-A520-AB5445F40292}" srcOrd="1" destOrd="0" presId="urn:microsoft.com/office/officeart/2005/8/layout/list1"/>
    <dgm:cxn modelId="{DB6664C3-6BAE-4F80-BC9D-DCD2F6C7EF2C}" type="presParOf" srcId="{4F9CDE9A-2B6C-418B-9301-D06C8C27D4CF}" destId="{88F32E32-5784-40DA-B04B-93318E0A6DEC}" srcOrd="2" destOrd="0" presId="urn:microsoft.com/office/officeart/2005/8/layout/list1"/>
    <dgm:cxn modelId="{0D707530-E00C-4FD8-88D6-706DA45026E0}" type="presParOf" srcId="{4F9CDE9A-2B6C-418B-9301-D06C8C27D4CF}" destId="{18B11C86-738A-420E-A8C9-0EEE02927E4C}" srcOrd="3" destOrd="0" presId="urn:microsoft.com/office/officeart/2005/8/layout/list1"/>
    <dgm:cxn modelId="{4813A991-2E4C-43B4-AD69-1D32D5863FB0}" type="presParOf" srcId="{4F9CDE9A-2B6C-418B-9301-D06C8C27D4CF}" destId="{66D586CA-DCE8-4B12-9E5C-862A2C2AC88D}" srcOrd="4" destOrd="0" presId="urn:microsoft.com/office/officeart/2005/8/layout/list1"/>
    <dgm:cxn modelId="{762DC04D-105C-4783-89C0-928892F538FA}" type="presParOf" srcId="{66D586CA-DCE8-4B12-9E5C-862A2C2AC88D}" destId="{70C3FEEE-482A-4137-8BA8-543A3CAD8FC1}" srcOrd="0" destOrd="0" presId="urn:microsoft.com/office/officeart/2005/8/layout/list1"/>
    <dgm:cxn modelId="{C0553288-6D99-4FB0-BB31-06F562B4421D}" type="presParOf" srcId="{66D586CA-DCE8-4B12-9E5C-862A2C2AC88D}" destId="{580A2488-3BE6-452E-8E61-6B37ED33068F}" srcOrd="1" destOrd="0" presId="urn:microsoft.com/office/officeart/2005/8/layout/list1"/>
    <dgm:cxn modelId="{50DDFA95-46DC-4A50-8809-5D7BC69EF564}" type="presParOf" srcId="{4F9CDE9A-2B6C-418B-9301-D06C8C27D4CF}" destId="{676B107E-36D1-4C17-AD81-E08BF2B2FF4C}" srcOrd="5" destOrd="0" presId="urn:microsoft.com/office/officeart/2005/8/layout/list1"/>
    <dgm:cxn modelId="{3584843D-8EC8-453B-A8A3-71921491E7B4}" type="presParOf" srcId="{4F9CDE9A-2B6C-418B-9301-D06C8C27D4CF}" destId="{B53BA12F-1B8A-44F9-9F9C-962B40B803B5}" srcOrd="6" destOrd="0" presId="urn:microsoft.com/office/officeart/2005/8/layout/list1"/>
    <dgm:cxn modelId="{6F36838D-78E8-48F7-BE84-7D7A4BBCAFBB}" type="presParOf" srcId="{4F9CDE9A-2B6C-418B-9301-D06C8C27D4CF}" destId="{ED4A49B3-6290-45CB-997C-69916008C248}" srcOrd="7" destOrd="0" presId="urn:microsoft.com/office/officeart/2005/8/layout/list1"/>
    <dgm:cxn modelId="{EBB55B09-E488-44DD-A296-FCEDF9B7183A}" type="presParOf" srcId="{4F9CDE9A-2B6C-418B-9301-D06C8C27D4CF}" destId="{FCDF2E23-86A4-4BE4-9A7F-D3F2FEF6A039}" srcOrd="8" destOrd="0" presId="urn:microsoft.com/office/officeart/2005/8/layout/list1"/>
    <dgm:cxn modelId="{56BFFBDD-D312-427F-A526-F19AE2B8849D}" type="presParOf" srcId="{FCDF2E23-86A4-4BE4-9A7F-D3F2FEF6A039}" destId="{EF652A04-6A72-4D7F-BE31-48E6B837535A}" srcOrd="0" destOrd="0" presId="urn:microsoft.com/office/officeart/2005/8/layout/list1"/>
    <dgm:cxn modelId="{E32D27A6-7FFD-42DF-81BE-017D71956B98}" type="presParOf" srcId="{FCDF2E23-86A4-4BE4-9A7F-D3F2FEF6A039}" destId="{4C9E712E-A193-40F2-94A6-B443F1CF4451}" srcOrd="1" destOrd="0" presId="urn:microsoft.com/office/officeart/2005/8/layout/list1"/>
    <dgm:cxn modelId="{7487D3B9-79F9-4D1D-9EFA-B091828637CB}" type="presParOf" srcId="{4F9CDE9A-2B6C-418B-9301-D06C8C27D4CF}" destId="{9A08A4B2-A810-41AD-80A6-0F4E98B9DA94}" srcOrd="9" destOrd="0" presId="urn:microsoft.com/office/officeart/2005/8/layout/list1"/>
    <dgm:cxn modelId="{5E6D31A8-7868-4FBE-85BA-FE6C97480AB8}" type="presParOf" srcId="{4F9CDE9A-2B6C-418B-9301-D06C8C27D4CF}" destId="{6F6CCDC2-4533-4B8C-8F0D-3FE33DD66AB8}" srcOrd="10" destOrd="0" presId="urn:microsoft.com/office/officeart/2005/8/layout/list1"/>
    <dgm:cxn modelId="{0274F70E-1ED4-41FB-9ED3-3DAF4593B346}" type="presParOf" srcId="{4F9CDE9A-2B6C-418B-9301-D06C8C27D4CF}" destId="{0DD6231F-4196-49E1-9CE4-1CD0239E12B4}" srcOrd="11" destOrd="0" presId="urn:microsoft.com/office/officeart/2005/8/layout/list1"/>
    <dgm:cxn modelId="{2BF2615F-872C-47A6-AF53-974F37B9BD74}" type="presParOf" srcId="{4F9CDE9A-2B6C-418B-9301-D06C8C27D4CF}" destId="{B611D4DF-A401-4558-8566-D51A62D81017}" srcOrd="12" destOrd="0" presId="urn:microsoft.com/office/officeart/2005/8/layout/list1"/>
    <dgm:cxn modelId="{15841194-2032-449F-B702-A2A93259754F}" type="presParOf" srcId="{B611D4DF-A401-4558-8566-D51A62D81017}" destId="{A843EB3C-8A45-4F5B-88BD-8BA88D711944}" srcOrd="0" destOrd="0" presId="urn:microsoft.com/office/officeart/2005/8/layout/list1"/>
    <dgm:cxn modelId="{ED3125E4-6BA4-4A06-8547-E38AD2059DFE}" type="presParOf" srcId="{B611D4DF-A401-4558-8566-D51A62D81017}" destId="{155B12C1-6F6C-4098-88CC-398AC2B6BB3D}" srcOrd="1" destOrd="0" presId="urn:microsoft.com/office/officeart/2005/8/layout/list1"/>
    <dgm:cxn modelId="{ADA72F0D-C0FE-4510-8CDF-EDBCFE6A4A2D}" type="presParOf" srcId="{4F9CDE9A-2B6C-418B-9301-D06C8C27D4CF}" destId="{A5895209-42BC-4D8E-BD61-2A5FF36AA78D}" srcOrd="13" destOrd="0" presId="urn:microsoft.com/office/officeart/2005/8/layout/list1"/>
    <dgm:cxn modelId="{4126B2CA-59E2-4833-BA46-5BC59576FE54}" type="presParOf" srcId="{4F9CDE9A-2B6C-418B-9301-D06C8C27D4CF}" destId="{D72FBFC8-EFAB-460E-9F6E-5352456BDD8D}" srcOrd="14" destOrd="0" presId="urn:microsoft.com/office/officeart/2005/8/layout/list1"/>
    <dgm:cxn modelId="{AE373323-9DDE-4FD7-BD5E-BF305BE234F1}" type="presParOf" srcId="{4F9CDE9A-2B6C-418B-9301-D06C8C27D4CF}" destId="{64B8085C-222D-47C3-9C31-9153CF99B833}" srcOrd="15" destOrd="0" presId="urn:microsoft.com/office/officeart/2005/8/layout/list1"/>
    <dgm:cxn modelId="{023B12BA-0B20-40F4-8E2E-F8EC8C47DE15}" type="presParOf" srcId="{4F9CDE9A-2B6C-418B-9301-D06C8C27D4CF}" destId="{48B50323-32A4-4011-846E-DE89DAA9B3B4}" srcOrd="16" destOrd="0" presId="urn:microsoft.com/office/officeart/2005/8/layout/list1"/>
    <dgm:cxn modelId="{AF6269AF-9E76-464B-A221-CD6C83EBFDD5}" type="presParOf" srcId="{48B50323-32A4-4011-846E-DE89DAA9B3B4}" destId="{050BFCFD-E2A3-421C-8494-85409D7B799E}" srcOrd="0" destOrd="0" presId="urn:microsoft.com/office/officeart/2005/8/layout/list1"/>
    <dgm:cxn modelId="{72699772-779D-4EA7-B535-11AD1CD16913}" type="presParOf" srcId="{48B50323-32A4-4011-846E-DE89DAA9B3B4}" destId="{9C4B4936-5B4B-4B79-A0DE-A0B9ED81401A}" srcOrd="1" destOrd="0" presId="urn:microsoft.com/office/officeart/2005/8/layout/list1"/>
    <dgm:cxn modelId="{9A658E25-3E7D-4290-8C4E-9F8F67971438}" type="presParOf" srcId="{4F9CDE9A-2B6C-418B-9301-D06C8C27D4CF}" destId="{98E10A56-865D-4C0A-81E1-5385B9559EE9}" srcOrd="17" destOrd="0" presId="urn:microsoft.com/office/officeart/2005/8/layout/list1"/>
    <dgm:cxn modelId="{00F1A2BA-0074-483B-9C9A-3681DB6AA15D}" type="presParOf" srcId="{4F9CDE9A-2B6C-418B-9301-D06C8C27D4CF}" destId="{290D784A-E0A8-4D5C-8BA3-D6431E3D2D8D}" srcOrd="18"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8D9458-12FE-4E01-8045-891CC2B53B88}" type="doc">
      <dgm:prSet loTypeId="urn:microsoft.com/office/officeart/2005/8/layout/default#1" loCatId="list" qsTypeId="urn:microsoft.com/office/officeart/2005/8/quickstyle/3d3" qsCatId="3D" csTypeId="urn:microsoft.com/office/officeart/2005/8/colors/accent0_3" csCatId="mainScheme" phldr="1"/>
      <dgm:spPr/>
      <dgm:t>
        <a:bodyPr/>
        <a:lstStyle/>
        <a:p>
          <a:endParaRPr lang="en-US"/>
        </a:p>
      </dgm:t>
    </dgm:pt>
    <dgm:pt modelId="{8E91E15D-DAC2-4BE3-BB6A-DE66E4346B54}">
      <dgm:prSet phldrT="[Text]"/>
      <dgm:spPr/>
      <dgm:t>
        <a:bodyPr/>
        <a:lstStyle/>
        <a:p>
          <a:r>
            <a:rPr lang="en-US" dirty="0" smtClean="0"/>
            <a:t>Continuous Improvement Process with the school satisfying itself for benefit of its students</a:t>
          </a:r>
        </a:p>
      </dgm:t>
    </dgm:pt>
    <dgm:pt modelId="{44E16372-26FB-4886-8699-1444BB33D866}" type="parTrans" cxnId="{E43D6290-E9C7-47BC-BD90-8AF5732EB300}">
      <dgm:prSet/>
      <dgm:spPr/>
      <dgm:t>
        <a:bodyPr/>
        <a:lstStyle/>
        <a:p>
          <a:endParaRPr lang="en-US"/>
        </a:p>
      </dgm:t>
    </dgm:pt>
    <dgm:pt modelId="{BE15AC14-7E5C-4D09-AC03-1ADD331BD29B}" type="sibTrans" cxnId="{E43D6290-E9C7-47BC-BD90-8AF5732EB300}">
      <dgm:prSet/>
      <dgm:spPr/>
      <dgm:t>
        <a:bodyPr/>
        <a:lstStyle/>
        <a:p>
          <a:endParaRPr lang="en-US"/>
        </a:p>
      </dgm:t>
    </dgm:pt>
    <dgm:pt modelId="{32E29D50-1EAE-466B-8915-85F410F07CA1}">
      <dgm:prSet phldrT="[Text]"/>
      <dgm:spPr/>
      <dgm:t>
        <a:bodyPr/>
        <a:lstStyle/>
        <a:p>
          <a:r>
            <a:rPr lang="en-US" dirty="0" smtClean="0"/>
            <a:t>Plan Your Meetings (Agendas, Minutes, Worksheets)</a:t>
          </a:r>
          <a:endParaRPr lang="en-US" dirty="0"/>
        </a:p>
      </dgm:t>
    </dgm:pt>
    <dgm:pt modelId="{7450391B-FB67-4174-A7A2-DAAF01D6582B}" type="parTrans" cxnId="{7DBF6A12-547A-42C2-967F-C4DC66D0D8FC}">
      <dgm:prSet/>
      <dgm:spPr/>
      <dgm:t>
        <a:bodyPr/>
        <a:lstStyle/>
        <a:p>
          <a:endParaRPr lang="en-US"/>
        </a:p>
      </dgm:t>
    </dgm:pt>
    <dgm:pt modelId="{85342436-2091-429A-A7B8-6ED59D52B394}" type="sibTrans" cxnId="{7DBF6A12-547A-42C2-967F-C4DC66D0D8FC}">
      <dgm:prSet/>
      <dgm:spPr/>
      <dgm:t>
        <a:bodyPr/>
        <a:lstStyle/>
        <a:p>
          <a:endParaRPr lang="en-US"/>
        </a:p>
      </dgm:t>
    </dgm:pt>
    <dgm:pt modelId="{C6CB9150-816D-4373-9A09-6AD8BD83B39F}">
      <dgm:prSet phldrT="[Text]"/>
      <dgm:spPr/>
      <dgm:t>
        <a:bodyPr/>
        <a:lstStyle/>
        <a:p>
          <a:r>
            <a:rPr lang="en-US" dirty="0" smtClean="0"/>
            <a:t>Electronic Submission of Reports</a:t>
          </a:r>
          <a:endParaRPr lang="en-US" dirty="0"/>
        </a:p>
      </dgm:t>
    </dgm:pt>
    <dgm:pt modelId="{2ECCDC20-6C32-4B44-88AC-4CD5D76363D5}" type="parTrans" cxnId="{D00B3352-5150-45D2-B131-E443F50A26CF}">
      <dgm:prSet/>
      <dgm:spPr/>
      <dgm:t>
        <a:bodyPr/>
        <a:lstStyle/>
        <a:p>
          <a:endParaRPr lang="en-US"/>
        </a:p>
      </dgm:t>
    </dgm:pt>
    <dgm:pt modelId="{D24952C1-D416-4721-8EF3-689FED08C11C}" type="sibTrans" cxnId="{D00B3352-5150-45D2-B131-E443F50A26CF}">
      <dgm:prSet/>
      <dgm:spPr/>
      <dgm:t>
        <a:bodyPr/>
        <a:lstStyle/>
        <a:p>
          <a:endParaRPr lang="en-US"/>
        </a:p>
      </dgm:t>
    </dgm:pt>
    <dgm:pt modelId="{77C3B9EA-F452-4AA1-9181-23ED0F05A260}">
      <dgm:prSet phldrT="[Text]"/>
      <dgm:spPr/>
      <dgm:t>
        <a:bodyPr/>
        <a:lstStyle/>
        <a:p>
          <a:r>
            <a:rPr lang="en-US" dirty="0" smtClean="0"/>
            <a:t>Resources </a:t>
          </a:r>
          <a:endParaRPr lang="en-US" dirty="0"/>
        </a:p>
      </dgm:t>
    </dgm:pt>
    <dgm:pt modelId="{EFBF4433-DF9E-4996-BEA1-D4AA95BB00D7}" type="parTrans" cxnId="{F9F5C45D-A3A9-41BE-B677-30A3F0460B76}">
      <dgm:prSet/>
      <dgm:spPr/>
      <dgm:t>
        <a:bodyPr/>
        <a:lstStyle/>
        <a:p>
          <a:endParaRPr lang="en-US"/>
        </a:p>
      </dgm:t>
    </dgm:pt>
    <dgm:pt modelId="{02687A97-505A-49E0-AC76-1A22FEAA4A85}" type="sibTrans" cxnId="{F9F5C45D-A3A9-41BE-B677-30A3F0460B76}">
      <dgm:prSet/>
      <dgm:spPr/>
      <dgm:t>
        <a:bodyPr/>
        <a:lstStyle/>
        <a:p>
          <a:endParaRPr lang="en-US"/>
        </a:p>
      </dgm:t>
    </dgm:pt>
    <dgm:pt modelId="{CD005338-C2D9-4D89-97F0-10E6F9E91FF5}">
      <dgm:prSet phldrT="[Text]"/>
      <dgm:spPr/>
      <dgm:t>
        <a:bodyPr/>
        <a:lstStyle/>
        <a:p>
          <a:r>
            <a:rPr lang="en-US" dirty="0" smtClean="0"/>
            <a:t>Coaching Comments</a:t>
          </a:r>
          <a:endParaRPr lang="en-US" dirty="0"/>
        </a:p>
      </dgm:t>
    </dgm:pt>
    <dgm:pt modelId="{72BB250D-C63A-4E06-86AF-C9A899685990}" type="parTrans" cxnId="{CC111CD9-00E0-4D41-87CB-517A605CF4D9}">
      <dgm:prSet/>
      <dgm:spPr/>
      <dgm:t>
        <a:bodyPr/>
        <a:lstStyle/>
        <a:p>
          <a:endParaRPr lang="en-US"/>
        </a:p>
      </dgm:t>
    </dgm:pt>
    <dgm:pt modelId="{9FCF75C7-9B78-4AAF-AABD-39E68A15E79D}" type="sibTrans" cxnId="{CC111CD9-00E0-4D41-87CB-517A605CF4D9}">
      <dgm:prSet/>
      <dgm:spPr/>
      <dgm:t>
        <a:bodyPr/>
        <a:lstStyle/>
        <a:p>
          <a:endParaRPr lang="en-US"/>
        </a:p>
      </dgm:t>
    </dgm:pt>
    <dgm:pt modelId="{2D1BF926-BF88-4483-8F6F-5F8FC50F3241}" type="pres">
      <dgm:prSet presAssocID="{518D9458-12FE-4E01-8045-891CC2B53B88}" presName="diagram" presStyleCnt="0">
        <dgm:presLayoutVars>
          <dgm:dir/>
          <dgm:resizeHandles val="exact"/>
        </dgm:presLayoutVars>
      </dgm:prSet>
      <dgm:spPr/>
      <dgm:t>
        <a:bodyPr/>
        <a:lstStyle/>
        <a:p>
          <a:endParaRPr lang="en-US"/>
        </a:p>
      </dgm:t>
    </dgm:pt>
    <dgm:pt modelId="{1015A6AC-B18C-4D86-BB55-CE461D928B7E}" type="pres">
      <dgm:prSet presAssocID="{8E91E15D-DAC2-4BE3-BB6A-DE66E4346B54}" presName="node" presStyleLbl="node1" presStyleIdx="0" presStyleCnt="5">
        <dgm:presLayoutVars>
          <dgm:bulletEnabled val="1"/>
        </dgm:presLayoutVars>
      </dgm:prSet>
      <dgm:spPr/>
      <dgm:t>
        <a:bodyPr/>
        <a:lstStyle/>
        <a:p>
          <a:endParaRPr lang="en-US"/>
        </a:p>
      </dgm:t>
    </dgm:pt>
    <dgm:pt modelId="{EB05F35B-B0CD-4A7C-AE5F-7CFEF49FE0BA}" type="pres">
      <dgm:prSet presAssocID="{BE15AC14-7E5C-4D09-AC03-1ADD331BD29B}" presName="sibTrans" presStyleCnt="0"/>
      <dgm:spPr/>
    </dgm:pt>
    <dgm:pt modelId="{598B7A0C-C71B-4479-861B-1C72240E9439}" type="pres">
      <dgm:prSet presAssocID="{32E29D50-1EAE-466B-8915-85F410F07CA1}" presName="node" presStyleLbl="node1" presStyleIdx="1" presStyleCnt="5">
        <dgm:presLayoutVars>
          <dgm:bulletEnabled val="1"/>
        </dgm:presLayoutVars>
      </dgm:prSet>
      <dgm:spPr/>
      <dgm:t>
        <a:bodyPr/>
        <a:lstStyle/>
        <a:p>
          <a:endParaRPr lang="en-US"/>
        </a:p>
      </dgm:t>
    </dgm:pt>
    <dgm:pt modelId="{4000006A-D748-4AF1-BDA6-F24CF65EDE5D}" type="pres">
      <dgm:prSet presAssocID="{85342436-2091-429A-A7B8-6ED59D52B394}" presName="sibTrans" presStyleCnt="0"/>
      <dgm:spPr/>
    </dgm:pt>
    <dgm:pt modelId="{73E7FACA-3F0F-46BF-B305-52A1A0AA7C21}" type="pres">
      <dgm:prSet presAssocID="{C6CB9150-816D-4373-9A09-6AD8BD83B39F}" presName="node" presStyleLbl="node1" presStyleIdx="2" presStyleCnt="5">
        <dgm:presLayoutVars>
          <dgm:bulletEnabled val="1"/>
        </dgm:presLayoutVars>
      </dgm:prSet>
      <dgm:spPr/>
      <dgm:t>
        <a:bodyPr/>
        <a:lstStyle/>
        <a:p>
          <a:endParaRPr lang="en-US"/>
        </a:p>
      </dgm:t>
    </dgm:pt>
    <dgm:pt modelId="{58FAE803-C68A-4AA5-AA24-FE30EEB9FB96}" type="pres">
      <dgm:prSet presAssocID="{D24952C1-D416-4721-8EF3-689FED08C11C}" presName="sibTrans" presStyleCnt="0"/>
      <dgm:spPr/>
    </dgm:pt>
    <dgm:pt modelId="{5330D814-870B-4129-B2C1-7C8201C8C274}" type="pres">
      <dgm:prSet presAssocID="{77C3B9EA-F452-4AA1-9181-23ED0F05A260}" presName="node" presStyleLbl="node1" presStyleIdx="3" presStyleCnt="5">
        <dgm:presLayoutVars>
          <dgm:bulletEnabled val="1"/>
        </dgm:presLayoutVars>
      </dgm:prSet>
      <dgm:spPr/>
      <dgm:t>
        <a:bodyPr/>
        <a:lstStyle/>
        <a:p>
          <a:endParaRPr lang="en-US"/>
        </a:p>
      </dgm:t>
    </dgm:pt>
    <dgm:pt modelId="{6CD84C51-9B82-4FA4-863D-A159C93D851E}" type="pres">
      <dgm:prSet presAssocID="{02687A97-505A-49E0-AC76-1A22FEAA4A85}" presName="sibTrans" presStyleCnt="0"/>
      <dgm:spPr/>
    </dgm:pt>
    <dgm:pt modelId="{4698DA96-D1F7-4F16-BCF6-308EEF32C4B6}" type="pres">
      <dgm:prSet presAssocID="{CD005338-C2D9-4D89-97F0-10E6F9E91FF5}" presName="node" presStyleLbl="node1" presStyleIdx="4" presStyleCnt="5">
        <dgm:presLayoutVars>
          <dgm:bulletEnabled val="1"/>
        </dgm:presLayoutVars>
      </dgm:prSet>
      <dgm:spPr/>
      <dgm:t>
        <a:bodyPr/>
        <a:lstStyle/>
        <a:p>
          <a:endParaRPr lang="en-US"/>
        </a:p>
      </dgm:t>
    </dgm:pt>
  </dgm:ptLst>
  <dgm:cxnLst>
    <dgm:cxn modelId="{CD014C48-8FB2-46BA-AA88-BC24AF6F1835}" type="presOf" srcId="{32E29D50-1EAE-466B-8915-85F410F07CA1}" destId="{598B7A0C-C71B-4479-861B-1C72240E9439}" srcOrd="0" destOrd="0" presId="urn:microsoft.com/office/officeart/2005/8/layout/default#1"/>
    <dgm:cxn modelId="{7DBF6A12-547A-42C2-967F-C4DC66D0D8FC}" srcId="{518D9458-12FE-4E01-8045-891CC2B53B88}" destId="{32E29D50-1EAE-466B-8915-85F410F07CA1}" srcOrd="1" destOrd="0" parTransId="{7450391B-FB67-4174-A7A2-DAAF01D6582B}" sibTransId="{85342436-2091-429A-A7B8-6ED59D52B394}"/>
    <dgm:cxn modelId="{CC111CD9-00E0-4D41-87CB-517A605CF4D9}" srcId="{518D9458-12FE-4E01-8045-891CC2B53B88}" destId="{CD005338-C2D9-4D89-97F0-10E6F9E91FF5}" srcOrd="4" destOrd="0" parTransId="{72BB250D-C63A-4E06-86AF-C9A899685990}" sibTransId="{9FCF75C7-9B78-4AAF-AABD-39E68A15E79D}"/>
    <dgm:cxn modelId="{EB163A90-1B98-4B57-8314-7589BFBA6AE0}" type="presOf" srcId="{C6CB9150-816D-4373-9A09-6AD8BD83B39F}" destId="{73E7FACA-3F0F-46BF-B305-52A1A0AA7C21}" srcOrd="0" destOrd="0" presId="urn:microsoft.com/office/officeart/2005/8/layout/default#1"/>
    <dgm:cxn modelId="{601D6B64-5AE9-4803-9E6E-3D1977BF9507}" type="presOf" srcId="{CD005338-C2D9-4D89-97F0-10E6F9E91FF5}" destId="{4698DA96-D1F7-4F16-BCF6-308EEF32C4B6}" srcOrd="0" destOrd="0" presId="urn:microsoft.com/office/officeart/2005/8/layout/default#1"/>
    <dgm:cxn modelId="{39B30C59-76CA-4CBC-8ECE-5852D731BA76}" type="presOf" srcId="{77C3B9EA-F452-4AA1-9181-23ED0F05A260}" destId="{5330D814-870B-4129-B2C1-7C8201C8C274}" srcOrd="0" destOrd="0" presId="urn:microsoft.com/office/officeart/2005/8/layout/default#1"/>
    <dgm:cxn modelId="{E43D6290-E9C7-47BC-BD90-8AF5732EB300}" srcId="{518D9458-12FE-4E01-8045-891CC2B53B88}" destId="{8E91E15D-DAC2-4BE3-BB6A-DE66E4346B54}" srcOrd="0" destOrd="0" parTransId="{44E16372-26FB-4886-8699-1444BB33D866}" sibTransId="{BE15AC14-7E5C-4D09-AC03-1ADD331BD29B}"/>
    <dgm:cxn modelId="{5BE75157-0DA1-4946-AC30-E65EC2DBA70A}" type="presOf" srcId="{8E91E15D-DAC2-4BE3-BB6A-DE66E4346B54}" destId="{1015A6AC-B18C-4D86-BB55-CE461D928B7E}" srcOrd="0" destOrd="0" presId="urn:microsoft.com/office/officeart/2005/8/layout/default#1"/>
    <dgm:cxn modelId="{5A670AEF-22E5-444A-B72B-EDA84F0487BA}" type="presOf" srcId="{518D9458-12FE-4E01-8045-891CC2B53B88}" destId="{2D1BF926-BF88-4483-8F6F-5F8FC50F3241}" srcOrd="0" destOrd="0" presId="urn:microsoft.com/office/officeart/2005/8/layout/default#1"/>
    <dgm:cxn modelId="{D00B3352-5150-45D2-B131-E443F50A26CF}" srcId="{518D9458-12FE-4E01-8045-891CC2B53B88}" destId="{C6CB9150-816D-4373-9A09-6AD8BD83B39F}" srcOrd="2" destOrd="0" parTransId="{2ECCDC20-6C32-4B44-88AC-4CD5D76363D5}" sibTransId="{D24952C1-D416-4721-8EF3-689FED08C11C}"/>
    <dgm:cxn modelId="{F9F5C45D-A3A9-41BE-B677-30A3F0460B76}" srcId="{518D9458-12FE-4E01-8045-891CC2B53B88}" destId="{77C3B9EA-F452-4AA1-9181-23ED0F05A260}" srcOrd="3" destOrd="0" parTransId="{EFBF4433-DF9E-4996-BEA1-D4AA95BB00D7}" sibTransId="{02687A97-505A-49E0-AC76-1A22FEAA4A85}"/>
    <dgm:cxn modelId="{3F02A3DA-4748-47B7-8B44-E2CE4F35CF6C}" type="presParOf" srcId="{2D1BF926-BF88-4483-8F6F-5F8FC50F3241}" destId="{1015A6AC-B18C-4D86-BB55-CE461D928B7E}" srcOrd="0" destOrd="0" presId="urn:microsoft.com/office/officeart/2005/8/layout/default#1"/>
    <dgm:cxn modelId="{6CDF8460-0407-4358-8AC6-FA76FE281204}" type="presParOf" srcId="{2D1BF926-BF88-4483-8F6F-5F8FC50F3241}" destId="{EB05F35B-B0CD-4A7C-AE5F-7CFEF49FE0BA}" srcOrd="1" destOrd="0" presId="urn:microsoft.com/office/officeart/2005/8/layout/default#1"/>
    <dgm:cxn modelId="{5C2C7AF8-4383-40CC-BAA7-40C157C6228B}" type="presParOf" srcId="{2D1BF926-BF88-4483-8F6F-5F8FC50F3241}" destId="{598B7A0C-C71B-4479-861B-1C72240E9439}" srcOrd="2" destOrd="0" presId="urn:microsoft.com/office/officeart/2005/8/layout/default#1"/>
    <dgm:cxn modelId="{AA5DC2EC-11F2-4F87-92AF-90D353ECA3CC}" type="presParOf" srcId="{2D1BF926-BF88-4483-8F6F-5F8FC50F3241}" destId="{4000006A-D748-4AF1-BDA6-F24CF65EDE5D}" srcOrd="3" destOrd="0" presId="urn:microsoft.com/office/officeart/2005/8/layout/default#1"/>
    <dgm:cxn modelId="{44C13EAE-C75D-41C9-ADE1-16D598C8E43D}" type="presParOf" srcId="{2D1BF926-BF88-4483-8F6F-5F8FC50F3241}" destId="{73E7FACA-3F0F-46BF-B305-52A1A0AA7C21}" srcOrd="4" destOrd="0" presId="urn:microsoft.com/office/officeart/2005/8/layout/default#1"/>
    <dgm:cxn modelId="{495E80EA-AB31-4DB8-927B-0B24B684EF52}" type="presParOf" srcId="{2D1BF926-BF88-4483-8F6F-5F8FC50F3241}" destId="{58FAE803-C68A-4AA5-AA24-FE30EEB9FB96}" srcOrd="5" destOrd="0" presId="urn:microsoft.com/office/officeart/2005/8/layout/default#1"/>
    <dgm:cxn modelId="{E53628D4-0F9F-45CF-AD20-E27C8F95C538}" type="presParOf" srcId="{2D1BF926-BF88-4483-8F6F-5F8FC50F3241}" destId="{5330D814-870B-4129-B2C1-7C8201C8C274}" srcOrd="6" destOrd="0" presId="urn:microsoft.com/office/officeart/2005/8/layout/default#1"/>
    <dgm:cxn modelId="{D385F812-8D36-401F-BB11-A0C1D24BB5C8}" type="presParOf" srcId="{2D1BF926-BF88-4483-8F6F-5F8FC50F3241}" destId="{6CD84C51-9B82-4FA4-863D-A159C93D851E}" srcOrd="7" destOrd="0" presId="urn:microsoft.com/office/officeart/2005/8/layout/default#1"/>
    <dgm:cxn modelId="{B23CB07F-B550-48EE-9C26-C89AB8244019}" type="presParOf" srcId="{2D1BF926-BF88-4483-8F6F-5F8FC50F3241}" destId="{4698DA96-D1F7-4F16-BCF6-308EEF32C4B6}" srcOrd="8"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0F13953-D562-4736-8D61-39A0D57281CC}" type="datetimeFigureOut">
              <a:rPr lang="en-US"/>
              <a:pPr>
                <a:defRPr/>
              </a:pPr>
              <a:t>9/9/2013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598C791-14AF-4849-8B60-0591E3A3599B}" type="slidenum">
              <a:rPr lang="en-US"/>
              <a:pPr>
                <a:defRPr/>
              </a:pPr>
              <a:t>‹#›</a:t>
            </a:fld>
            <a:endParaRPr lang="en-US"/>
          </a:p>
        </p:txBody>
      </p:sp>
    </p:spTree>
    <p:extLst>
      <p:ext uri="{BB962C8B-B14F-4D97-AF65-F5344CB8AC3E}">
        <p14:creationId xmlns:p14="http://schemas.microsoft.com/office/powerpoint/2010/main" xmlns="" val="2668763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noFill/>
          <a:ln>
            <a:solidFill>
              <a:srgbClr val="000000"/>
            </a:solidFill>
            <a:miter lim="800000"/>
            <a:headEnd/>
            <a:tailEnd/>
          </a:ln>
        </p:spPr>
      </p:sp>
      <p:sp>
        <p:nvSpPr>
          <p:cNvPr id="911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TextEdi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96DEC-A989-4249-BEBD-5E546FBB291A}" type="slidenum">
              <a:rPr lang="en-US"/>
              <a:pPr fontAlgn="base">
                <a:spcBef>
                  <a:spcPct val="0"/>
                </a:spcBef>
                <a:spcAft>
                  <a:spcPct val="0"/>
                </a:spcAft>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TextEdit="1"/>
          </p:cNvSpPr>
          <p:nvPr>
            <p:ph type="sldImg"/>
          </p:nvPr>
        </p:nvSpPr>
        <p:spPr bwMode="auto">
          <a:noFill/>
          <a:ln>
            <a:solidFill>
              <a:srgbClr val="000000"/>
            </a:solidFill>
            <a:miter lim="800000"/>
            <a:headEnd/>
            <a:tailEnd/>
          </a:ln>
        </p:spPr>
      </p:sp>
      <p:sp>
        <p:nvSpPr>
          <p:cNvPr id="93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p:spPr>
      </p:sp>
      <p:sp>
        <p:nvSpPr>
          <p:cNvPr id="634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p:spPr>
      </p:sp>
      <p:sp>
        <p:nvSpPr>
          <p:cNvPr id="6553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p:spPr>
      </p:sp>
      <p:sp>
        <p:nvSpPr>
          <p:cNvPr id="675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noFill/>
          <a:ln>
            <a:solidFill>
              <a:srgbClr val="000000"/>
            </a:solidFill>
            <a:miter lim="800000"/>
            <a:headEnd/>
            <a:tailEnd/>
          </a:ln>
        </p:spPr>
      </p:sp>
      <p:sp>
        <p:nvSpPr>
          <p:cNvPr id="860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noFill/>
          <a:ln>
            <a:solidFill>
              <a:srgbClr val="000000"/>
            </a:solidFill>
            <a:miter lim="800000"/>
            <a:headEnd/>
            <a:tailEnd/>
          </a:ln>
        </p:spPr>
      </p:sp>
      <p:sp>
        <p:nvSpPr>
          <p:cNvPr id="8806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0110113-436C-4F2D-BDE2-3EF974B47C5B}" type="datetimeFigureOut">
              <a:rPr lang="en-US"/>
              <a:pPr>
                <a:defRPr/>
              </a:pPr>
              <a:t>9/9/2013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E66FB-1D35-48FE-A94B-F8B89AE3A5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37D4CC-CEF7-404B-830E-EF520270FF7A}" type="datetimeFigureOut">
              <a:rPr lang="en-US"/>
              <a:pPr>
                <a:defRPr/>
              </a:pPr>
              <a:t>9/9/2013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82FFB6-4E9A-4FEE-ADC5-7B47E82F99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260F10-00C1-42AF-99D1-ABD789F77782}" type="datetimeFigureOut">
              <a:rPr lang="en-US"/>
              <a:pPr>
                <a:defRPr/>
              </a:pPr>
              <a:t>9/9/2013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ABE61-8EA1-491C-B085-ACA1991937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0E1C-50E0-41D0-A3A0-952218177C4E}" type="datetimeFigureOut">
              <a:rPr lang="en-US"/>
              <a:pPr>
                <a:defRPr/>
              </a:pPr>
              <a:t>9/9/2013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96C218-38D1-4A11-8E83-ADB419040D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512E24B-4A1B-410C-96BB-9FB0558049CB}" type="datetimeFigureOut">
              <a:rPr lang="en-US"/>
              <a:pPr>
                <a:defRPr/>
              </a:pPr>
              <a:t>9/9/2013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D6319-9462-4D0D-9CA1-EA4C804990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4BAAA5C-9EE1-40B0-B647-B3C9FD2B0439}" type="datetimeFigureOut">
              <a:rPr lang="en-US"/>
              <a:pPr>
                <a:defRPr/>
              </a:pPr>
              <a:t>9/9/2013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098BD-A2CC-493A-948E-1FF720CE56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E0D635-83B7-4585-A638-F7869BD109A3}" type="datetimeFigureOut">
              <a:rPr lang="en-US"/>
              <a:pPr>
                <a:defRPr/>
              </a:pPr>
              <a:t>9/9/2013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32B5DB1-08A0-4D88-A932-A1F6BFF3645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B396E5-9996-4632-9CB1-79CB133410D5}" type="datetimeFigureOut">
              <a:rPr lang="en-US"/>
              <a:pPr>
                <a:defRPr/>
              </a:pPr>
              <a:t>9/9/2013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5FDC68-61FA-4C60-8377-17A5CD7FBB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639F05-6B28-4DA5-994F-43AC2BDF2C36}" type="datetimeFigureOut">
              <a:rPr lang="en-US"/>
              <a:pPr>
                <a:defRPr/>
              </a:pPr>
              <a:t>9/9/2013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30E7BBB-2DB5-47E4-93AB-A1E3432456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5C8827-4617-4ECA-BBFB-44AE045D0033}" type="datetimeFigureOut">
              <a:rPr lang="en-US"/>
              <a:pPr>
                <a:defRPr/>
              </a:pPr>
              <a:t>9/9/2013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3D1E7A-7C76-472D-B244-85EECB9291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91FBF2-FB20-4BF8-8195-49069E2893A4}" type="datetimeFigureOut">
              <a:rPr lang="en-US"/>
              <a:pPr>
                <a:defRPr/>
              </a:pPr>
              <a:t>9/9/2013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5A852F-CDFF-40FD-A4DC-7BE9BDEF62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44A0FC2-8034-434F-A279-38A8F69E6B3F}" type="datetimeFigureOut">
              <a:rPr lang="en-US"/>
              <a:pPr>
                <a:defRPr/>
              </a:pPr>
              <a:t>9/9/2013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7DD9F4-74BE-42B7-8ED1-D1CFF420D7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pn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mailto:indistar@adi.org" TargetMode="Externa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743200"/>
            <a:ext cx="6400800" cy="2895600"/>
          </a:xfrm>
        </p:spPr>
        <p:txBody>
          <a:bodyPr rtlCol="0">
            <a:normAutofit/>
          </a:bodyPr>
          <a:lstStyle/>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r>
              <a:rPr lang="en-US" sz="5400" b="1" dirty="0" smtClean="0">
                <a:solidFill>
                  <a:schemeClr val="tx2">
                    <a:lumMod val="50000"/>
                  </a:schemeClr>
                </a:solidFill>
              </a:rPr>
              <a:t>Getting Started</a:t>
            </a:r>
          </a:p>
          <a:p>
            <a:pPr eaLnBrk="1" fontAlgn="auto" hangingPunct="1">
              <a:spcAft>
                <a:spcPts val="0"/>
              </a:spcAft>
              <a:buFont typeface="Arial" pitchFamily="34" charset="0"/>
              <a:buNone/>
              <a:defRPr/>
            </a:pPr>
            <a:r>
              <a:rPr lang="en-US" sz="3500" b="1" dirty="0" smtClean="0">
                <a:solidFill>
                  <a:schemeClr val="tx2">
                    <a:lumMod val="50000"/>
                  </a:schemeClr>
                </a:solidFill>
              </a:rPr>
              <a:t>For the school</a:t>
            </a:r>
            <a:endParaRPr lang="en-US" sz="3500" b="1" dirty="0">
              <a:solidFill>
                <a:schemeClr val="tx2">
                  <a:lumMod val="50000"/>
                </a:schemeClr>
              </a:solidFill>
            </a:endParaRPr>
          </a:p>
          <a:p>
            <a:pPr eaLnBrk="1" fontAlgn="auto" hangingPunct="1">
              <a:spcAft>
                <a:spcPts val="0"/>
              </a:spcAft>
              <a:buFont typeface="Arial" pitchFamily="34" charset="0"/>
              <a:buNone/>
              <a:defRPr/>
            </a:pPr>
            <a:endParaRPr lang="en-US" sz="2400" dirty="0" smtClean="0">
              <a:solidFill>
                <a:schemeClr val="tx2">
                  <a:lumMod val="5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8600" y="381001"/>
            <a:ext cx="8763000" cy="11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smtClean="0"/>
          </a:p>
        </p:txBody>
      </p:sp>
      <p:pic>
        <p:nvPicPr>
          <p:cNvPr id="25602" name="Content Placeholder 4" descr="old new.jpg"/>
          <p:cNvPicPr>
            <a:picLocks noGrp="1" noChangeAspect="1"/>
          </p:cNvPicPr>
          <p:nvPr>
            <p:ph idx="1"/>
          </p:nvPr>
        </p:nvPicPr>
        <p:blipFill>
          <a:blip r:embed="rId3" cstate="print"/>
          <a:srcRect/>
          <a:stretch>
            <a:fillRect/>
          </a:stretch>
        </p:blipFill>
        <p:spPr>
          <a:xfrm>
            <a:off x="1174750" y="1600200"/>
            <a:ext cx="6794500" cy="4525963"/>
          </a:xfrm>
        </p:spPr>
      </p:pic>
      <p:pic>
        <p:nvPicPr>
          <p:cNvPr id="25603" name="Picture 163850"/>
          <p:cNvPicPr>
            <a:picLocks noChangeAspect="1" noChangeArrowheads="1"/>
          </p:cNvPicPr>
          <p:nvPr/>
        </p:nvPicPr>
        <p:blipFill>
          <a:blip r:embed="rId4" cstate="print"/>
          <a:srcRect/>
          <a:stretch>
            <a:fillRect/>
          </a:stretch>
        </p:blipFill>
        <p:spPr bwMode="auto">
          <a:xfrm>
            <a:off x="0" y="50800"/>
            <a:ext cx="9144000" cy="7874000"/>
          </a:xfrm>
          <a:prstGeom prst="rect">
            <a:avLst/>
          </a:prstGeom>
          <a:noFill/>
          <a:ln w="9525">
            <a:noFill/>
            <a:miter lim="800000"/>
            <a:headEnd/>
            <a:tailEnd/>
          </a:ln>
        </p:spPr>
      </p:pic>
      <p:pic>
        <p:nvPicPr>
          <p:cNvPr id="6" name="Picture 5" descr="old new.jpg"/>
          <p:cNvPicPr>
            <a:picLocks noChangeAspect="1"/>
          </p:cNvPicPr>
          <p:nvPr/>
        </p:nvPicPr>
        <p:blipFill>
          <a:blip r:embed="rId5" cstate="screen"/>
          <a:stretch>
            <a:fillRect/>
          </a:stretch>
        </p:blipFill>
        <p:spPr>
          <a:xfrm>
            <a:off x="152400" y="838200"/>
            <a:ext cx="8839200" cy="58875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609600" y="5410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8" name="TextBox 9"/>
          <p:cNvSpPr txBox="1">
            <a:spLocks noChangeArrowheads="1"/>
          </p:cNvSpPr>
          <p:nvPr/>
        </p:nvSpPr>
        <p:spPr bwMode="auto">
          <a:xfrm>
            <a:off x="838200" y="5514975"/>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gets a school moving on the right path, and keeps it moving—continuous improvement.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mtClean="0"/>
          </a:p>
        </p:txBody>
      </p:sp>
      <p:sp>
        <p:nvSpPr>
          <p:cNvPr id="26626" name="Content Placeholder 2"/>
          <p:cNvSpPr>
            <a:spLocks noGrp="1"/>
          </p:cNvSpPr>
          <p:nvPr>
            <p:ph idx="1"/>
          </p:nvPr>
        </p:nvSpPr>
        <p:spPr/>
        <p:txBody>
          <a:bodyPr/>
          <a:lstStyle/>
          <a:p>
            <a:pPr eaLnBrk="1" hangingPunct="1"/>
            <a:endParaRPr lang="en-US" smtClean="0"/>
          </a:p>
        </p:txBody>
      </p:sp>
      <p:pic>
        <p:nvPicPr>
          <p:cNvPr id="26627"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6" name="TextBox 5"/>
          <p:cNvSpPr txBox="1"/>
          <p:nvPr/>
        </p:nvSpPr>
        <p:spPr>
          <a:xfrm>
            <a:off x="457200" y="1152525"/>
            <a:ext cx="8305800" cy="523875"/>
          </a:xfrm>
          <a:prstGeom prst="rect">
            <a:avLst/>
          </a:prstGeom>
          <a:noFill/>
        </p:spPr>
        <p:txBody>
          <a:bodyPr>
            <a:spAutoFit/>
          </a:bodyPr>
          <a:lstStyle/>
          <a:p>
            <a:pPr algn="ctr" fontAlgn="auto">
              <a:spcBef>
                <a:spcPts val="0"/>
              </a:spcBef>
              <a:spcAft>
                <a:spcPts val="0"/>
              </a:spcAft>
              <a:defRPr/>
            </a:pPr>
            <a:r>
              <a:rPr lang="en-US" sz="2800" b="1" dirty="0">
                <a:solidFill>
                  <a:schemeClr val="tx2">
                    <a:lumMod val="50000"/>
                  </a:schemeClr>
                </a:solidFill>
                <a:latin typeface="+mn-lt"/>
              </a:rPr>
              <a:t>A New Way</a:t>
            </a:r>
          </a:p>
        </p:txBody>
      </p:sp>
      <p:sp>
        <p:nvSpPr>
          <p:cNvPr id="7" name="TextBox 6"/>
          <p:cNvSpPr txBox="1"/>
          <p:nvPr/>
        </p:nvSpPr>
        <p:spPr>
          <a:xfrm>
            <a:off x="457200" y="1943249"/>
            <a:ext cx="8305800" cy="3924151"/>
          </a:xfrm>
          <a:prstGeom prst="rect">
            <a:avLst/>
          </a:prstGeom>
          <a:noFill/>
        </p:spPr>
        <p:txBody>
          <a:bodyPr numCol="2">
            <a:spAutoFit/>
          </a:bodyPr>
          <a:lstStyle/>
          <a:p>
            <a:pPr algn="ctr" fontAlgn="auto">
              <a:spcBef>
                <a:spcPts val="0"/>
              </a:spcBef>
              <a:spcAft>
                <a:spcPts val="0"/>
              </a:spcAft>
              <a:defRPr/>
            </a:pPr>
            <a:r>
              <a:rPr lang="en-US" sz="2000" b="1" u="sng" dirty="0">
                <a:solidFill>
                  <a:schemeClr val="tx2">
                    <a:lumMod val="50000"/>
                  </a:schemeClr>
                </a:solidFill>
                <a:latin typeface="+mn-lt"/>
              </a:rPr>
              <a:t>The Old Way</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Accountable for Rules and Regulations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Data = Student Outcomes Only</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Culture of Compliance</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Annual Paper Plan</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Mail, Fax Paper Reports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Focus on Programs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Top-Down Initiative, with Oversight</a:t>
            </a:r>
          </a:p>
          <a:p>
            <a:pPr algn="ctr" fontAlgn="auto">
              <a:spcBef>
                <a:spcPts val="0"/>
              </a:spcBef>
              <a:spcAft>
                <a:spcPts val="0"/>
              </a:spcAft>
              <a:defRPr/>
            </a:pPr>
            <a:endParaRPr lang="en-US" sz="2000" b="1" u="sng" dirty="0">
              <a:solidFill>
                <a:schemeClr val="tx2">
                  <a:lumMod val="50000"/>
                </a:schemeClr>
              </a:solidFill>
              <a:latin typeface="+mn-lt"/>
            </a:endParaRPr>
          </a:p>
          <a:p>
            <a:pPr algn="ctr" fontAlgn="auto">
              <a:spcBef>
                <a:spcPts val="0"/>
              </a:spcBef>
              <a:spcAft>
                <a:spcPts val="0"/>
              </a:spcAft>
              <a:defRPr/>
            </a:pPr>
            <a:endParaRPr lang="en-US" sz="2000" b="1" u="sng" dirty="0">
              <a:solidFill>
                <a:schemeClr val="tx2">
                  <a:lumMod val="50000"/>
                </a:schemeClr>
              </a:solidFill>
              <a:latin typeface="+mn-lt"/>
            </a:endParaRPr>
          </a:p>
          <a:p>
            <a:pPr algn="ctr" fontAlgn="auto">
              <a:spcBef>
                <a:spcPts val="0"/>
              </a:spcBef>
              <a:spcAft>
                <a:spcPts val="0"/>
              </a:spcAft>
              <a:defRPr/>
            </a:pPr>
            <a:r>
              <a:rPr lang="en-US" sz="2000" b="1" u="sng" dirty="0" err="1">
                <a:solidFill>
                  <a:schemeClr val="tx2">
                    <a:lumMod val="50000"/>
                  </a:schemeClr>
                </a:solidFill>
                <a:latin typeface="+mn-lt"/>
              </a:rPr>
              <a:t>Indistar</a:t>
            </a:r>
            <a:endParaRPr lang="en-US" sz="2000" b="1" u="sng" dirty="0">
              <a:solidFill>
                <a:schemeClr val="tx2">
                  <a:lumMod val="50000"/>
                </a:schemeClr>
              </a:solidFill>
              <a:latin typeface="+mn-lt"/>
            </a:endParaRP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Accountable for Effective Practice</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Data = Practice + Student</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Culture of Candor and Support</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Continuous Improvement Process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System-Generated, Electronic Reports</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Focus on Effective Practice </a:t>
            </a:r>
          </a:p>
          <a:p>
            <a:pPr algn="ctr" fontAlgn="auto">
              <a:lnSpc>
                <a:spcPct val="150000"/>
              </a:lnSpc>
              <a:spcBef>
                <a:spcPts val="0"/>
              </a:spcBef>
              <a:spcAft>
                <a:spcPts val="0"/>
              </a:spcAft>
              <a:buFont typeface="Wingdings" pitchFamily="2" charset="2"/>
              <a:buChar char="v"/>
              <a:defRPr/>
            </a:pPr>
            <a:r>
              <a:rPr lang="en-US" b="1" dirty="0">
                <a:solidFill>
                  <a:srgbClr val="C00000"/>
                </a:solidFill>
                <a:latin typeface="+mn-lt"/>
              </a:rPr>
              <a:t>School Initiative, with Support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endParaRPr lang="en-US" smtClean="0"/>
          </a:p>
        </p:txBody>
      </p:sp>
      <p:pic>
        <p:nvPicPr>
          <p:cNvPr id="27650"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 name="Content Placeholder 4" descr="monopoly go.jpg"/>
          <p:cNvPicPr>
            <a:picLocks noGrp="1" noChangeAspect="1"/>
          </p:cNvPicPr>
          <p:nvPr>
            <p:ph idx="1"/>
          </p:nvPr>
        </p:nvPicPr>
        <p:blipFill>
          <a:blip r:embed="rId4" cstate="screen"/>
          <a:stretch>
            <a:fillRect/>
          </a:stretch>
        </p:blipFill>
        <p:spPr>
          <a:xfrm>
            <a:off x="1883650" y="228600"/>
            <a:ext cx="3755150" cy="5240563"/>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6" name="Rounded Rectangle 5"/>
          <p:cNvSpPr/>
          <p:nvPr/>
        </p:nvSpPr>
        <p:spPr>
          <a:xfrm>
            <a:off x="609600" y="51816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55" name="TextBox 6"/>
          <p:cNvSpPr txBox="1">
            <a:spLocks noChangeArrowheads="1"/>
          </p:cNvSpPr>
          <p:nvPr/>
        </p:nvSpPr>
        <p:spPr bwMode="auto">
          <a:xfrm>
            <a:off x="838200" y="5286375"/>
            <a:ext cx="7467600" cy="1476375"/>
          </a:xfrm>
          <a:prstGeom prst="rect">
            <a:avLst/>
          </a:prstGeom>
          <a:noFill/>
          <a:ln w="9525">
            <a:noFill/>
            <a:miter lim="800000"/>
            <a:headEnd/>
            <a:tailEnd/>
          </a:ln>
        </p:spPr>
        <p:txBody>
          <a:bodyPr>
            <a:spAutoFit/>
          </a:bodyPr>
          <a:lstStyle/>
          <a:p>
            <a:pPr algn="ctr"/>
            <a:r>
              <a:rPr lang="en-US">
                <a:latin typeface="Calibri" pitchFamily="34" charset="0"/>
              </a:rPr>
              <a:t>So…let’s get started. We know that Indistar</a:t>
            </a:r>
            <a:r>
              <a:rPr lang="en-US" baseline="30000">
                <a:latin typeface="Calibri" pitchFamily="34" charset="0"/>
              </a:rPr>
              <a:t>®</a:t>
            </a:r>
            <a:r>
              <a:rPr lang="en-US">
                <a:latin typeface="Calibri" pitchFamily="34" charset="0"/>
              </a:rPr>
              <a:t> gets a school on the right path. We know it is a new way of thinking and doing school improvement. But…what exactly is Indistar</a:t>
            </a:r>
            <a:r>
              <a:rPr lang="en-US" baseline="30000">
                <a:latin typeface="Calibri" pitchFamily="34" charset="0"/>
              </a:rPr>
              <a:t>®</a:t>
            </a:r>
            <a:r>
              <a:rPr lang="en-US">
                <a:latin typeface="Calibri" pitchFamily="34" charset="0"/>
              </a:rPr>
              <a:t> ?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endParaRPr lang="en-US" smtClean="0"/>
          </a:p>
        </p:txBody>
      </p:sp>
      <p:pic>
        <p:nvPicPr>
          <p:cNvPr id="28674"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9" name="Content Placeholder 8" descr="success word.jpg"/>
          <p:cNvPicPr>
            <a:picLocks noGrp="1" noChangeAspect="1"/>
          </p:cNvPicPr>
          <p:nvPr>
            <p:ph idx="1"/>
          </p:nvPr>
        </p:nvPicPr>
        <p:blipFill>
          <a:blip r:embed="rId4" cstate="screen">
            <a:lum bright="50000" contrast="-52000"/>
          </a:blip>
          <a:stretch>
            <a:fillRect/>
          </a:stretch>
        </p:blipFill>
        <p:spPr>
          <a:xfrm>
            <a:off x="533400" y="685800"/>
            <a:ext cx="8077200" cy="6049071"/>
          </a:xfr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Rounded Rectangle 4"/>
          <p:cNvSpPr/>
          <p:nvPr/>
        </p:nvSpPr>
        <p:spPr>
          <a:xfrm>
            <a:off x="609600" y="14478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609600" y="2667000"/>
            <a:ext cx="80010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09600" y="4343400"/>
            <a:ext cx="8001000" cy="1524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85" name="TextBox 7"/>
          <p:cNvSpPr txBox="1">
            <a:spLocks noChangeArrowheads="1"/>
          </p:cNvSpPr>
          <p:nvPr/>
        </p:nvSpPr>
        <p:spPr bwMode="auto">
          <a:xfrm>
            <a:off x="762000" y="1600200"/>
            <a:ext cx="7467600" cy="4800600"/>
          </a:xfrm>
          <a:prstGeom prst="rect">
            <a:avLst/>
          </a:prstGeom>
          <a:noFill/>
          <a:ln w="9525">
            <a:noFill/>
            <a:miter lim="800000"/>
            <a:headEnd/>
            <a:tailEnd/>
          </a:ln>
        </p:spPr>
        <p:txBody>
          <a:bodyPr>
            <a:spAutoFit/>
          </a:bodyPr>
          <a:lstStyle/>
          <a:p>
            <a:r>
              <a:rPr lang="en-US" dirty="0">
                <a:latin typeface="Calibri" pitchFamily="34" charset="0"/>
              </a:rPr>
              <a:t>Indistar® is a web-based tool that guides a district or school team in charting its improvement and managing the continuous improvement process.</a:t>
            </a:r>
          </a:p>
          <a:p>
            <a:endParaRPr lang="en-US" dirty="0">
              <a:latin typeface="Calibri" pitchFamily="34" charset="0"/>
            </a:endParaRPr>
          </a:p>
          <a:p>
            <a:endParaRPr lang="en-US" dirty="0">
              <a:latin typeface="Calibri" pitchFamily="34" charset="0"/>
            </a:endParaRPr>
          </a:p>
          <a:p>
            <a:r>
              <a:rPr lang="en-US" dirty="0">
                <a:latin typeface="Calibri" pitchFamily="34" charset="0"/>
              </a:rPr>
              <a:t>Indistar® is called different things in different states. For example, </a:t>
            </a:r>
            <a:r>
              <a:rPr lang="en-US" dirty="0" smtClean="0">
                <a:latin typeface="Calibri" pitchFamily="34" charset="0"/>
              </a:rPr>
              <a:t>Maine calls it Maine Star, </a:t>
            </a:r>
            <a:r>
              <a:rPr lang="en-US" dirty="0">
                <a:latin typeface="Calibri" pitchFamily="34" charset="0"/>
              </a:rPr>
              <a:t>the Bureau of Indian Education calls it Native Star, and Idaho and Oklahoma call it the WISE tool. The system is </a:t>
            </a:r>
            <a:r>
              <a:rPr lang="en-US" dirty="0" smtClean="0">
                <a:latin typeface="Calibri" pitchFamily="34" charset="0"/>
              </a:rPr>
              <a:t>tailored </a:t>
            </a:r>
            <a:r>
              <a:rPr lang="en-US" dirty="0">
                <a:latin typeface="Calibri" pitchFamily="34" charset="0"/>
              </a:rPr>
              <a:t>for the purposes of each state, its districts, and its schools.</a:t>
            </a:r>
          </a:p>
          <a:p>
            <a:endParaRPr lang="en-US" dirty="0">
              <a:latin typeface="Calibri" pitchFamily="34" charset="0"/>
            </a:endParaRPr>
          </a:p>
          <a:p>
            <a:endParaRPr lang="en-US" dirty="0">
              <a:latin typeface="Calibri" pitchFamily="34" charset="0"/>
            </a:endParaRPr>
          </a:p>
          <a:p>
            <a:r>
              <a:rPr lang="en-US" dirty="0">
                <a:latin typeface="Calibri" pitchFamily="34" charset="0"/>
              </a:rPr>
              <a:t>Indistar® is premised on the firm belief that district and school improvement is best accomplished when directed by the people closest to the students. While the state provides a framework for the process, each district team and school team applies its own ingenuity to achieve the results it desires for its students—students it knows and cares about.  </a:t>
            </a:r>
          </a:p>
          <a:p>
            <a:pPr algn="ctr"/>
            <a:endParaRPr lang="en-US" dirty="0">
              <a:latin typeface="Calibri" pitchFamily="34" charset="0"/>
            </a:endParaRPr>
          </a:p>
          <a:p>
            <a:pPr algn="ct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pic>
        <p:nvPicPr>
          <p:cNvPr id="29698"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29699" name="Content Placeholder 4" descr="iStock_000003652840Medium.jpg"/>
          <p:cNvPicPr>
            <a:picLocks noGrp="1" noChangeAspect="1"/>
          </p:cNvPicPr>
          <p:nvPr>
            <p:ph idx="1"/>
          </p:nvPr>
        </p:nvPicPr>
        <p:blipFill>
          <a:blip r:embed="rId4" cstate="print"/>
          <a:srcRect/>
          <a:stretch>
            <a:fillRect/>
          </a:stretch>
        </p:blipFill>
        <p:spPr>
          <a:xfrm>
            <a:off x="304800" y="703263"/>
            <a:ext cx="8458200" cy="5468937"/>
          </a:xfrm>
        </p:spPr>
      </p:pic>
      <p:sp>
        <p:nvSpPr>
          <p:cNvPr id="6" name="Rounded Rectangle 5"/>
          <p:cNvSpPr/>
          <p:nvPr/>
        </p:nvSpPr>
        <p:spPr>
          <a:xfrm>
            <a:off x="609600" y="5181600"/>
            <a:ext cx="80010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3" name="TextBox 6"/>
          <p:cNvSpPr txBox="1">
            <a:spLocks noChangeArrowheads="1"/>
          </p:cNvSpPr>
          <p:nvPr/>
        </p:nvSpPr>
        <p:spPr bwMode="auto">
          <a:xfrm>
            <a:off x="838200" y="5286375"/>
            <a:ext cx="7467600" cy="1754188"/>
          </a:xfrm>
          <a:prstGeom prst="rect">
            <a:avLst/>
          </a:prstGeom>
          <a:noFill/>
          <a:ln w="9525">
            <a:noFill/>
            <a:miter lim="800000"/>
            <a:headEnd/>
            <a:tailEnd/>
          </a:ln>
        </p:spPr>
        <p:txBody>
          <a:bodyPr>
            <a:spAutoFit/>
          </a:bodyPr>
          <a:lstStyle/>
          <a:p>
            <a:pPr algn="ctr"/>
            <a:r>
              <a:rPr lang="en-US">
                <a:latin typeface="Calibri" pitchFamily="34" charset="0"/>
              </a:rPr>
              <a:t>Before you start to think this is just another computer program that promises to increase student assessment scores, we want you to keep this in mind…</a:t>
            </a:r>
          </a:p>
          <a:p>
            <a:pPr algn="ctr"/>
            <a:r>
              <a:rPr lang="en-US">
                <a:latin typeface="Calibri" pitchFamily="34" charset="0"/>
              </a:rPr>
              <a:t>the web program makes it convenient, the work of the teams is what makes the difference.</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US" smtClean="0"/>
          </a:p>
        </p:txBody>
      </p:sp>
      <p:sp>
        <p:nvSpPr>
          <p:cNvPr id="30722" name="Content Placeholder 2"/>
          <p:cNvSpPr>
            <a:spLocks noGrp="1"/>
          </p:cNvSpPr>
          <p:nvPr>
            <p:ph idx="1"/>
          </p:nvPr>
        </p:nvSpPr>
        <p:spPr/>
        <p:txBody>
          <a:bodyPr/>
          <a:lstStyle/>
          <a:p>
            <a:pPr eaLnBrk="1" hangingPunct="1"/>
            <a:endParaRPr lang="en-US" smtClean="0"/>
          </a:p>
        </p:txBody>
      </p:sp>
      <p:pic>
        <p:nvPicPr>
          <p:cNvPr id="3072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cstate="print"/>
          <a:srcRect/>
          <a:stretch>
            <a:fillRect/>
          </a:stretch>
        </p:blipFill>
        <p:spPr>
          <a:xfrm>
            <a:off x="304800" y="914400"/>
            <a:ext cx="8488363" cy="5257800"/>
          </a:xfrm>
          <a:prstGeom prst="rect">
            <a:avLst/>
          </a:prstGeom>
          <a:noFill/>
          <a:ln w="38100">
            <a:solidFill>
              <a:schemeClr val="tx2">
                <a:lumMod val="50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US" smtClean="0"/>
          </a:p>
        </p:txBody>
      </p:sp>
      <p:pic>
        <p:nvPicPr>
          <p:cNvPr id="31746"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31747" name="Content Placeholder 6" descr="stacking dolls.jpg"/>
          <p:cNvPicPr>
            <a:picLocks noGrp="1" noChangeAspect="1"/>
          </p:cNvPicPr>
          <p:nvPr>
            <p:ph idx="1"/>
          </p:nvPr>
        </p:nvPicPr>
        <p:blipFill>
          <a:blip r:embed="rId4" cstate="print"/>
          <a:srcRect/>
          <a:stretch>
            <a:fillRect/>
          </a:stretch>
        </p:blipFill>
        <p:spPr>
          <a:xfrm>
            <a:off x="228600" y="838200"/>
            <a:ext cx="3200400" cy="5334000"/>
          </a:xfrm>
        </p:spPr>
      </p:pic>
      <p:sp>
        <p:nvSpPr>
          <p:cNvPr id="5" name="Rounded Rectangle 4"/>
          <p:cNvSpPr/>
          <p:nvPr/>
        </p:nvSpPr>
        <p:spPr>
          <a:xfrm>
            <a:off x="2286000" y="1143000"/>
            <a:ext cx="6629400" cy="838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1" name="TextBox 5"/>
          <p:cNvSpPr txBox="1">
            <a:spLocks noChangeArrowheads="1"/>
          </p:cNvSpPr>
          <p:nvPr/>
        </p:nvSpPr>
        <p:spPr bwMode="auto">
          <a:xfrm>
            <a:off x="838200" y="5029200"/>
            <a:ext cx="7467600" cy="646113"/>
          </a:xfrm>
          <a:prstGeom prst="rect">
            <a:avLst/>
          </a:prstGeom>
          <a:noFill/>
          <a:ln w="9525">
            <a:noFill/>
            <a:miter lim="800000"/>
            <a:headEnd/>
            <a:tailEnd/>
          </a:ln>
        </p:spPr>
        <p:txBody>
          <a:bodyPr>
            <a:spAutoFit/>
          </a:bodyPr>
          <a:lstStyle/>
          <a:p>
            <a:pPr algn="ctr"/>
            <a:endParaRPr lang="en-US">
              <a:latin typeface="Calibri" pitchFamily="34" charset="0"/>
            </a:endParaRPr>
          </a:p>
          <a:p>
            <a:pPr algn="ctr"/>
            <a:endParaRPr lang="en-US">
              <a:latin typeface="Calibri" pitchFamily="34" charset="0"/>
            </a:endParaRPr>
          </a:p>
        </p:txBody>
      </p:sp>
      <p:sp>
        <p:nvSpPr>
          <p:cNvPr id="31752" name="TextBox 7"/>
          <p:cNvSpPr txBox="1">
            <a:spLocks noChangeArrowheads="1"/>
          </p:cNvSpPr>
          <p:nvPr/>
        </p:nvSpPr>
        <p:spPr bwMode="auto">
          <a:xfrm>
            <a:off x="2438400" y="1219200"/>
            <a:ext cx="6248400" cy="646113"/>
          </a:xfrm>
          <a:prstGeom prst="rect">
            <a:avLst/>
          </a:prstGeom>
          <a:noFill/>
          <a:ln w="9525">
            <a:noFill/>
            <a:miter lim="800000"/>
            <a:headEnd/>
            <a:tailEnd/>
          </a:ln>
        </p:spPr>
        <p:txBody>
          <a:bodyPr>
            <a:spAutoFit/>
          </a:bodyPr>
          <a:lstStyle/>
          <a:p>
            <a:r>
              <a:rPr lang="en-US">
                <a:latin typeface="Calibri" pitchFamily="34" charset="0"/>
              </a:rPr>
              <a:t>We’re going to use a little advanced organizer here to get us oriented for what is to come.</a:t>
            </a:r>
          </a:p>
        </p:txBody>
      </p:sp>
      <p:sp>
        <p:nvSpPr>
          <p:cNvPr id="9" name="Rounded Rectangle 8"/>
          <p:cNvSpPr/>
          <p:nvPr/>
        </p:nvSpPr>
        <p:spPr>
          <a:xfrm>
            <a:off x="2286000" y="2209800"/>
            <a:ext cx="6629400" cy="838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6" name="TextBox 9"/>
          <p:cNvSpPr txBox="1">
            <a:spLocks noChangeArrowheads="1"/>
          </p:cNvSpPr>
          <p:nvPr/>
        </p:nvSpPr>
        <p:spPr bwMode="auto">
          <a:xfrm>
            <a:off x="2438400" y="2286000"/>
            <a:ext cx="6248400" cy="646113"/>
          </a:xfrm>
          <a:prstGeom prst="rect">
            <a:avLst/>
          </a:prstGeom>
          <a:noFill/>
          <a:ln w="9525">
            <a:noFill/>
            <a:miter lim="800000"/>
            <a:headEnd/>
            <a:tailEnd/>
          </a:ln>
        </p:spPr>
        <p:txBody>
          <a:bodyPr>
            <a:spAutoFit/>
          </a:bodyPr>
          <a:lstStyle/>
          <a:p>
            <a:r>
              <a:rPr lang="en-US">
                <a:latin typeface="Calibri" pitchFamily="34" charset="0"/>
              </a:rPr>
              <a:t>First, we’re going to talk about the backbone of Indistar® : Indicators of effective practices.</a:t>
            </a:r>
          </a:p>
        </p:txBody>
      </p:sp>
      <p:sp>
        <p:nvSpPr>
          <p:cNvPr id="11" name="Rounded Rectangle 10"/>
          <p:cNvSpPr/>
          <p:nvPr/>
        </p:nvSpPr>
        <p:spPr>
          <a:xfrm>
            <a:off x="2286000" y="3200400"/>
            <a:ext cx="6629400" cy="685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0" name="TextBox 11"/>
          <p:cNvSpPr txBox="1">
            <a:spLocks noChangeArrowheads="1"/>
          </p:cNvSpPr>
          <p:nvPr/>
        </p:nvSpPr>
        <p:spPr bwMode="auto">
          <a:xfrm>
            <a:off x="2438400" y="3276600"/>
            <a:ext cx="6248400" cy="646113"/>
          </a:xfrm>
          <a:prstGeom prst="rect">
            <a:avLst/>
          </a:prstGeom>
          <a:noFill/>
          <a:ln w="9525">
            <a:noFill/>
            <a:miter lim="800000"/>
            <a:headEnd/>
            <a:tailEnd/>
          </a:ln>
        </p:spPr>
        <p:txBody>
          <a:bodyPr>
            <a:spAutoFit/>
          </a:bodyPr>
          <a:lstStyle/>
          <a:p>
            <a:r>
              <a:rPr lang="en-US">
                <a:latin typeface="Calibri" pitchFamily="34" charset="0"/>
              </a:rPr>
              <a:t>Second, we’ll talk about who works with the indicators-the cornerstone of Indistar ® : Teams.</a:t>
            </a:r>
          </a:p>
        </p:txBody>
      </p:sp>
      <p:sp>
        <p:nvSpPr>
          <p:cNvPr id="13" name="Rounded Rectangle 12"/>
          <p:cNvSpPr/>
          <p:nvPr/>
        </p:nvSpPr>
        <p:spPr>
          <a:xfrm>
            <a:off x="2209800" y="4038600"/>
            <a:ext cx="6629400" cy="609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4" name="TextBox 13"/>
          <p:cNvSpPr txBox="1">
            <a:spLocks noChangeArrowheads="1"/>
          </p:cNvSpPr>
          <p:nvPr/>
        </p:nvSpPr>
        <p:spPr bwMode="auto">
          <a:xfrm>
            <a:off x="2362200" y="4114800"/>
            <a:ext cx="6248400" cy="369888"/>
          </a:xfrm>
          <a:prstGeom prst="rect">
            <a:avLst/>
          </a:prstGeom>
          <a:noFill/>
          <a:ln w="9525">
            <a:noFill/>
            <a:miter lim="800000"/>
            <a:headEnd/>
            <a:tailEnd/>
          </a:ln>
        </p:spPr>
        <p:txBody>
          <a:bodyPr>
            <a:spAutoFit/>
          </a:bodyPr>
          <a:lstStyle/>
          <a:p>
            <a:r>
              <a:rPr lang="en-US">
                <a:latin typeface="Calibri" pitchFamily="34" charset="0"/>
              </a:rPr>
              <a:t>Third, we’ll talk about how the work gets done and who helps.</a:t>
            </a:r>
          </a:p>
        </p:txBody>
      </p:sp>
      <p:sp>
        <p:nvSpPr>
          <p:cNvPr id="15" name="Rounded Rectangle 14"/>
          <p:cNvSpPr/>
          <p:nvPr/>
        </p:nvSpPr>
        <p:spPr>
          <a:xfrm>
            <a:off x="2209800" y="4800600"/>
            <a:ext cx="6629400" cy="1143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68" name="TextBox 15"/>
          <p:cNvSpPr txBox="1">
            <a:spLocks noChangeArrowheads="1"/>
          </p:cNvSpPr>
          <p:nvPr/>
        </p:nvSpPr>
        <p:spPr bwMode="auto">
          <a:xfrm>
            <a:off x="2362200" y="4953000"/>
            <a:ext cx="6248400" cy="923925"/>
          </a:xfrm>
          <a:prstGeom prst="rect">
            <a:avLst/>
          </a:prstGeom>
          <a:noFill/>
          <a:ln w="9525">
            <a:noFill/>
            <a:miter lim="800000"/>
            <a:headEnd/>
            <a:tailEnd/>
          </a:ln>
        </p:spPr>
        <p:txBody>
          <a:bodyPr>
            <a:spAutoFit/>
          </a:bodyPr>
          <a:lstStyle/>
          <a:p>
            <a:r>
              <a:rPr lang="en-US">
                <a:latin typeface="Calibri" pitchFamily="34" charset="0"/>
              </a:rPr>
              <a:t>Finally, because we know you are curious, we’ll show you the website, all the moving pieces, and all the levels of people who are involved in helping a school get to its goal destination.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US" smtClean="0"/>
          </a:p>
        </p:txBody>
      </p:sp>
      <p:sp>
        <p:nvSpPr>
          <p:cNvPr id="32770" name="Content Placeholder 2"/>
          <p:cNvSpPr>
            <a:spLocks noGrp="1"/>
          </p:cNvSpPr>
          <p:nvPr>
            <p:ph idx="1"/>
          </p:nvPr>
        </p:nvSpPr>
        <p:spPr/>
        <p:txBody>
          <a:bodyPr/>
          <a:lstStyle/>
          <a:p>
            <a:pPr eaLnBrk="1" hangingPunct="1"/>
            <a:endParaRPr lang="en-US" smtClean="0"/>
          </a:p>
        </p:txBody>
      </p:sp>
      <p:pic>
        <p:nvPicPr>
          <p:cNvPr id="3277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5" name="TextBox 5"/>
          <p:cNvSpPr txBox="1">
            <a:spLocks noChangeArrowheads="1"/>
          </p:cNvSpPr>
          <p:nvPr/>
        </p:nvSpPr>
        <p:spPr bwMode="auto">
          <a:xfrm>
            <a:off x="438150" y="838200"/>
            <a:ext cx="8186738"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a:t>
            </a:r>
          </a:p>
        </p:txBody>
      </p:sp>
      <p:sp>
        <p:nvSpPr>
          <p:cNvPr id="7" name="TextBox 6"/>
          <p:cNvSpPr txBox="1"/>
          <p:nvPr/>
        </p:nvSpPr>
        <p:spPr>
          <a:xfrm>
            <a:off x="457200" y="1828800"/>
            <a:ext cx="8305800" cy="3970338"/>
          </a:xfrm>
          <a:prstGeom prst="rect">
            <a:avLst/>
          </a:prstGeom>
          <a:noFill/>
        </p:spPr>
        <p:txBody>
          <a:bodyPr>
            <a:spAutoFit/>
          </a:bodyPr>
          <a:lstStyle/>
          <a:p>
            <a:pPr fontAlgn="auto">
              <a:spcBef>
                <a:spcPts val="0"/>
              </a:spcBef>
              <a:spcAft>
                <a:spcPts val="0"/>
              </a:spcAft>
              <a:defRPr/>
            </a:pPr>
            <a:r>
              <a:rPr lang="en-US" dirty="0" err="1">
                <a:solidFill>
                  <a:schemeClr val="tx2">
                    <a:lumMod val="50000"/>
                  </a:schemeClr>
                </a:solidFill>
                <a:latin typeface="+mn-lt"/>
              </a:rPr>
              <a:t>in·di·ca·tor</a:t>
            </a:r>
            <a:r>
              <a:rPr lang="en-US" dirty="0">
                <a:solidFill>
                  <a:schemeClr val="tx2">
                    <a:lumMod val="50000"/>
                  </a:schemeClr>
                </a:solidFill>
                <a:latin typeface="+mn-lt"/>
              </a:rPr>
              <a:t> [in-</a:t>
            </a:r>
            <a:r>
              <a:rPr lang="en-US" dirty="0" err="1">
                <a:solidFill>
                  <a:schemeClr val="tx2">
                    <a:lumMod val="50000"/>
                  </a:schemeClr>
                </a:solidFill>
                <a:latin typeface="+mn-lt"/>
              </a:rPr>
              <a:t>di</a:t>
            </a:r>
            <a:r>
              <a:rPr lang="en-US" dirty="0">
                <a:solidFill>
                  <a:schemeClr val="tx2">
                    <a:lumMod val="50000"/>
                  </a:schemeClr>
                </a:solidFill>
                <a:latin typeface="+mn-lt"/>
              </a:rPr>
              <a:t>-key-</a:t>
            </a:r>
            <a:r>
              <a:rPr lang="en-US" dirty="0" err="1">
                <a:solidFill>
                  <a:schemeClr val="tx2">
                    <a:lumMod val="50000"/>
                  </a:schemeClr>
                </a:solidFill>
                <a:latin typeface="+mn-lt"/>
              </a:rPr>
              <a:t>ter</a:t>
            </a:r>
            <a:r>
              <a:rPr lang="en-US" dirty="0">
                <a:solidFill>
                  <a:schemeClr val="tx2">
                    <a:lumMod val="50000"/>
                  </a:schemeClr>
                </a:solidFill>
                <a:latin typeface="+mn-lt"/>
              </a:rPr>
              <a:t>] (</a:t>
            </a:r>
            <a:r>
              <a:rPr lang="en-US" sz="1400" dirty="0">
                <a:solidFill>
                  <a:schemeClr val="tx2">
                    <a:lumMod val="50000"/>
                  </a:schemeClr>
                </a:solidFill>
                <a:latin typeface="+mn-lt"/>
              </a:rPr>
              <a:t>noun) </a:t>
            </a:r>
            <a:r>
              <a:rPr lang="en-US" dirty="0">
                <a:solidFill>
                  <a:schemeClr val="tx2">
                    <a:lumMod val="50000"/>
                  </a:schemeClr>
                </a:solidFill>
                <a:latin typeface="+mn-lt"/>
              </a:rPr>
              <a:t>A pointer or a gauge for assessing progress toward the destination.</a:t>
            </a: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r>
              <a:rPr lang="en-US" dirty="0">
                <a:solidFill>
                  <a:schemeClr val="tx2">
                    <a:lumMod val="50000"/>
                  </a:schemeClr>
                </a:solidFill>
                <a:latin typeface="+mn-lt"/>
              </a:rPr>
              <a:t>Indicators provide the structure for building a continuous school improvement plan, while still allowing each school flexibility and creativity on how it implements the plan. Indicators point the way toward effective practices.</a:t>
            </a: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endParaRPr lang="en-US" dirty="0">
              <a:solidFill>
                <a:schemeClr val="tx2">
                  <a:lumMod val="50000"/>
                </a:schemeClr>
              </a:solidFill>
              <a:latin typeface="+mn-lt"/>
            </a:endParaRPr>
          </a:p>
          <a:p>
            <a:pPr fontAlgn="auto">
              <a:spcBef>
                <a:spcPts val="0"/>
              </a:spcBef>
              <a:spcAft>
                <a:spcPts val="0"/>
              </a:spcAft>
              <a:defRPr/>
            </a:pPr>
            <a:r>
              <a:rPr lang="en-US" dirty="0">
                <a:solidFill>
                  <a:schemeClr val="tx2">
                    <a:lumMod val="50000"/>
                  </a:schemeClr>
                </a:solidFill>
                <a:latin typeface="+mn-lt"/>
              </a:rPr>
              <a:t>Indicators are:</a:t>
            </a:r>
          </a:p>
          <a:p>
            <a:pPr fontAlgn="auto">
              <a:spcBef>
                <a:spcPts val="0"/>
              </a:spcBef>
              <a:spcAft>
                <a:spcPts val="0"/>
              </a:spcAft>
              <a:buFont typeface="Arial" pitchFamily="34" charset="0"/>
              <a:buChar char="•"/>
              <a:defRPr/>
            </a:pPr>
            <a:r>
              <a:rPr lang="en-US" dirty="0">
                <a:solidFill>
                  <a:schemeClr val="tx2">
                    <a:lumMod val="50000"/>
                  </a:schemeClr>
                </a:solidFill>
                <a:latin typeface="+mn-lt"/>
              </a:rPr>
              <a:t>Guideposts for effective practice</a:t>
            </a:r>
          </a:p>
          <a:p>
            <a:pPr fontAlgn="auto">
              <a:spcBef>
                <a:spcPts val="0"/>
              </a:spcBef>
              <a:spcAft>
                <a:spcPts val="0"/>
              </a:spcAft>
              <a:buFont typeface="Arial" pitchFamily="34" charset="0"/>
              <a:buChar char="•"/>
              <a:defRPr/>
            </a:pPr>
            <a:r>
              <a:rPr lang="en-US" dirty="0">
                <a:solidFill>
                  <a:schemeClr val="tx2">
                    <a:lumMod val="50000"/>
                  </a:schemeClr>
                </a:solidFill>
                <a:latin typeface="+mn-lt"/>
              </a:rPr>
              <a:t>Plain language, behavioral (Who does what?)</a:t>
            </a:r>
          </a:p>
          <a:p>
            <a:pPr fontAlgn="auto">
              <a:spcBef>
                <a:spcPts val="0"/>
              </a:spcBef>
              <a:spcAft>
                <a:spcPts val="0"/>
              </a:spcAft>
              <a:buFont typeface="Arial" pitchFamily="34" charset="0"/>
              <a:buChar char="•"/>
              <a:defRPr/>
            </a:pPr>
            <a:r>
              <a:rPr lang="en-US" dirty="0">
                <a:solidFill>
                  <a:schemeClr val="tx2">
                    <a:lumMod val="50000"/>
                  </a:schemeClr>
                </a:solidFill>
                <a:latin typeface="+mn-lt"/>
              </a:rPr>
              <a:t>Aligned with research base (</a:t>
            </a:r>
            <a:r>
              <a:rPr lang="en-US" u="sng" dirty="0">
                <a:solidFill>
                  <a:schemeClr val="tx2">
                    <a:lumMod val="50000"/>
                  </a:schemeClr>
                </a:solidFill>
                <a:latin typeface="+mn-lt"/>
              </a:rPr>
              <a:t>Wise Ways</a:t>
            </a:r>
            <a:r>
              <a:rPr lang="en-US" dirty="0">
                <a:solidFill>
                  <a:schemeClr val="tx2">
                    <a:lumMod val="50000"/>
                  </a:schemeClr>
                </a:solidFill>
                <a:latin typeface="+mn-lt"/>
              </a:rPr>
              <a:t>)</a:t>
            </a:r>
          </a:p>
          <a:p>
            <a:pPr fontAlgn="auto">
              <a:spcBef>
                <a:spcPts val="0"/>
              </a:spcBef>
              <a:spcAft>
                <a:spcPts val="0"/>
              </a:spcAft>
              <a:buFont typeface="Arial" pitchFamily="34" charset="0"/>
              <a:buChar char="•"/>
              <a:defRPr/>
            </a:pPr>
            <a:r>
              <a:rPr lang="en-US" dirty="0">
                <a:solidFill>
                  <a:schemeClr val="tx2">
                    <a:lumMod val="50000"/>
                  </a:schemeClr>
                </a:solidFill>
                <a:latin typeface="+mn-lt"/>
              </a:rPr>
              <a:t>Drivers of planning and improvement</a:t>
            </a:r>
          </a:p>
          <a:p>
            <a:pPr fontAlgn="auto">
              <a:spcBef>
                <a:spcPts val="0"/>
              </a:spcBef>
              <a:spcAft>
                <a:spcPts val="0"/>
              </a:spcAft>
              <a:defRPr/>
            </a:pPr>
            <a:endParaRPr lang="en-US" dirty="0">
              <a:solidFill>
                <a:schemeClr val="tx2">
                  <a:lumMod val="50000"/>
                </a:schemeClr>
              </a:solidFill>
              <a:latin typeface="+mn-lt"/>
            </a:endParaRPr>
          </a:p>
        </p:txBody>
      </p:sp>
      <p:pic>
        <p:nvPicPr>
          <p:cNvPr id="32777" name="Picture 8" descr="creativity_structure"/>
          <p:cNvPicPr>
            <a:picLocks noChangeAspect="1" noChangeArrowheads="1"/>
          </p:cNvPicPr>
          <p:nvPr/>
        </p:nvPicPr>
        <p:blipFill>
          <a:blip r:embed="rId4" cstate="print"/>
          <a:srcRect/>
          <a:stretch>
            <a:fillRect/>
          </a:stretch>
        </p:blipFill>
        <p:spPr bwMode="auto">
          <a:xfrm>
            <a:off x="5410200" y="4800600"/>
            <a:ext cx="3200400" cy="189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4" name="Rounded Rectangle 3"/>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7" name="TextBox 4"/>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Practice-Samples</a:t>
            </a:r>
          </a:p>
        </p:txBody>
      </p:sp>
      <p:graphicFrame>
        <p:nvGraphicFramePr>
          <p:cNvPr id="8" name="Diagram 7"/>
          <p:cNvGraphicFramePr/>
          <p:nvPr/>
        </p:nvGraphicFramePr>
        <p:xfrm>
          <a:off x="381000" y="1676400"/>
          <a:ext cx="8382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endParaRPr lang="en-US" smtClean="0"/>
          </a:p>
        </p:txBody>
      </p:sp>
      <p:pic>
        <p:nvPicPr>
          <p:cNvPr id="34818"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2"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Indicators of Effective Practice-Final Notes</a:t>
            </a:r>
          </a:p>
        </p:txBody>
      </p:sp>
      <p:pic>
        <p:nvPicPr>
          <p:cNvPr id="34823" name="Content Placeholder 6" descr="blue push pin.jpg"/>
          <p:cNvPicPr>
            <a:picLocks noGrp="1" noChangeAspect="1"/>
          </p:cNvPicPr>
          <p:nvPr>
            <p:ph idx="1"/>
          </p:nvPr>
        </p:nvPicPr>
        <p:blipFill>
          <a:blip r:embed="rId4" cstate="print"/>
          <a:srcRect/>
          <a:stretch>
            <a:fillRect/>
          </a:stretch>
        </p:blipFill>
        <p:spPr>
          <a:xfrm>
            <a:off x="228600" y="1589088"/>
            <a:ext cx="1150938" cy="1001712"/>
          </a:xfrm>
        </p:spPr>
      </p:pic>
      <p:sp>
        <p:nvSpPr>
          <p:cNvPr id="8" name="Rounded Rectangle 7"/>
          <p:cNvSpPr/>
          <p:nvPr/>
        </p:nvSpPr>
        <p:spPr>
          <a:xfrm>
            <a:off x="1143000" y="18288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7" name="TextBox 8"/>
          <p:cNvSpPr txBox="1">
            <a:spLocks noChangeArrowheads="1"/>
          </p:cNvSpPr>
          <p:nvPr/>
        </p:nvSpPr>
        <p:spPr bwMode="auto">
          <a:xfrm>
            <a:off x="1371600" y="2133600"/>
            <a:ext cx="2590800" cy="1200150"/>
          </a:xfrm>
          <a:prstGeom prst="rect">
            <a:avLst/>
          </a:prstGeom>
          <a:noFill/>
          <a:ln w="9525">
            <a:noFill/>
            <a:miter lim="800000"/>
            <a:headEnd/>
            <a:tailEnd/>
          </a:ln>
        </p:spPr>
        <p:txBody>
          <a:bodyPr>
            <a:spAutoFit/>
          </a:bodyPr>
          <a:lstStyle/>
          <a:p>
            <a:r>
              <a:rPr lang="en-US">
                <a:latin typeface="Calibri" pitchFamily="34" charset="0"/>
              </a:rPr>
              <a:t>There are indicators for all levels of school staff: teams, teachers, principals. </a:t>
            </a:r>
          </a:p>
        </p:txBody>
      </p:sp>
      <p:pic>
        <p:nvPicPr>
          <p:cNvPr id="34828" name="Content Placeholder 6" descr="blue push pin.jpg"/>
          <p:cNvPicPr>
            <a:picLocks noChangeAspect="1"/>
          </p:cNvPicPr>
          <p:nvPr/>
        </p:nvPicPr>
        <p:blipFill>
          <a:blip r:embed="rId4" cstate="print"/>
          <a:srcRect/>
          <a:stretch>
            <a:fillRect/>
          </a:stretch>
        </p:blipFill>
        <p:spPr bwMode="auto">
          <a:xfrm>
            <a:off x="4648200" y="1676400"/>
            <a:ext cx="1150938" cy="1001713"/>
          </a:xfrm>
          <a:prstGeom prst="rect">
            <a:avLst/>
          </a:prstGeom>
          <a:noFill/>
          <a:ln w="9525">
            <a:noFill/>
            <a:miter lim="800000"/>
            <a:headEnd/>
            <a:tailEnd/>
          </a:ln>
        </p:spPr>
      </p:pic>
      <p:sp>
        <p:nvSpPr>
          <p:cNvPr id="11" name="Rounded Rectangle 10"/>
          <p:cNvSpPr/>
          <p:nvPr/>
        </p:nvSpPr>
        <p:spPr>
          <a:xfrm>
            <a:off x="5562600" y="22860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32" name="TextBox 11"/>
          <p:cNvSpPr txBox="1">
            <a:spLocks noChangeArrowheads="1"/>
          </p:cNvSpPr>
          <p:nvPr/>
        </p:nvSpPr>
        <p:spPr bwMode="auto">
          <a:xfrm>
            <a:off x="5791200" y="2590800"/>
            <a:ext cx="2590800" cy="1477963"/>
          </a:xfrm>
          <a:prstGeom prst="rect">
            <a:avLst/>
          </a:prstGeom>
          <a:noFill/>
          <a:ln w="9525">
            <a:noFill/>
            <a:miter lim="800000"/>
            <a:headEnd/>
            <a:tailEnd/>
          </a:ln>
        </p:spPr>
        <p:txBody>
          <a:bodyPr>
            <a:spAutoFit/>
          </a:bodyPr>
          <a:lstStyle/>
          <a:p>
            <a:r>
              <a:rPr lang="en-US">
                <a:latin typeface="Calibri" pitchFamily="34" charset="0"/>
              </a:rPr>
              <a:t>On the indicators for teachers, the first two words are “All teachers.” “All” means “all.” Not some. Not most. ALL. </a:t>
            </a:r>
          </a:p>
        </p:txBody>
      </p:sp>
      <p:pic>
        <p:nvPicPr>
          <p:cNvPr id="34833" name="Content Placeholder 6" descr="blue push pin.jpg"/>
          <p:cNvPicPr>
            <a:picLocks noChangeAspect="1"/>
          </p:cNvPicPr>
          <p:nvPr/>
        </p:nvPicPr>
        <p:blipFill>
          <a:blip r:embed="rId4" cstate="print"/>
          <a:srcRect/>
          <a:stretch>
            <a:fillRect/>
          </a:stretch>
        </p:blipFill>
        <p:spPr bwMode="auto">
          <a:xfrm>
            <a:off x="1447800" y="3886200"/>
            <a:ext cx="1150938" cy="1001713"/>
          </a:xfrm>
          <a:prstGeom prst="rect">
            <a:avLst/>
          </a:prstGeom>
          <a:noFill/>
          <a:ln w="9525">
            <a:noFill/>
            <a:miter lim="800000"/>
            <a:headEnd/>
            <a:tailEnd/>
          </a:ln>
        </p:spPr>
      </p:pic>
      <p:sp>
        <p:nvSpPr>
          <p:cNvPr id="13" name="Rounded Rectangle 12"/>
          <p:cNvSpPr/>
          <p:nvPr/>
        </p:nvSpPr>
        <p:spPr>
          <a:xfrm>
            <a:off x="2438400" y="4343400"/>
            <a:ext cx="29718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37" name="TextBox 13"/>
          <p:cNvSpPr txBox="1">
            <a:spLocks noChangeArrowheads="1"/>
          </p:cNvSpPr>
          <p:nvPr/>
        </p:nvSpPr>
        <p:spPr bwMode="auto">
          <a:xfrm>
            <a:off x="2667000" y="4648200"/>
            <a:ext cx="2590800" cy="1477963"/>
          </a:xfrm>
          <a:prstGeom prst="rect">
            <a:avLst/>
          </a:prstGeom>
          <a:noFill/>
          <a:ln w="9525">
            <a:noFill/>
            <a:miter lim="800000"/>
            <a:headEnd/>
            <a:tailEnd/>
          </a:ln>
        </p:spPr>
        <p:txBody>
          <a:bodyPr>
            <a:spAutoFit/>
          </a:bodyPr>
          <a:lstStyle/>
          <a:p>
            <a:r>
              <a:rPr lang="en-US">
                <a:latin typeface="Calibri" pitchFamily="34" charset="0"/>
              </a:rPr>
              <a:t>Indicators are meant to be discussed and worked on in teams that are practicing within a culture of candor.  </a:t>
            </a:r>
          </a:p>
        </p:txBody>
      </p:sp>
      <p:sp>
        <p:nvSpPr>
          <p:cNvPr id="34838" name="TextBox 15"/>
          <p:cNvSpPr txBox="1">
            <a:spLocks noChangeArrowheads="1"/>
          </p:cNvSpPr>
          <p:nvPr/>
        </p:nvSpPr>
        <p:spPr bwMode="auto">
          <a:xfrm>
            <a:off x="5715000" y="5410200"/>
            <a:ext cx="3124200" cy="646113"/>
          </a:xfrm>
          <a:prstGeom prst="rect">
            <a:avLst/>
          </a:prstGeom>
          <a:noFill/>
          <a:ln w="9525">
            <a:noFill/>
            <a:miter lim="800000"/>
            <a:headEnd/>
            <a:tailEnd/>
          </a:ln>
        </p:spPr>
        <p:txBody>
          <a:bodyPr>
            <a:spAutoFit/>
          </a:bodyPr>
          <a:lstStyle/>
          <a:p>
            <a:r>
              <a:rPr lang="en-US">
                <a:latin typeface="Calibri" pitchFamily="34" charset="0"/>
              </a:rPr>
              <a:t>Which is the perfect segue into the next section.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US" smtClean="0"/>
          </a:p>
        </p:txBody>
      </p:sp>
      <p:pic>
        <p:nvPicPr>
          <p:cNvPr id="5" name="Content Placeholder 4" descr="highway.jpg"/>
          <p:cNvPicPr>
            <a:picLocks noGrp="1" noChangeAspect="1"/>
          </p:cNvPicPr>
          <p:nvPr>
            <p:ph idx="1"/>
          </p:nvPr>
        </p:nvPicPr>
        <p:blipFill>
          <a:blip r:embed="rId3" cstate="screen"/>
          <a:stretch>
            <a:fillRect/>
          </a:stretch>
        </p:blipFill>
        <p:spPr>
          <a:xfrm>
            <a:off x="1418475" y="1600200"/>
            <a:ext cx="6307049" cy="4525963"/>
          </a:xfrm>
          <a:ln w="228600" cap="sq" cmpd="thickThin">
            <a:solidFill>
              <a:srgbClr val="000000"/>
            </a:solidFill>
          </a:ln>
          <a:effectLst>
            <a:innerShdw blurRad="76200">
              <a:srgbClr val="000000"/>
            </a:innerShdw>
          </a:effectLst>
        </p:spPr>
      </p:pic>
      <p:pic>
        <p:nvPicPr>
          <p:cNvPr id="16387" name="Picture 163850"/>
          <p:cNvPicPr>
            <a:picLocks noChangeAspect="1" noChangeArrowheads="1"/>
          </p:cNvPicPr>
          <p:nvPr/>
        </p:nvPicPr>
        <p:blipFill>
          <a:blip r:embed="rId4" cstate="print"/>
          <a:srcRect/>
          <a:stretch>
            <a:fillRect/>
          </a:stretch>
        </p:blipFill>
        <p:spPr bwMode="auto">
          <a:xfrm>
            <a:off x="0" y="0"/>
            <a:ext cx="9144000" cy="7823200"/>
          </a:xfrm>
          <a:prstGeom prst="rect">
            <a:avLst/>
          </a:prstGeom>
          <a:noFill/>
          <a:ln w="9525">
            <a:noFill/>
            <a:miter lim="800000"/>
            <a:headEnd/>
            <a:tailEnd/>
          </a:ln>
        </p:spPr>
      </p:pic>
      <p:pic>
        <p:nvPicPr>
          <p:cNvPr id="6" name="Picture 5" descr="highway.jpg"/>
          <p:cNvPicPr>
            <a:picLocks noChangeAspect="1"/>
          </p:cNvPicPr>
          <p:nvPr/>
        </p:nvPicPr>
        <p:blipFill>
          <a:blip r:embed="rId5" cstate="screen"/>
          <a:stretch>
            <a:fillRect/>
          </a:stretch>
        </p:blipFill>
        <p:spPr>
          <a:xfrm>
            <a:off x="228600" y="838200"/>
            <a:ext cx="8763000" cy="62883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grpSp>
        <p:nvGrpSpPr>
          <p:cNvPr id="9" name="Group 8"/>
          <p:cNvGrpSpPr/>
          <p:nvPr/>
        </p:nvGrpSpPr>
        <p:grpSpPr>
          <a:xfrm>
            <a:off x="457200" y="5410200"/>
            <a:ext cx="8001000" cy="1276529"/>
            <a:chOff x="533400" y="5867400"/>
            <a:chExt cx="8001000" cy="1276529"/>
          </a:xfrm>
          <a:scene3d>
            <a:camera prst="orthographicFront">
              <a:rot lat="0" lon="0" rev="0"/>
            </a:camera>
            <a:lightRig rig="balanced" dir="t">
              <a:rot lat="0" lon="0" rev="8700000"/>
            </a:lightRig>
          </a:scene3d>
        </p:grpSpPr>
        <p:sp>
          <p:nvSpPr>
            <p:cNvPr id="7" name="Rounded Rectangle 6"/>
            <p:cNvSpPr/>
            <p:nvPr/>
          </p:nvSpPr>
          <p:spPr>
            <a:xfrm>
              <a:off x="533400" y="58674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762000" y="5943600"/>
              <a:ext cx="7467600" cy="1200329"/>
            </a:xfrm>
            <a:prstGeom prst="rect">
              <a:avLst/>
            </a:prstGeom>
            <a:noFill/>
            <a:ln>
              <a:noFill/>
            </a:ln>
            <a:effectLst>
              <a:outerShdw blurRad="44450" dist="27940" dir="5400000" algn="ctr">
                <a:srgbClr val="000000">
                  <a:alpha val="32000"/>
                </a:srgbClr>
              </a:outerShdw>
            </a:effectLst>
            <a:sp3d>
              <a:bevelT w="190500" h="38100"/>
            </a:sp3d>
          </p:spPr>
          <p:txBody>
            <a:bodyPr>
              <a:spAutoFit/>
            </a:bodyPr>
            <a:lstStyle/>
            <a:p>
              <a:pPr algn="ctr" fontAlgn="auto">
                <a:spcBef>
                  <a:spcPts val="0"/>
                </a:spcBef>
                <a:spcAft>
                  <a:spcPts val="0"/>
                </a:spcAft>
                <a:defRPr/>
              </a:pPr>
              <a:r>
                <a:rPr lang="en-US" dirty="0">
                  <a:latin typeface="+mn-lt"/>
                </a:rPr>
                <a:t>School improvement can be a complicated journey.</a:t>
              </a:r>
            </a:p>
            <a:p>
              <a:pPr algn="ctr" fontAlgn="auto">
                <a:spcBef>
                  <a:spcPts val="0"/>
                </a:spcBef>
                <a:spcAft>
                  <a:spcPts val="0"/>
                </a:spcAft>
                <a:defRPr/>
              </a:pPr>
              <a:r>
                <a:rPr lang="en-US" dirty="0">
                  <a:latin typeface="+mn-lt"/>
                </a:rPr>
                <a:t>Lots of people have ideas on where to go and what to do.</a:t>
              </a:r>
            </a:p>
            <a:p>
              <a:pPr algn="ctr" fontAlgn="auto">
                <a:spcBef>
                  <a:spcPts val="0"/>
                </a:spcBef>
                <a:spcAft>
                  <a:spcPts val="0"/>
                </a:spcAft>
                <a:defRPr/>
              </a:pPr>
              <a:r>
                <a:rPr lang="en-US" dirty="0">
                  <a:latin typeface="+mn-lt"/>
                </a:rPr>
                <a:t>They just don’t always have the same idea on how to get there.</a:t>
              </a:r>
            </a:p>
            <a:p>
              <a:pPr algn="ctr" fontAlgn="auto">
                <a:spcBef>
                  <a:spcPts val="0"/>
                </a:spcBef>
                <a:spcAft>
                  <a:spcPts val="0"/>
                </a:spcAft>
                <a:defRPr/>
              </a:pPr>
              <a:endParaRPr lang="en-US" dirty="0">
                <a:latin typeface="+mn-l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en-US" smtClean="0"/>
          </a:p>
        </p:txBody>
      </p:sp>
      <p:pic>
        <p:nvPicPr>
          <p:cNvPr id="35842"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8" name="Content Placeholder 7"/>
          <p:cNvGraphicFramePr>
            <a:graphicFrameLocks noGrp="1"/>
          </p:cNvGraphicFramePr>
          <p:nvPr>
            <p:ph idx="1"/>
          </p:nvPr>
        </p:nvGraphicFramePr>
        <p:xfrm>
          <a:off x="457200" y="1676400"/>
          <a:ext cx="8229600" cy="4449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7"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The cornerstone of Indistar</a:t>
            </a:r>
            <a:r>
              <a:rPr lang="en-US" sz="3200">
                <a:solidFill>
                  <a:schemeClr val="bg1"/>
                </a:solidFill>
                <a:latin typeface="Calibri" pitchFamily="34" charset="0"/>
              </a:rPr>
              <a:t>®</a:t>
            </a:r>
            <a:endParaRPr lang="en-US"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smtClean="0"/>
          </a:p>
        </p:txBody>
      </p:sp>
      <p:pic>
        <p:nvPicPr>
          <p:cNvPr id="36866"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nvPr>
        </p:nvGraphicFramePr>
        <p:xfrm>
          <a:off x="457200" y="1600200"/>
          <a:ext cx="8229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Culture of Candor</a:t>
            </a:r>
          </a:p>
        </p:txBody>
      </p:sp>
      <p:sp>
        <p:nvSpPr>
          <p:cNvPr id="36872" name="TextBox 9"/>
          <p:cNvSpPr txBox="1">
            <a:spLocks noChangeArrowheads="1"/>
          </p:cNvSpPr>
          <p:nvPr/>
        </p:nvSpPr>
        <p:spPr bwMode="auto">
          <a:xfrm>
            <a:off x="1600200" y="3810000"/>
            <a:ext cx="5638800" cy="400050"/>
          </a:xfrm>
          <a:prstGeom prst="rect">
            <a:avLst/>
          </a:prstGeom>
          <a:noFill/>
          <a:ln w="9525">
            <a:noFill/>
            <a:miter lim="800000"/>
            <a:headEnd/>
            <a:tailEnd/>
          </a:ln>
        </p:spPr>
        <p:txBody>
          <a:bodyPr>
            <a:spAutoFit/>
          </a:bodyPr>
          <a:lstStyle/>
          <a:p>
            <a:r>
              <a:rPr lang="en-US" sz="2000">
                <a:solidFill>
                  <a:schemeClr val="bg1"/>
                </a:solidFill>
                <a:latin typeface="Calibri" pitchFamily="34" charset="0"/>
              </a:rPr>
              <a:t>Focus</a:t>
            </a:r>
            <a:r>
              <a:rPr lang="en-US">
                <a:solidFill>
                  <a:schemeClr val="bg1"/>
                </a:solidFill>
                <a:latin typeface="Calibri" pitchFamily="34" charset="0"/>
              </a:rPr>
              <a:t> on the practice and not the person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endParaRPr lang="en-US" smtClean="0"/>
          </a:p>
        </p:txBody>
      </p:sp>
      <p:pic>
        <p:nvPicPr>
          <p:cNvPr id="37890"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9" name="Content Placeholder 8" descr="iStock_000003592597Medium.jpg"/>
          <p:cNvPicPr>
            <a:picLocks noGrp="1" noChangeAspect="1"/>
          </p:cNvPicPr>
          <p:nvPr>
            <p:ph idx="1"/>
          </p:nvPr>
        </p:nvPicPr>
        <p:blipFill>
          <a:blip r:embed="rId4" cstate="screen"/>
          <a:stretch>
            <a:fillRect/>
          </a:stretch>
        </p:blipFill>
        <p:spPr>
          <a:xfrm>
            <a:off x="304800" y="1600200"/>
            <a:ext cx="6629400" cy="5148825"/>
          </a:xfrm>
          <a:scene3d>
            <a:camera prst="perspectiveContrastingRightFacing"/>
            <a:lightRig rig="threePt" dir="t"/>
          </a:scene3d>
        </p:spPr>
      </p:pic>
      <p:sp>
        <p:nvSpPr>
          <p:cNvPr id="37892" name="TextBox 9"/>
          <p:cNvSpPr txBox="1">
            <a:spLocks noChangeArrowheads="1"/>
          </p:cNvSpPr>
          <p:nvPr/>
        </p:nvSpPr>
        <p:spPr bwMode="auto">
          <a:xfrm>
            <a:off x="2209800" y="1905000"/>
            <a:ext cx="5715000" cy="476250"/>
          </a:xfrm>
          <a:prstGeom prst="rect">
            <a:avLst/>
          </a:prstGeom>
          <a:noFill/>
          <a:ln w="9525">
            <a:noFill/>
            <a:miter lim="800000"/>
            <a:headEnd/>
            <a:tailEnd/>
          </a:ln>
        </p:spPr>
        <p:txBody>
          <a:bodyPr>
            <a:spAutoFit/>
          </a:bodyPr>
          <a:lstStyle/>
          <a:p>
            <a:pPr>
              <a:lnSpc>
                <a:spcPct val="90000"/>
              </a:lnSpc>
            </a:pPr>
            <a:r>
              <a:rPr lang="en-US" sz="2800">
                <a:solidFill>
                  <a:srgbClr val="C00000"/>
                </a:solidFill>
                <a:latin typeface="MV Boli" pitchFamily="2"/>
              </a:rPr>
              <a:t>1. </a:t>
            </a:r>
            <a:r>
              <a:rPr lang="en-US" sz="2800">
                <a:solidFill>
                  <a:srgbClr val="C00000"/>
                </a:solidFill>
                <a:latin typeface="Abadi MT Condensed Light" pitchFamily="34" charset="0"/>
              </a:rPr>
              <a:t>Attend scheduled team meetings regularly</a:t>
            </a:r>
            <a:endParaRPr lang="en-US">
              <a:solidFill>
                <a:srgbClr val="C00000"/>
              </a:solidFill>
              <a:latin typeface="Abadi MT Condensed Light" pitchFamily="34" charset="0"/>
            </a:endParaRPr>
          </a:p>
        </p:txBody>
      </p:sp>
      <p:sp>
        <p:nvSpPr>
          <p:cNvPr id="37893" name="TextBox 10"/>
          <p:cNvSpPr txBox="1">
            <a:spLocks noChangeArrowheads="1"/>
          </p:cNvSpPr>
          <p:nvPr/>
        </p:nvSpPr>
        <p:spPr bwMode="auto">
          <a:xfrm>
            <a:off x="2362200" y="2819400"/>
            <a:ext cx="5715000" cy="860425"/>
          </a:xfrm>
          <a:prstGeom prst="rect">
            <a:avLst/>
          </a:prstGeom>
          <a:noFill/>
          <a:ln w="9525">
            <a:noFill/>
            <a:miter lim="800000"/>
            <a:headEnd/>
            <a:tailEnd/>
          </a:ln>
        </p:spPr>
        <p:txBody>
          <a:bodyPr>
            <a:spAutoFit/>
          </a:bodyPr>
          <a:lstStyle/>
          <a:p>
            <a:pPr>
              <a:lnSpc>
                <a:spcPct val="90000"/>
              </a:lnSpc>
            </a:pPr>
            <a:r>
              <a:rPr lang="en-US" sz="2800">
                <a:solidFill>
                  <a:srgbClr val="0070C0"/>
                </a:solidFill>
                <a:latin typeface="MV Boli" pitchFamily="2"/>
              </a:rPr>
              <a:t>2. </a:t>
            </a:r>
            <a:r>
              <a:rPr lang="en-US" sz="2800">
                <a:solidFill>
                  <a:srgbClr val="0070C0"/>
                </a:solidFill>
                <a:latin typeface="Abadi MT Condensed Light" pitchFamily="34" charset="0"/>
              </a:rPr>
              <a:t>Assess progress toward success Indicators with a culture of candor</a:t>
            </a:r>
            <a:endParaRPr lang="en-US">
              <a:solidFill>
                <a:srgbClr val="0070C0"/>
              </a:solidFill>
              <a:latin typeface="Abadi MT Condensed Light" pitchFamily="34" charset="0"/>
            </a:endParaRPr>
          </a:p>
        </p:txBody>
      </p:sp>
      <p:sp>
        <p:nvSpPr>
          <p:cNvPr id="37894" name="TextBox 12"/>
          <p:cNvSpPr txBox="1">
            <a:spLocks noChangeArrowheads="1"/>
          </p:cNvSpPr>
          <p:nvPr/>
        </p:nvSpPr>
        <p:spPr bwMode="auto">
          <a:xfrm>
            <a:off x="2514600" y="4114800"/>
            <a:ext cx="5715000" cy="476250"/>
          </a:xfrm>
          <a:prstGeom prst="rect">
            <a:avLst/>
          </a:prstGeom>
          <a:noFill/>
          <a:ln w="9525">
            <a:noFill/>
            <a:miter lim="800000"/>
            <a:headEnd/>
            <a:tailEnd/>
          </a:ln>
        </p:spPr>
        <p:txBody>
          <a:bodyPr>
            <a:spAutoFit/>
          </a:bodyPr>
          <a:lstStyle/>
          <a:p>
            <a:pPr>
              <a:lnSpc>
                <a:spcPct val="90000"/>
              </a:lnSpc>
            </a:pPr>
            <a:r>
              <a:rPr lang="en-US" sz="2800">
                <a:solidFill>
                  <a:srgbClr val="7030A0"/>
                </a:solidFill>
                <a:latin typeface="MV Boli" pitchFamily="2"/>
              </a:rPr>
              <a:t>3. </a:t>
            </a:r>
            <a:r>
              <a:rPr lang="en-US" sz="2800">
                <a:solidFill>
                  <a:srgbClr val="7030A0"/>
                </a:solidFill>
                <a:latin typeface="Abadi MT Condensed Light" pitchFamily="34" charset="0"/>
              </a:rPr>
              <a:t>Plan for adjustments</a:t>
            </a:r>
            <a:endParaRPr lang="en-US">
              <a:solidFill>
                <a:srgbClr val="7030A0"/>
              </a:solidFill>
              <a:latin typeface="Abadi MT Condensed Light" pitchFamily="34" charset="0"/>
            </a:endParaRPr>
          </a:p>
        </p:txBody>
      </p:sp>
      <p:sp>
        <p:nvSpPr>
          <p:cNvPr id="37895" name="TextBox 13"/>
          <p:cNvSpPr txBox="1">
            <a:spLocks noChangeArrowheads="1"/>
          </p:cNvSpPr>
          <p:nvPr/>
        </p:nvSpPr>
        <p:spPr bwMode="auto">
          <a:xfrm>
            <a:off x="2743200" y="4724400"/>
            <a:ext cx="5715000" cy="476250"/>
          </a:xfrm>
          <a:prstGeom prst="rect">
            <a:avLst/>
          </a:prstGeom>
          <a:noFill/>
          <a:ln w="9525">
            <a:noFill/>
            <a:miter lim="800000"/>
            <a:headEnd/>
            <a:tailEnd/>
          </a:ln>
        </p:spPr>
        <p:txBody>
          <a:bodyPr>
            <a:spAutoFit/>
          </a:bodyPr>
          <a:lstStyle/>
          <a:p>
            <a:pPr marL="0" lvl="1">
              <a:lnSpc>
                <a:spcPct val="90000"/>
              </a:lnSpc>
            </a:pPr>
            <a:r>
              <a:rPr lang="en-US" sz="2800">
                <a:solidFill>
                  <a:srgbClr val="E46C0A"/>
                </a:solidFill>
                <a:latin typeface="MV Boli" pitchFamily="2"/>
              </a:rPr>
              <a:t>4. </a:t>
            </a:r>
            <a:r>
              <a:rPr lang="en-US" sz="2600">
                <a:solidFill>
                  <a:srgbClr val="E46C0A"/>
                </a:solidFill>
                <a:latin typeface="Abadi MT Condensed Light" pitchFamily="34" charset="0"/>
              </a:rPr>
              <a:t>Receive feedback from coaches</a:t>
            </a:r>
            <a:endParaRPr lang="en-US">
              <a:solidFill>
                <a:srgbClr val="E46C0A"/>
              </a:solidFill>
              <a:latin typeface="Abadi MT Condensed Light" pitchFamily="34" charset="0"/>
            </a:endParaRPr>
          </a:p>
        </p:txBody>
      </p:sp>
      <p:sp>
        <p:nvSpPr>
          <p:cNvPr id="37896" name="TextBox 14"/>
          <p:cNvSpPr txBox="1">
            <a:spLocks noChangeArrowheads="1"/>
          </p:cNvSpPr>
          <p:nvPr/>
        </p:nvSpPr>
        <p:spPr bwMode="auto">
          <a:xfrm>
            <a:off x="2971800" y="5334000"/>
            <a:ext cx="5715000" cy="1190625"/>
          </a:xfrm>
          <a:prstGeom prst="rect">
            <a:avLst/>
          </a:prstGeom>
          <a:noFill/>
          <a:ln w="9525">
            <a:noFill/>
            <a:miter lim="800000"/>
            <a:headEnd/>
            <a:tailEnd/>
          </a:ln>
        </p:spPr>
        <p:txBody>
          <a:bodyPr>
            <a:spAutoFit/>
          </a:bodyPr>
          <a:lstStyle/>
          <a:p>
            <a:pPr marL="0" lvl="1">
              <a:lnSpc>
                <a:spcPct val="90000"/>
              </a:lnSpc>
            </a:pPr>
            <a:r>
              <a:rPr lang="en-US" sz="2800">
                <a:solidFill>
                  <a:srgbClr val="77933C"/>
                </a:solidFill>
                <a:latin typeface="MV Boli" pitchFamily="2"/>
              </a:rPr>
              <a:t>5. </a:t>
            </a:r>
            <a:r>
              <a:rPr lang="en-US" sz="2600">
                <a:solidFill>
                  <a:srgbClr val="77933C"/>
                </a:solidFill>
                <a:latin typeface="Abadi MT Condensed Light" pitchFamily="34" charset="0"/>
              </a:rPr>
              <a:t>Select one member to be the “process manager” to enter information into</a:t>
            </a:r>
            <a:r>
              <a:rPr lang="en-US" sz="2600">
                <a:solidFill>
                  <a:srgbClr val="77933C"/>
                </a:solidFill>
                <a:latin typeface="MV Boli" pitchFamily="2"/>
              </a:rPr>
              <a:t> </a:t>
            </a:r>
            <a:r>
              <a:rPr lang="en-US" sz="2600">
                <a:solidFill>
                  <a:srgbClr val="77933C"/>
                </a:solidFill>
                <a:latin typeface="Abadi MT Condensed Light" pitchFamily="34" charset="0"/>
              </a:rPr>
              <a:t>the web system</a:t>
            </a:r>
            <a:endParaRPr lang="en-US">
              <a:solidFill>
                <a:srgbClr val="77933C"/>
              </a:solidFill>
              <a:latin typeface="Abadi MT Condensed Light" pitchFamily="34" charset="0"/>
            </a:endParaRPr>
          </a:p>
        </p:txBody>
      </p:sp>
      <p:sp>
        <p:nvSpPr>
          <p:cNvPr id="7" name="Rounded Rectangle 6"/>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00" name="TextBox 7"/>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Teams: Expectations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The support system: State, District, Coaches</a:t>
            </a:r>
          </a:p>
        </p:txBody>
      </p:sp>
      <p:graphicFrame>
        <p:nvGraphicFramePr>
          <p:cNvPr id="7" name="Diagram 6"/>
          <p:cNvGraphicFramePr/>
          <p:nvPr>
            <p:extLst>
              <p:ext uri="{D42A27DB-BD31-4B8C-83A1-F6EECF244321}">
                <p14:modId xmlns:p14="http://schemas.microsoft.com/office/powerpoint/2010/main" xmlns="" val="3198919680"/>
              </p:ext>
            </p:extLst>
          </p:nvPr>
        </p:nvGraphicFramePr>
        <p:xfrm>
          <a:off x="0" y="1676400"/>
          <a:ext cx="91440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US" smtClean="0"/>
          </a:p>
        </p:txBody>
      </p:sp>
      <p:pic>
        <p:nvPicPr>
          <p:cNvPr id="41986"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xmlns="" val="1828691498"/>
              </p:ext>
            </p:extLst>
          </p:nvPr>
        </p:nvGraphicFramePr>
        <p:xfrm>
          <a:off x="3886200" y="1600200"/>
          <a:ext cx="4876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The support system: Extras</a:t>
            </a:r>
          </a:p>
        </p:txBody>
      </p:sp>
      <p:sp>
        <p:nvSpPr>
          <p:cNvPr id="8" name="Rounded Rectangle 7"/>
          <p:cNvSpPr/>
          <p:nvPr/>
        </p:nvSpPr>
        <p:spPr>
          <a:xfrm>
            <a:off x="152400" y="1828800"/>
            <a:ext cx="3886200" cy="4572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5" name="TextBox 8"/>
          <p:cNvSpPr txBox="1">
            <a:spLocks noChangeArrowheads="1"/>
          </p:cNvSpPr>
          <p:nvPr/>
        </p:nvSpPr>
        <p:spPr bwMode="auto">
          <a:xfrm>
            <a:off x="304800" y="2438400"/>
            <a:ext cx="3657600" cy="3416320"/>
          </a:xfrm>
          <a:prstGeom prst="rect">
            <a:avLst/>
          </a:prstGeom>
          <a:noFill/>
          <a:ln w="9525">
            <a:noFill/>
            <a:miter lim="800000"/>
            <a:headEnd/>
            <a:tailEnd/>
          </a:ln>
        </p:spPr>
        <p:txBody>
          <a:bodyPr>
            <a:spAutoFit/>
          </a:bodyPr>
          <a:lstStyle/>
          <a:p>
            <a:r>
              <a:rPr lang="en-US" dirty="0">
                <a:latin typeface="Calibri" pitchFamily="34" charset="0"/>
              </a:rPr>
              <a:t>To keep everything running smoothly, we also offer:</a:t>
            </a:r>
          </a:p>
          <a:p>
            <a:pPr>
              <a:buFont typeface="Arial" charset="0"/>
              <a:buChar char="•"/>
            </a:pPr>
            <a:r>
              <a:rPr lang="en-US" dirty="0">
                <a:solidFill>
                  <a:srgbClr val="FF0000"/>
                </a:solidFill>
                <a:latin typeface="Calibri" pitchFamily="34" charset="0"/>
              </a:rPr>
              <a:t> Indicators in </a:t>
            </a:r>
            <a:r>
              <a:rPr lang="en-US" dirty="0" err="1">
                <a:solidFill>
                  <a:srgbClr val="FF0000"/>
                </a:solidFill>
                <a:latin typeface="Calibri" pitchFamily="34" charset="0"/>
              </a:rPr>
              <a:t>Action</a:t>
            </a:r>
            <a:r>
              <a:rPr lang="en-US" sz="1200" baseline="48000" dirty="0" err="1">
                <a:solidFill>
                  <a:srgbClr val="FF0000"/>
                </a:solidFill>
                <a:latin typeface="Calibri" pitchFamily="34" charset="0"/>
              </a:rPr>
              <a:t>TM</a:t>
            </a:r>
            <a:r>
              <a:rPr lang="en-US" dirty="0">
                <a:latin typeface="Calibri" pitchFamily="34" charset="0"/>
              </a:rPr>
              <a:t>—videos that show the indicators being implemented in real schools with real teachers,</a:t>
            </a:r>
          </a:p>
          <a:p>
            <a:pPr>
              <a:buFont typeface="Arial" charset="0"/>
              <a:buChar char="•"/>
            </a:pPr>
            <a:r>
              <a:rPr lang="en-US" dirty="0">
                <a:solidFill>
                  <a:srgbClr val="FF0000"/>
                </a:solidFill>
                <a:latin typeface="Calibri" pitchFamily="34" charset="0"/>
              </a:rPr>
              <a:t>Wise Ways®</a:t>
            </a:r>
            <a:r>
              <a:rPr lang="en-US" dirty="0">
                <a:latin typeface="Calibri" pitchFamily="34" charset="0"/>
              </a:rPr>
              <a:t>—research briefs to guide the team in making decisions on the indicators, and </a:t>
            </a:r>
          </a:p>
          <a:p>
            <a:pPr>
              <a:buFont typeface="Arial" charset="0"/>
              <a:buChar char="•"/>
            </a:pPr>
            <a:r>
              <a:rPr lang="en-US" dirty="0">
                <a:solidFill>
                  <a:srgbClr val="FF0000"/>
                </a:solidFill>
                <a:latin typeface="Calibri" pitchFamily="34" charset="0"/>
              </a:rPr>
              <a:t>Technical assistance </a:t>
            </a:r>
            <a:r>
              <a:rPr lang="en-US" dirty="0">
                <a:latin typeface="Calibri" pitchFamily="34" charset="0"/>
              </a:rPr>
              <a:t>from </a:t>
            </a:r>
            <a:r>
              <a:rPr lang="en-US" dirty="0" smtClean="0">
                <a:latin typeface="Calibri" pitchFamily="34" charset="0"/>
              </a:rPr>
              <a:t>Academic Development Institute’s </a:t>
            </a:r>
            <a:r>
              <a:rPr lang="en-US" dirty="0">
                <a:latin typeface="Calibri" pitchFamily="34" charset="0"/>
              </a:rPr>
              <a:t>helpful client relations team.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pic>
        <p:nvPicPr>
          <p:cNvPr id="44034"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44035" name="Content Placeholder 4" descr="curtains.JPG"/>
          <p:cNvPicPr>
            <a:picLocks noGrp="1" noChangeAspect="1"/>
          </p:cNvPicPr>
          <p:nvPr>
            <p:ph idx="1"/>
          </p:nvPr>
        </p:nvPicPr>
        <p:blipFill>
          <a:blip r:embed="rId4" cstate="print"/>
          <a:srcRect/>
          <a:stretch>
            <a:fillRect/>
          </a:stretch>
        </p:blipFill>
        <p:spPr>
          <a:xfrm>
            <a:off x="128588" y="685800"/>
            <a:ext cx="8955087" cy="5943600"/>
          </a:xfrm>
        </p:spPr>
      </p:pic>
      <p:sp>
        <p:nvSpPr>
          <p:cNvPr id="6" name="Rounded Rectangle 5"/>
          <p:cNvSpPr/>
          <p:nvPr/>
        </p:nvSpPr>
        <p:spPr>
          <a:xfrm>
            <a:off x="1752600" y="2514600"/>
            <a:ext cx="56388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039" name="TextBox 6"/>
          <p:cNvSpPr txBox="1">
            <a:spLocks noChangeArrowheads="1"/>
          </p:cNvSpPr>
          <p:nvPr/>
        </p:nvSpPr>
        <p:spPr bwMode="auto">
          <a:xfrm>
            <a:off x="1905000" y="2644775"/>
            <a:ext cx="5307013" cy="1754188"/>
          </a:xfrm>
          <a:prstGeom prst="rect">
            <a:avLst/>
          </a:prstGeom>
          <a:noFill/>
          <a:ln w="9525">
            <a:noFill/>
            <a:miter lim="800000"/>
            <a:headEnd/>
            <a:tailEnd/>
          </a:ln>
        </p:spPr>
        <p:txBody>
          <a:bodyPr>
            <a:spAutoFit/>
          </a:bodyPr>
          <a:lstStyle/>
          <a:p>
            <a:r>
              <a:rPr lang="en-US" sz="3600">
                <a:latin typeface="Broadway" pitchFamily="82" charset="0"/>
              </a:rPr>
              <a:t>And now, the moment you’ve all been waiting for…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US" smtClean="0"/>
          </a:p>
        </p:txBody>
      </p:sp>
      <p:sp>
        <p:nvSpPr>
          <p:cNvPr id="46082" name="Content Placeholder 2"/>
          <p:cNvSpPr>
            <a:spLocks noGrp="1"/>
          </p:cNvSpPr>
          <p:nvPr>
            <p:ph idx="1"/>
          </p:nvPr>
        </p:nvSpPr>
        <p:spPr/>
        <p:txBody>
          <a:bodyPr/>
          <a:lstStyle/>
          <a:p>
            <a:pPr eaLnBrk="1" hangingPunct="1"/>
            <a:endParaRPr lang="en-US" smtClean="0"/>
          </a:p>
        </p:txBody>
      </p:sp>
      <p:pic>
        <p:nvPicPr>
          <p:cNvPr id="4608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cstate="print"/>
          <a:srcRect/>
          <a:stretch>
            <a:fillRect/>
          </a:stretch>
        </p:blipFill>
        <p:spPr>
          <a:xfrm>
            <a:off x="838200" y="1981200"/>
            <a:ext cx="7543800" cy="4672013"/>
          </a:xfrm>
          <a:prstGeom prst="rect">
            <a:avLst/>
          </a:prstGeom>
          <a:noFill/>
          <a:ln w="38100">
            <a:solidFill>
              <a:schemeClr val="tx2">
                <a:lumMod val="50000"/>
              </a:schemeClr>
            </a:solidFill>
          </a:ln>
        </p:spPr>
      </p:pic>
      <p:sp>
        <p:nvSpPr>
          <p:cNvPr id="6" name="Rounded Rectangle 5"/>
          <p:cNvSpPr/>
          <p:nvPr/>
        </p:nvSpPr>
        <p:spPr>
          <a:xfrm>
            <a:off x="304800" y="685800"/>
            <a:ext cx="8458200" cy="1219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38163" y="815975"/>
            <a:ext cx="7959725" cy="954088"/>
          </a:xfrm>
          <a:prstGeom prst="rect">
            <a:avLst/>
          </a:prstGeom>
          <a:noFill/>
        </p:spPr>
        <p:txBody>
          <a:bodyPr>
            <a:spAutoFit/>
          </a:bodyPr>
          <a:lstStyle/>
          <a:p>
            <a:pPr fontAlgn="auto">
              <a:spcBef>
                <a:spcPts val="0"/>
              </a:spcBef>
              <a:spcAft>
                <a:spcPts val="0"/>
              </a:spcAft>
              <a:defRPr/>
            </a:pPr>
            <a:r>
              <a:rPr lang="en-US" sz="2800" dirty="0">
                <a:latin typeface="+mj-lt"/>
              </a:rPr>
              <a:t>A quick reminder before we get all caught up in the wonders of the web world…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US" smtClean="0"/>
          </a:p>
        </p:txBody>
      </p:sp>
      <p:sp>
        <p:nvSpPr>
          <p:cNvPr id="48130" name="Content Placeholder 2"/>
          <p:cNvSpPr>
            <a:spLocks noGrp="1"/>
          </p:cNvSpPr>
          <p:nvPr>
            <p:ph idx="1"/>
          </p:nvPr>
        </p:nvSpPr>
        <p:spPr/>
        <p:txBody>
          <a:bodyPr/>
          <a:lstStyle/>
          <a:p>
            <a:pPr eaLnBrk="1" hangingPunct="1"/>
            <a:endParaRPr lang="en-US" smtClean="0"/>
          </a:p>
        </p:txBody>
      </p:sp>
      <p:pic>
        <p:nvPicPr>
          <p:cNvPr id="4813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48132" name="Content Placeholder 4" descr="curtains.JPG"/>
          <p:cNvPicPr>
            <a:picLocks noChangeAspect="1"/>
          </p:cNvPicPr>
          <p:nvPr/>
        </p:nvPicPr>
        <p:blipFill>
          <a:blip r:embed="rId4" cstate="print"/>
          <a:srcRect/>
          <a:stretch>
            <a:fillRect/>
          </a:stretch>
        </p:blipFill>
        <p:spPr bwMode="auto">
          <a:xfrm>
            <a:off x="128588" y="685800"/>
            <a:ext cx="8955087" cy="5943600"/>
          </a:xfrm>
          <a:prstGeom prst="rect">
            <a:avLst/>
          </a:prstGeom>
          <a:noFill/>
          <a:ln w="9525">
            <a:noFill/>
            <a:miter lim="800000"/>
            <a:headEnd/>
            <a:tailEnd/>
          </a:ln>
        </p:spPr>
      </p:pic>
      <p:sp>
        <p:nvSpPr>
          <p:cNvPr id="6" name="Rounded Rectangle 5"/>
          <p:cNvSpPr/>
          <p:nvPr/>
        </p:nvSpPr>
        <p:spPr>
          <a:xfrm>
            <a:off x="1752600" y="2514600"/>
            <a:ext cx="56388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1905000" y="2667000"/>
            <a:ext cx="5307013" cy="1724025"/>
          </a:xfrm>
          <a:prstGeom prst="rect">
            <a:avLst/>
          </a:prstGeom>
          <a:noFill/>
        </p:spPr>
        <p:txBody>
          <a:bodyPr>
            <a:spAutoFit/>
          </a:bodyPr>
          <a:lstStyle/>
          <a:p>
            <a:pPr algn="ctr" fontAlgn="auto">
              <a:spcBef>
                <a:spcPts val="0"/>
              </a:spcBef>
              <a:spcAft>
                <a:spcPts val="0"/>
              </a:spcAft>
              <a:defRPr/>
            </a:pPr>
            <a:r>
              <a:rPr lang="en-US" sz="5400" dirty="0">
                <a:solidFill>
                  <a:schemeClr val="tx2">
                    <a:lumMod val="75000"/>
                  </a:schemeClr>
                </a:solidFill>
                <a:latin typeface="Broadway" pitchFamily="82" charset="0"/>
              </a:rPr>
              <a:t>INDISTAR</a:t>
            </a:r>
            <a:r>
              <a:rPr lang="en-US" sz="4800" dirty="0">
                <a:solidFill>
                  <a:schemeClr val="tx2">
                    <a:lumMod val="75000"/>
                  </a:schemeClr>
                </a:solidFill>
                <a:latin typeface="+mn-lt"/>
              </a:rPr>
              <a:t>®</a:t>
            </a:r>
            <a:endParaRPr lang="en-US" sz="4800" dirty="0">
              <a:solidFill>
                <a:schemeClr val="tx2">
                  <a:lumMod val="75000"/>
                </a:schemeClr>
              </a:solidFill>
              <a:latin typeface="Broadway" pitchFamily="82" charset="0"/>
            </a:endParaRPr>
          </a:p>
          <a:p>
            <a:pPr algn="ctr" fontAlgn="auto">
              <a:spcBef>
                <a:spcPts val="0"/>
              </a:spcBef>
              <a:spcAft>
                <a:spcPts val="0"/>
              </a:spcAft>
              <a:defRPr/>
            </a:pPr>
            <a:r>
              <a:rPr lang="en-US" sz="3200" dirty="0">
                <a:solidFill>
                  <a:schemeClr val="tx2">
                    <a:lumMod val="75000"/>
                  </a:schemeClr>
                </a:solidFill>
                <a:latin typeface="Broadway" pitchFamily="82" charset="0"/>
              </a:rPr>
              <a:t>THE WEB SYSTEM</a:t>
            </a:r>
          </a:p>
          <a:p>
            <a:pPr algn="ctr" fontAlgn="auto">
              <a:spcBef>
                <a:spcPts val="0"/>
              </a:spcBef>
              <a:spcAft>
                <a:spcPts val="0"/>
              </a:spcAft>
              <a:defRPr/>
            </a:pPr>
            <a:r>
              <a:rPr lang="en-US" sz="2000" dirty="0">
                <a:latin typeface="Broadway" pitchFamily="82" charset="0"/>
              </a:rPr>
              <a:t>NOW SHOWING IN YOUR SCHOOL.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US" smtClean="0"/>
          </a:p>
        </p:txBody>
      </p:sp>
      <p:sp>
        <p:nvSpPr>
          <p:cNvPr id="50178" name="Content Placeholder 2"/>
          <p:cNvSpPr>
            <a:spLocks noGrp="1"/>
          </p:cNvSpPr>
          <p:nvPr>
            <p:ph idx="1"/>
          </p:nvPr>
        </p:nvSpPr>
        <p:spPr/>
        <p:txBody>
          <a:bodyPr/>
          <a:lstStyle/>
          <a:p>
            <a:pPr eaLnBrk="1" hangingPunct="1"/>
            <a:endParaRPr lang="en-US" smtClean="0"/>
          </a:p>
        </p:txBody>
      </p:sp>
      <p:pic>
        <p:nvPicPr>
          <p:cNvPr id="50179"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75354" y="1666130"/>
            <a:ext cx="6725646" cy="3286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ounded Rectangle 5"/>
          <p:cNvSpPr/>
          <p:nvPr/>
        </p:nvSpPr>
        <p:spPr>
          <a:xfrm>
            <a:off x="838200" y="4648199"/>
            <a:ext cx="7354455" cy="228240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0</a:t>
            </a:r>
            <a:endParaRPr lang="en-US" dirty="0"/>
          </a:p>
        </p:txBody>
      </p:sp>
      <p:sp>
        <p:nvSpPr>
          <p:cNvPr id="8" name="Rounded Rectangle 7"/>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8" name="TextBox 8"/>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Welcome to the Dashboard: Control Central</a:t>
            </a:r>
          </a:p>
        </p:txBody>
      </p:sp>
      <p:sp>
        <p:nvSpPr>
          <p:cNvPr id="50184" name="TextBox 6"/>
          <p:cNvSpPr txBox="1">
            <a:spLocks noChangeArrowheads="1"/>
          </p:cNvSpPr>
          <p:nvPr/>
        </p:nvSpPr>
        <p:spPr bwMode="auto">
          <a:xfrm>
            <a:off x="1029855" y="4750475"/>
            <a:ext cx="7162800" cy="2031325"/>
          </a:xfrm>
          <a:prstGeom prst="rect">
            <a:avLst/>
          </a:prstGeom>
          <a:noFill/>
          <a:ln w="9525">
            <a:noFill/>
            <a:miter lim="800000"/>
            <a:headEnd/>
            <a:tailEnd/>
          </a:ln>
        </p:spPr>
        <p:txBody>
          <a:bodyPr wrap="square">
            <a:spAutoFit/>
          </a:bodyPr>
          <a:lstStyle/>
          <a:p>
            <a:r>
              <a:rPr lang="en-US" dirty="0">
                <a:latin typeface="Calibri" pitchFamily="34" charset="0"/>
              </a:rPr>
              <a:t>Every school is assigned a unique login and password that gives it access to its own school’s dashboard. The login is given to the principal and a staff member that the principal names as the process manager. The principal and process manager are the only two people in the school who work in the actual web system.</a:t>
            </a:r>
          </a:p>
          <a:p>
            <a:r>
              <a:rPr lang="en-US" dirty="0" smtClean="0">
                <a:latin typeface="Calibri" pitchFamily="34" charset="0"/>
              </a:rPr>
              <a:t>When </a:t>
            </a:r>
            <a:r>
              <a:rPr lang="en-US" dirty="0">
                <a:latin typeface="Calibri" pitchFamily="34" charset="0"/>
              </a:rPr>
              <a:t>the principal or process manager logs in, they start at the dashboard.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smtClean="0"/>
          </a:p>
        </p:txBody>
      </p:sp>
      <p:sp>
        <p:nvSpPr>
          <p:cNvPr id="52226" name="Content Placeholder 2"/>
          <p:cNvSpPr>
            <a:spLocks noGrp="1"/>
          </p:cNvSpPr>
          <p:nvPr>
            <p:ph idx="1"/>
          </p:nvPr>
        </p:nvSpPr>
        <p:spPr/>
        <p:txBody>
          <a:bodyPr/>
          <a:lstStyle/>
          <a:p>
            <a:pPr eaLnBrk="1" hangingPunct="1"/>
            <a:endParaRPr lang="en-US" smtClean="0"/>
          </a:p>
        </p:txBody>
      </p:sp>
      <p:pic>
        <p:nvPicPr>
          <p:cNvPr id="52227" name="Picture 163850"/>
          <p:cNvPicPr>
            <a:picLocks noChangeAspect="1" noChangeArrowheads="1"/>
          </p:cNvPicPr>
          <p:nvPr/>
        </p:nvPicPr>
        <p:blipFill>
          <a:blip r:embed="rId3" cstate="print"/>
          <a:srcRect/>
          <a:stretch>
            <a:fillRect/>
          </a:stretch>
        </p:blipFill>
        <p:spPr bwMode="auto">
          <a:xfrm>
            <a:off x="0" y="-21504"/>
            <a:ext cx="9144000" cy="6907213"/>
          </a:xfrm>
          <a:prstGeom prst="rect">
            <a:avLst/>
          </a:prstGeom>
          <a:noFill/>
          <a:ln w="9525">
            <a:noFill/>
            <a:miter lim="800000"/>
            <a:headEnd/>
            <a:tailEnd/>
          </a:ln>
        </p:spPr>
      </p:pic>
      <p:sp>
        <p:nvSpPr>
          <p:cNvPr id="8" name="Rounded Rectangle 7"/>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32" name="TextBox 8"/>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Dashboard: Features</a:t>
            </a:r>
          </a:p>
        </p:txBody>
      </p:sp>
      <p:sp>
        <p:nvSpPr>
          <p:cNvPr id="52242" name="TextBox 18"/>
          <p:cNvSpPr txBox="1">
            <a:spLocks noChangeArrowheads="1"/>
          </p:cNvSpPr>
          <p:nvPr/>
        </p:nvSpPr>
        <p:spPr bwMode="auto">
          <a:xfrm>
            <a:off x="2133599" y="6172200"/>
            <a:ext cx="2874819" cy="307777"/>
          </a:xfrm>
          <a:prstGeom prst="rect">
            <a:avLst/>
          </a:prstGeom>
          <a:noFill/>
          <a:ln w="28575">
            <a:solidFill>
              <a:srgbClr val="FFC000"/>
            </a:solidFill>
            <a:miter lim="800000"/>
            <a:headEnd/>
            <a:tailEnd/>
          </a:ln>
        </p:spPr>
        <p:txBody>
          <a:bodyPr wrap="square">
            <a:spAutoFit/>
          </a:bodyPr>
          <a:lstStyle/>
          <a:p>
            <a:pPr algn="r"/>
            <a:r>
              <a:rPr lang="en-US" sz="1400" dirty="0">
                <a:latin typeface="Calibri" pitchFamily="34" charset="0"/>
              </a:rPr>
              <a:t>Required Reports : Reports to Submit</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0473" y="1704543"/>
            <a:ext cx="7767782" cy="4071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3200400" y="2971800"/>
            <a:ext cx="1295400" cy="3180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4" name="TextBox 10"/>
          <p:cNvSpPr txBox="1">
            <a:spLocks noChangeArrowheads="1"/>
          </p:cNvSpPr>
          <p:nvPr/>
        </p:nvSpPr>
        <p:spPr bwMode="auto">
          <a:xfrm>
            <a:off x="2667000" y="2971800"/>
            <a:ext cx="1828800" cy="338554"/>
          </a:xfrm>
          <a:prstGeom prst="rect">
            <a:avLst/>
          </a:prstGeom>
          <a:noFill/>
          <a:ln w="9525">
            <a:noFill/>
            <a:miter lim="800000"/>
            <a:headEnd/>
            <a:tailEnd/>
          </a:ln>
        </p:spPr>
        <p:txBody>
          <a:bodyPr wrap="square">
            <a:spAutoFit/>
          </a:bodyPr>
          <a:lstStyle/>
          <a:p>
            <a:pPr algn="r"/>
            <a:r>
              <a:rPr lang="en-US" sz="1600" dirty="0">
                <a:latin typeface="Calibri" pitchFamily="34" charset="0"/>
              </a:rPr>
              <a:t>School Name</a:t>
            </a:r>
          </a:p>
        </p:txBody>
      </p:sp>
      <p:cxnSp>
        <p:nvCxnSpPr>
          <p:cNvPr id="4" name="Straight Arrow Connector 3"/>
          <p:cNvCxnSpPr/>
          <p:nvPr/>
        </p:nvCxnSpPr>
        <p:spPr>
          <a:xfrm flipH="1" flipV="1">
            <a:off x="2590800" y="3061494"/>
            <a:ext cx="609600" cy="9670"/>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2236" name="TextBox 12"/>
          <p:cNvSpPr txBox="1">
            <a:spLocks noChangeArrowheads="1"/>
          </p:cNvSpPr>
          <p:nvPr/>
        </p:nvSpPr>
        <p:spPr bwMode="auto">
          <a:xfrm>
            <a:off x="1905000" y="5246688"/>
            <a:ext cx="3276600" cy="307777"/>
          </a:xfrm>
          <a:prstGeom prst="rect">
            <a:avLst/>
          </a:prstGeom>
          <a:noFill/>
          <a:ln w="9525">
            <a:noFill/>
            <a:miter lim="800000"/>
            <a:headEnd/>
            <a:tailEnd/>
          </a:ln>
        </p:spPr>
        <p:txBody>
          <a:bodyPr>
            <a:spAutoFit/>
          </a:bodyPr>
          <a:lstStyle/>
          <a:p>
            <a:pPr algn="r"/>
            <a:r>
              <a:rPr lang="en-US" sz="1400" dirty="0">
                <a:latin typeface="Calibri" pitchFamily="34" charset="0"/>
              </a:rPr>
              <a:t>Indicator-Based Planning Tools</a:t>
            </a:r>
          </a:p>
        </p:txBody>
      </p:sp>
      <p:sp>
        <p:nvSpPr>
          <p:cNvPr id="6" name="Rectangle 5"/>
          <p:cNvSpPr/>
          <p:nvPr/>
        </p:nvSpPr>
        <p:spPr>
          <a:xfrm>
            <a:off x="2819400" y="5246688"/>
            <a:ext cx="2362200" cy="369888"/>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3048000" y="4648200"/>
            <a:ext cx="304800" cy="5984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048000" y="4947444"/>
            <a:ext cx="304800" cy="2992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08182" y="5467787"/>
            <a:ext cx="1638300" cy="307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40" name="TextBox 16"/>
          <p:cNvSpPr txBox="1">
            <a:spLocks noChangeArrowheads="1"/>
          </p:cNvSpPr>
          <p:nvPr/>
        </p:nvSpPr>
        <p:spPr bwMode="auto">
          <a:xfrm>
            <a:off x="723900" y="5460829"/>
            <a:ext cx="1638300" cy="307777"/>
          </a:xfrm>
          <a:prstGeom prst="rect">
            <a:avLst/>
          </a:prstGeom>
          <a:noFill/>
          <a:ln w="9525">
            <a:noFill/>
            <a:miter lim="800000"/>
            <a:headEnd/>
            <a:tailEnd/>
          </a:ln>
        </p:spPr>
        <p:txBody>
          <a:bodyPr wrap="square">
            <a:spAutoFit/>
          </a:bodyPr>
          <a:lstStyle/>
          <a:p>
            <a:pPr algn="r"/>
            <a:r>
              <a:rPr lang="en-US" sz="1400" dirty="0">
                <a:latin typeface="Calibri" pitchFamily="34" charset="0"/>
              </a:rPr>
              <a:t>Forms to Complete</a:t>
            </a:r>
          </a:p>
        </p:txBody>
      </p:sp>
      <p:cxnSp>
        <p:nvCxnSpPr>
          <p:cNvPr id="19" name="Straight Arrow Connector 18"/>
          <p:cNvCxnSpPr/>
          <p:nvPr/>
        </p:nvCxnSpPr>
        <p:spPr>
          <a:xfrm flipV="1">
            <a:off x="1295400" y="3962400"/>
            <a:ext cx="436419" cy="14984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590800" y="3962400"/>
            <a:ext cx="304800" cy="2209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2244" name="TextBox 20"/>
          <p:cNvSpPr txBox="1">
            <a:spLocks noChangeArrowheads="1"/>
          </p:cNvSpPr>
          <p:nvPr/>
        </p:nvSpPr>
        <p:spPr bwMode="auto">
          <a:xfrm>
            <a:off x="5184618" y="5747854"/>
            <a:ext cx="2357582" cy="307777"/>
          </a:xfrm>
          <a:prstGeom prst="rect">
            <a:avLst/>
          </a:prstGeom>
          <a:noFill/>
          <a:ln w="38100">
            <a:solidFill>
              <a:srgbClr val="00B050"/>
            </a:solidFill>
            <a:miter lim="800000"/>
            <a:headEnd/>
            <a:tailEnd/>
          </a:ln>
        </p:spPr>
        <p:txBody>
          <a:bodyPr wrap="square">
            <a:spAutoFit/>
          </a:bodyPr>
          <a:lstStyle/>
          <a:p>
            <a:pPr algn="r"/>
            <a:r>
              <a:rPr lang="en-US" sz="1400" dirty="0">
                <a:latin typeface="Calibri" pitchFamily="34" charset="0"/>
              </a:rPr>
              <a:t>Other Documents/Web Pages</a:t>
            </a:r>
          </a:p>
        </p:txBody>
      </p:sp>
      <p:cxnSp>
        <p:nvCxnSpPr>
          <p:cNvPr id="24" name="Straight Arrow Connector 23"/>
          <p:cNvCxnSpPr/>
          <p:nvPr/>
        </p:nvCxnSpPr>
        <p:spPr>
          <a:xfrm flipH="1" flipV="1">
            <a:off x="4038600" y="3962400"/>
            <a:ext cx="2514600" cy="178545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53201" y="3807023"/>
            <a:ext cx="1143000" cy="307777"/>
          </a:xfrm>
          <a:prstGeom prst="rect">
            <a:avLst/>
          </a:prstGeom>
          <a:noFill/>
          <a:ln w="38100">
            <a:solidFill>
              <a:srgbClr val="0070C0"/>
            </a:solidFill>
          </a:ln>
        </p:spPr>
        <p:txBody>
          <a:bodyPr wrap="square" rtlCol="0">
            <a:spAutoFit/>
          </a:bodyPr>
          <a:lstStyle/>
          <a:p>
            <a:r>
              <a:rPr lang="en-US" sz="1400" dirty="0" smtClean="0">
                <a:latin typeface="+mn-lt"/>
              </a:rPr>
              <a:t>Guest Login</a:t>
            </a:r>
            <a:endParaRPr lang="en-US" sz="1400" dirty="0">
              <a:latin typeface="+mn-lt"/>
            </a:endParaRPr>
          </a:p>
        </p:txBody>
      </p:sp>
      <p:cxnSp>
        <p:nvCxnSpPr>
          <p:cNvPr id="27" name="Straight Arrow Connector 26"/>
          <p:cNvCxnSpPr>
            <a:stCxn id="25" idx="0"/>
          </p:cNvCxnSpPr>
          <p:nvPr/>
        </p:nvCxnSpPr>
        <p:spPr>
          <a:xfrm flipV="1">
            <a:off x="7124701" y="3581400"/>
            <a:ext cx="190499" cy="225623"/>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52800" y="3432102"/>
            <a:ext cx="1219200" cy="307777"/>
          </a:xfrm>
          <a:prstGeom prst="rect">
            <a:avLst/>
          </a:prstGeom>
          <a:noFill/>
          <a:ln w="38100">
            <a:solidFill>
              <a:srgbClr val="FF0000"/>
            </a:solidFill>
          </a:ln>
        </p:spPr>
        <p:txBody>
          <a:bodyPr wrap="square" rtlCol="0">
            <a:spAutoFit/>
          </a:bodyPr>
          <a:lstStyle/>
          <a:p>
            <a:r>
              <a:rPr lang="en-US" sz="1400" dirty="0" smtClean="0">
                <a:latin typeface="+mn-lt"/>
              </a:rPr>
              <a:t>Filing Cabinet</a:t>
            </a:r>
            <a:endParaRPr lang="en-US" sz="1400" dirty="0">
              <a:latin typeface="+mn-lt"/>
            </a:endParaRPr>
          </a:p>
        </p:txBody>
      </p:sp>
      <p:cxnSp>
        <p:nvCxnSpPr>
          <p:cNvPr id="30" name="Straight Arrow Connector 29"/>
          <p:cNvCxnSpPr/>
          <p:nvPr/>
        </p:nvCxnSpPr>
        <p:spPr>
          <a:xfrm flipH="1" flipV="1">
            <a:off x="1828800" y="3432102"/>
            <a:ext cx="1524000" cy="1538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77000" y="5246688"/>
            <a:ext cx="2168525" cy="307777"/>
          </a:xfrm>
          <a:prstGeom prst="rect">
            <a:avLst/>
          </a:prstGeom>
          <a:noFill/>
          <a:ln w="38100">
            <a:solidFill>
              <a:srgbClr val="FFC000"/>
            </a:solidFill>
          </a:ln>
        </p:spPr>
        <p:txBody>
          <a:bodyPr wrap="square" rtlCol="0">
            <a:spAutoFit/>
          </a:bodyPr>
          <a:lstStyle/>
          <a:p>
            <a:r>
              <a:rPr lang="en-US" sz="1400" dirty="0" smtClean="0">
                <a:latin typeface="+mn-lt"/>
              </a:rPr>
              <a:t>Reports to review progress</a:t>
            </a:r>
            <a:endParaRPr lang="en-US" sz="1400" dirty="0">
              <a:latin typeface="+mn-lt"/>
            </a:endParaRPr>
          </a:p>
        </p:txBody>
      </p:sp>
      <p:cxnSp>
        <p:nvCxnSpPr>
          <p:cNvPr id="33" name="Straight Arrow Connector 32"/>
          <p:cNvCxnSpPr/>
          <p:nvPr/>
        </p:nvCxnSpPr>
        <p:spPr>
          <a:xfrm flipV="1">
            <a:off x="7219950" y="4711614"/>
            <a:ext cx="95250" cy="53507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219950" y="5067300"/>
            <a:ext cx="247650" cy="1793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US" smtClean="0"/>
          </a:p>
        </p:txBody>
      </p:sp>
      <p:sp>
        <p:nvSpPr>
          <p:cNvPr id="17410" name="Content Placeholder 2"/>
          <p:cNvSpPr>
            <a:spLocks noGrp="1"/>
          </p:cNvSpPr>
          <p:nvPr>
            <p:ph idx="1"/>
          </p:nvPr>
        </p:nvSpPr>
        <p:spPr/>
        <p:txBody>
          <a:bodyPr/>
          <a:lstStyle/>
          <a:p>
            <a:pPr eaLnBrk="1" hangingPunct="1"/>
            <a:endParaRPr lang="en-US" smtClean="0"/>
          </a:p>
        </p:txBody>
      </p:sp>
      <p:pic>
        <p:nvPicPr>
          <p:cNvPr id="17411" name="Picture 163850"/>
          <p:cNvPicPr>
            <a:picLocks noChangeAspect="1" noChangeArrowheads="1"/>
          </p:cNvPicPr>
          <p:nvPr/>
        </p:nvPicPr>
        <p:blipFill>
          <a:blip r:embed="rId3" cstate="print"/>
          <a:srcRect/>
          <a:stretch>
            <a:fillRect/>
          </a:stretch>
        </p:blipFill>
        <p:spPr bwMode="auto">
          <a:xfrm>
            <a:off x="0" y="0"/>
            <a:ext cx="9144000" cy="6831013"/>
          </a:xfrm>
          <a:prstGeom prst="rect">
            <a:avLst/>
          </a:prstGeom>
          <a:noFill/>
          <a:ln w="9525">
            <a:noFill/>
            <a:miter lim="800000"/>
            <a:headEnd/>
            <a:tailEnd/>
          </a:ln>
        </p:spPr>
      </p:pic>
      <p:pic>
        <p:nvPicPr>
          <p:cNvPr id="5" name="Picture 5" descr="mazeofcomplication"/>
          <p:cNvPicPr>
            <a:picLocks noChangeAspect="1" noChangeArrowheads="1"/>
          </p:cNvPicPr>
          <p:nvPr/>
        </p:nvPicPr>
        <p:blipFill>
          <a:blip r:embed="rId4" cstate="screen"/>
          <a:srcRect/>
          <a:stretch>
            <a:fillRect/>
          </a:stretch>
        </p:blipFill>
        <p:spPr>
          <a:xfrm>
            <a:off x="228600" y="990600"/>
            <a:ext cx="8686800" cy="50298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Rectangle 5"/>
          <p:cNvSpPr/>
          <p:nvPr/>
        </p:nvSpPr>
        <p:spPr>
          <a:xfrm>
            <a:off x="152400" y="914400"/>
            <a:ext cx="8763000" cy="5257800"/>
          </a:xfrm>
          <a:prstGeom prst="rect">
            <a:avLst/>
          </a:prstGeom>
          <a:noFill/>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533400" y="5410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7" name="TextBox 7"/>
          <p:cNvSpPr txBox="1">
            <a:spLocks noChangeArrowheads="1"/>
          </p:cNvSpPr>
          <p:nvPr/>
        </p:nvSpPr>
        <p:spPr bwMode="auto">
          <a:xfrm>
            <a:off x="762000" y="5486400"/>
            <a:ext cx="7467600" cy="923925"/>
          </a:xfrm>
          <a:prstGeom prst="rect">
            <a:avLst/>
          </a:prstGeom>
          <a:noFill/>
          <a:ln w="9525">
            <a:noFill/>
            <a:miter lim="800000"/>
            <a:headEnd/>
            <a:tailEnd/>
          </a:ln>
        </p:spPr>
        <p:txBody>
          <a:bodyPr>
            <a:spAutoFit/>
          </a:bodyPr>
          <a:lstStyle/>
          <a:p>
            <a:pPr algn="ctr"/>
            <a:r>
              <a:rPr lang="en-US">
                <a:latin typeface="Calibri" pitchFamily="34" charset="0"/>
              </a:rPr>
              <a:t>The journey can become complicated and messy.</a:t>
            </a:r>
          </a:p>
          <a:p>
            <a:pPr algn="ctr"/>
            <a:r>
              <a:rPr lang="en-US">
                <a:latin typeface="Calibri" pitchFamily="34" charset="0"/>
              </a:rPr>
              <a:t>The destination gets lost in the mess.</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endParaRPr lang="en-US" smtClean="0"/>
          </a:p>
        </p:txBody>
      </p:sp>
      <p:sp>
        <p:nvSpPr>
          <p:cNvPr id="54274" name="Content Placeholder 2"/>
          <p:cNvSpPr>
            <a:spLocks noGrp="1"/>
          </p:cNvSpPr>
          <p:nvPr>
            <p:ph idx="1"/>
          </p:nvPr>
        </p:nvSpPr>
        <p:spPr/>
        <p:txBody>
          <a:bodyPr/>
          <a:lstStyle/>
          <a:p>
            <a:pPr eaLnBrk="1" hangingPunct="1"/>
            <a:endParaRPr lang="en-US" smtClean="0"/>
          </a:p>
        </p:txBody>
      </p:sp>
      <p:pic>
        <p:nvPicPr>
          <p:cNvPr id="54275"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9"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Main Menu</a:t>
            </a:r>
          </a:p>
        </p:txBody>
      </p:sp>
      <p:sp>
        <p:nvSpPr>
          <p:cNvPr id="542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1" name="Rounded Rectangle 10"/>
          <p:cNvSpPr/>
          <p:nvPr/>
        </p:nvSpPr>
        <p:spPr>
          <a:xfrm>
            <a:off x="6010980" y="1905000"/>
            <a:ext cx="2980620" cy="43815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85" name="TextBox 11"/>
          <p:cNvSpPr txBox="1">
            <a:spLocks noChangeArrowheads="1"/>
          </p:cNvSpPr>
          <p:nvPr/>
        </p:nvSpPr>
        <p:spPr bwMode="auto">
          <a:xfrm>
            <a:off x="6172200" y="2171700"/>
            <a:ext cx="2830482" cy="4062651"/>
          </a:xfrm>
          <a:prstGeom prst="rect">
            <a:avLst/>
          </a:prstGeom>
          <a:noFill/>
          <a:ln w="9525">
            <a:noFill/>
            <a:miter lim="800000"/>
            <a:headEnd/>
            <a:tailEnd/>
          </a:ln>
        </p:spPr>
        <p:txBody>
          <a:bodyPr wrap="square">
            <a:spAutoFit/>
          </a:bodyPr>
          <a:lstStyle/>
          <a:p>
            <a:pPr>
              <a:spcAft>
                <a:spcPts val="600"/>
              </a:spcAft>
            </a:pPr>
            <a:r>
              <a:rPr lang="en-US" sz="1400" dirty="0">
                <a:latin typeface="Calibri" pitchFamily="34" charset="0"/>
              </a:rPr>
              <a:t>When the School Indicators link is selected from the dashboard, the Main Menu screen appears.</a:t>
            </a:r>
          </a:p>
          <a:p>
            <a:pPr>
              <a:spcAft>
                <a:spcPts val="600"/>
              </a:spcAft>
            </a:pPr>
            <a:r>
              <a:rPr lang="en-US" sz="1400" dirty="0">
                <a:latin typeface="Calibri" pitchFamily="34" charset="0"/>
              </a:rPr>
              <a:t>The School Improvement Process </a:t>
            </a:r>
            <a:r>
              <a:rPr lang="en-US" sz="1400" dirty="0" smtClean="0">
                <a:latin typeface="Calibri" pitchFamily="34" charset="0"/>
              </a:rPr>
              <a:t>is a continuous cycle of Assess, Create, and Monitor the work on the indicators of effective practice.</a:t>
            </a:r>
            <a:endParaRPr lang="en-US" sz="1400" dirty="0">
              <a:latin typeface="Calibri" pitchFamily="34" charset="0"/>
            </a:endParaRPr>
          </a:p>
          <a:p>
            <a:pPr>
              <a:spcAft>
                <a:spcPts val="600"/>
              </a:spcAft>
            </a:pPr>
            <a:r>
              <a:rPr lang="en-US" sz="1400" dirty="0">
                <a:latin typeface="Calibri" pitchFamily="34" charset="0"/>
              </a:rPr>
              <a:t>Also provided are tutorial </a:t>
            </a:r>
            <a:r>
              <a:rPr lang="en-US" sz="1400" dirty="0" smtClean="0">
                <a:latin typeface="Calibri" pitchFamily="34" charset="0"/>
              </a:rPr>
              <a:t>videos, resources</a:t>
            </a:r>
            <a:r>
              <a:rPr lang="en-US" sz="1400" dirty="0">
                <a:latin typeface="Calibri" pitchFamily="34" charset="0"/>
              </a:rPr>
              <a:t>, reports, </a:t>
            </a:r>
            <a:r>
              <a:rPr lang="en-US" sz="1400" dirty="0" smtClean="0">
                <a:latin typeface="Calibri" pitchFamily="34" charset="0"/>
              </a:rPr>
              <a:t>a place to set </a:t>
            </a:r>
            <a:r>
              <a:rPr lang="en-US" sz="1400" dirty="0">
                <a:latin typeface="Calibri" pitchFamily="34" charset="0"/>
              </a:rPr>
              <a:t>up agendas and keep minutes, and access to coaching comments. </a:t>
            </a:r>
          </a:p>
          <a:p>
            <a:pPr>
              <a:spcAft>
                <a:spcPts val="600"/>
              </a:spcAft>
            </a:pPr>
            <a:r>
              <a:rPr lang="en-US" sz="1400" dirty="0">
                <a:latin typeface="Calibri" pitchFamily="34" charset="0"/>
              </a:rPr>
              <a:t>“Where are we now?” provides a quick glimpse of the work of the school team in graphs and reports</a:t>
            </a:r>
            <a:r>
              <a:rPr lang="en-US" sz="1400" dirty="0" smtClean="0">
                <a:latin typeface="Calibri" pitchFamily="34" charset="0"/>
              </a:rPr>
              <a:t>.</a:t>
            </a:r>
          </a:p>
          <a:p>
            <a:pPr>
              <a:spcAft>
                <a:spcPts val="600"/>
              </a:spcAft>
            </a:pPr>
            <a:r>
              <a:rPr lang="en-US" sz="1400" dirty="0" smtClean="0">
                <a:latin typeface="Calibri" pitchFamily="34" charset="0"/>
              </a:rPr>
              <a:t>Convenient access to tech support or to view state contacts is also provided on the main menu.</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1317" y="2226168"/>
            <a:ext cx="5802283" cy="3488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US" smtClean="0"/>
          </a:p>
        </p:txBody>
      </p:sp>
      <p:pic>
        <p:nvPicPr>
          <p:cNvPr id="56322"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extLst>
              <p:ext uri="{D42A27DB-BD31-4B8C-83A1-F6EECF244321}">
                <p14:modId xmlns:p14="http://schemas.microsoft.com/office/powerpoint/2010/main" xmlns="" val="13896153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7"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Getting Set Up</a:t>
            </a:r>
            <a:endParaRPr lang="en-US" sz="32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endParaRPr lang="en-US" smtClean="0"/>
          </a:p>
        </p:txBody>
      </p:sp>
      <p:pic>
        <p:nvPicPr>
          <p:cNvPr id="58370"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8371" name="Content Placeholder 4" descr="269.jpg"/>
          <p:cNvPicPr>
            <a:picLocks noGrp="1" noChangeAspect="1"/>
          </p:cNvPicPr>
          <p:nvPr>
            <p:ph idx="1"/>
          </p:nvPr>
        </p:nvPicPr>
        <p:blipFill>
          <a:blip r:embed="rId4" cstate="print"/>
          <a:srcRect/>
          <a:stretch>
            <a:fillRect/>
          </a:stretch>
        </p:blipFill>
        <p:spPr>
          <a:xfrm>
            <a:off x="1524000" y="609600"/>
            <a:ext cx="6034088" cy="4525963"/>
          </a:xfrm>
        </p:spPr>
      </p:pic>
      <p:sp>
        <p:nvSpPr>
          <p:cNvPr id="6" name="Rounded Rectangle 5"/>
          <p:cNvSpPr/>
          <p:nvPr/>
        </p:nvSpPr>
        <p:spPr>
          <a:xfrm>
            <a:off x="304800" y="5105400"/>
            <a:ext cx="8458200" cy="12192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38163" y="5235575"/>
            <a:ext cx="7959725" cy="954088"/>
          </a:xfrm>
          <a:prstGeom prst="rect">
            <a:avLst/>
          </a:prstGeom>
          <a:noFill/>
        </p:spPr>
        <p:txBody>
          <a:bodyPr>
            <a:spAutoFit/>
          </a:bodyPr>
          <a:lstStyle/>
          <a:p>
            <a:pPr fontAlgn="auto">
              <a:spcBef>
                <a:spcPts val="0"/>
              </a:spcBef>
              <a:spcAft>
                <a:spcPts val="0"/>
              </a:spcAft>
              <a:defRPr/>
            </a:pPr>
            <a:r>
              <a:rPr lang="en-US" sz="2800" dirty="0">
                <a:latin typeface="+mj-lt"/>
              </a:rPr>
              <a:t>Got that done? Feeling pretty good? Great!!! Now…the real work begins.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endParaRPr lang="en-US" smtClean="0"/>
          </a:p>
        </p:txBody>
      </p:sp>
      <p:sp>
        <p:nvSpPr>
          <p:cNvPr id="60418" name="Content Placeholder 2"/>
          <p:cNvSpPr>
            <a:spLocks noGrp="1"/>
          </p:cNvSpPr>
          <p:nvPr>
            <p:ph idx="1"/>
          </p:nvPr>
        </p:nvSpPr>
        <p:spPr/>
        <p:txBody>
          <a:bodyPr/>
          <a:lstStyle/>
          <a:p>
            <a:pPr eaLnBrk="1" hangingPunct="1"/>
            <a:endParaRPr lang="en-US" dirty="0" smtClean="0"/>
          </a:p>
        </p:txBody>
      </p:sp>
      <p:pic>
        <p:nvPicPr>
          <p:cNvPr id="60419"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3" name="TextBox 5"/>
          <p:cNvSpPr txBox="1">
            <a:spLocks noChangeArrowheads="1"/>
          </p:cNvSpPr>
          <p:nvPr/>
        </p:nvSpPr>
        <p:spPr bwMode="auto">
          <a:xfrm>
            <a:off x="439737" y="884473"/>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Indicators</a:t>
            </a:r>
            <a:endParaRPr lang="en-US" sz="3200" b="1" dirty="0">
              <a:solidFill>
                <a:schemeClr val="bg1"/>
              </a:solidFill>
              <a:latin typeface="Calibri" pitchFamily="34" charset="0"/>
            </a:endParaRPr>
          </a:p>
        </p:txBody>
      </p:sp>
      <p:sp>
        <p:nvSpPr>
          <p:cNvPr id="7" name="Rounded Rectangle 6"/>
          <p:cNvSpPr/>
          <p:nvPr/>
        </p:nvSpPr>
        <p:spPr>
          <a:xfrm>
            <a:off x="304800" y="5410200"/>
            <a:ext cx="8458200" cy="1295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538163" y="5486400"/>
            <a:ext cx="7959725" cy="1477963"/>
          </a:xfrm>
          <a:prstGeom prst="rect">
            <a:avLst/>
          </a:prstGeom>
          <a:noFill/>
        </p:spPr>
        <p:txBody>
          <a:bodyPr>
            <a:spAutoFit/>
          </a:bodyPr>
          <a:lstStyle/>
          <a:p>
            <a:pPr fontAlgn="auto">
              <a:spcBef>
                <a:spcPts val="0"/>
              </a:spcBef>
              <a:spcAft>
                <a:spcPts val="0"/>
              </a:spcAft>
              <a:defRPr/>
            </a:pPr>
            <a:r>
              <a:rPr lang="en-US" dirty="0">
                <a:latin typeface="+mj-lt"/>
              </a:rPr>
              <a:t>This is where the work of the team kicks in. A word to the principals out there—don’t be thinking you can do this all by yourself. You can’t. You need the team. To the principals that think the team members can do it all by themselves—they can’t. They need you.</a:t>
            </a:r>
          </a:p>
          <a:p>
            <a:pPr fontAlgn="auto">
              <a:spcBef>
                <a:spcPts val="0"/>
              </a:spcBef>
              <a:spcAft>
                <a:spcPts val="0"/>
              </a:spcAft>
              <a:defRPr/>
            </a:pPr>
            <a:endParaRPr lang="en-US" dirty="0">
              <a:latin typeface="+mj-lt"/>
            </a:endParaRPr>
          </a:p>
        </p:txBody>
      </p:sp>
      <p:sp>
        <p:nvSpPr>
          <p:cNvPr id="6042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337" y="1847322"/>
            <a:ext cx="4724400" cy="2672528"/>
          </a:xfrm>
          <a:prstGeom prst="rect">
            <a:avLst/>
          </a:prstGeom>
          <a:noFill/>
          <a:ln w="2857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29406" y="3657600"/>
            <a:ext cx="5570905" cy="1677724"/>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smtClean="0"/>
          </a:p>
        </p:txBody>
      </p:sp>
      <p:sp>
        <p:nvSpPr>
          <p:cNvPr id="62466" name="Content Placeholder 2"/>
          <p:cNvSpPr>
            <a:spLocks noGrp="1"/>
          </p:cNvSpPr>
          <p:nvPr>
            <p:ph idx="1"/>
          </p:nvPr>
        </p:nvSpPr>
        <p:spPr/>
        <p:txBody>
          <a:bodyPr/>
          <a:lstStyle/>
          <a:p>
            <a:pPr eaLnBrk="1" hangingPunct="1"/>
            <a:endParaRPr lang="en-US" smtClean="0"/>
          </a:p>
        </p:txBody>
      </p:sp>
      <p:pic>
        <p:nvPicPr>
          <p:cNvPr id="62467"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71"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Indicators</a:t>
            </a:r>
            <a:endParaRPr lang="en-US" sz="3200" b="1" dirty="0">
              <a:solidFill>
                <a:schemeClr val="bg1"/>
              </a:solidFill>
              <a:latin typeface="Calibri" pitchFamily="34" charset="0"/>
            </a:endParaRPr>
          </a:p>
        </p:txBody>
      </p:sp>
      <p:sp>
        <p:nvSpPr>
          <p:cNvPr id="7" name="Rounded Rectangle 6"/>
          <p:cNvSpPr/>
          <p:nvPr/>
        </p:nvSpPr>
        <p:spPr>
          <a:xfrm>
            <a:off x="304800" y="4953000"/>
            <a:ext cx="84582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538163" y="5105400"/>
            <a:ext cx="7959725" cy="2032000"/>
          </a:xfrm>
          <a:prstGeom prst="rect">
            <a:avLst/>
          </a:prstGeom>
          <a:noFill/>
        </p:spPr>
        <p:txBody>
          <a:bodyPr>
            <a:spAutoFit/>
          </a:bodyPr>
          <a:lstStyle/>
          <a:p>
            <a:pPr fontAlgn="auto">
              <a:spcBef>
                <a:spcPts val="0"/>
              </a:spcBef>
              <a:spcAft>
                <a:spcPts val="0"/>
              </a:spcAft>
              <a:defRPr/>
            </a:pPr>
            <a:r>
              <a:rPr lang="en-US" dirty="0">
                <a:latin typeface="+mj-lt"/>
              </a:rPr>
              <a:t>At the leadership team meeting, after reading the research provided in the Wise Ways</a:t>
            </a:r>
            <a:r>
              <a:rPr lang="en-US" dirty="0">
                <a:latin typeface="+mn-lt"/>
              </a:rPr>
              <a:t>®</a:t>
            </a:r>
            <a:r>
              <a:rPr lang="en-US" dirty="0">
                <a:latin typeface="+mj-lt"/>
              </a:rPr>
              <a:t>, the team will discuss the indicators. The team decides if the indicator has no development or implementation in their school, limited development or implementation, or full implementation in their school. Don’t forget the culture of candor. There are no “extra points” for saying you are fully implemented on an indicator.</a:t>
            </a:r>
          </a:p>
          <a:p>
            <a:pPr fontAlgn="auto">
              <a:spcBef>
                <a:spcPts val="0"/>
              </a:spcBef>
              <a:spcAft>
                <a:spcPts val="0"/>
              </a:spcAft>
              <a:defRPr/>
            </a:pPr>
            <a:endParaRPr lang="en-US" dirty="0">
              <a:latin typeface="+mj-lt"/>
            </a:endParaRP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1640186"/>
            <a:ext cx="5045857" cy="32766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endParaRPr lang="en-US" smtClean="0"/>
          </a:p>
        </p:txBody>
      </p:sp>
      <p:sp>
        <p:nvSpPr>
          <p:cNvPr id="64514" name="Content Placeholder 2"/>
          <p:cNvSpPr>
            <a:spLocks noGrp="1"/>
          </p:cNvSpPr>
          <p:nvPr>
            <p:ph idx="1"/>
          </p:nvPr>
        </p:nvSpPr>
        <p:spPr/>
        <p:txBody>
          <a:bodyPr/>
          <a:lstStyle/>
          <a:p>
            <a:pPr eaLnBrk="1" hangingPunct="1"/>
            <a:endParaRPr lang="en-US" smtClean="0"/>
          </a:p>
        </p:txBody>
      </p:sp>
      <p:pic>
        <p:nvPicPr>
          <p:cNvPr id="64515"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19" name="TextBox 5"/>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dirty="0" smtClean="0">
                <a:solidFill>
                  <a:schemeClr val="bg1"/>
                </a:solidFill>
                <a:latin typeface="Calibri" pitchFamily="34" charset="0"/>
              </a:rPr>
              <a:t>Assess: </a:t>
            </a:r>
            <a:r>
              <a:rPr lang="en-US" sz="3200" b="1" dirty="0">
                <a:solidFill>
                  <a:schemeClr val="bg1"/>
                </a:solidFill>
                <a:latin typeface="Calibri" pitchFamily="34" charset="0"/>
              </a:rPr>
              <a:t>No Development or Implementation</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681292"/>
            <a:ext cx="5715000" cy="2624008"/>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ounded Rectangle 8"/>
          <p:cNvSpPr/>
          <p:nvPr/>
        </p:nvSpPr>
        <p:spPr>
          <a:xfrm>
            <a:off x="1789568" y="42672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9"/>
          <p:cNvSpPr txBox="1"/>
          <p:nvPr/>
        </p:nvSpPr>
        <p:spPr>
          <a:xfrm>
            <a:off x="1995943" y="4572000"/>
            <a:ext cx="6597650" cy="2585323"/>
          </a:xfrm>
          <a:prstGeom prst="rect">
            <a:avLst/>
          </a:prstGeom>
          <a:noFill/>
        </p:spPr>
        <p:txBody>
          <a:bodyPr>
            <a:spAutoFit/>
          </a:bodyPr>
          <a:lstStyle/>
          <a:p>
            <a:pPr fontAlgn="auto">
              <a:spcBef>
                <a:spcPts val="0"/>
              </a:spcBef>
              <a:spcAft>
                <a:spcPts val="0"/>
              </a:spcAft>
              <a:defRPr/>
            </a:pPr>
            <a:r>
              <a:rPr lang="en-US" dirty="0">
                <a:latin typeface="+mj-lt"/>
              </a:rPr>
              <a:t>If the team decides there is no </a:t>
            </a:r>
            <a:r>
              <a:rPr lang="en-US" dirty="0" smtClean="0">
                <a:latin typeface="+mj-lt"/>
              </a:rPr>
              <a:t>development or implementation </a:t>
            </a:r>
            <a:r>
              <a:rPr lang="en-US" dirty="0">
                <a:latin typeface="+mj-lt"/>
              </a:rPr>
              <a:t>it then decides if the indicator is not a priority or if it will be included in the school improvement plan. </a:t>
            </a:r>
          </a:p>
          <a:p>
            <a:pPr fontAlgn="auto">
              <a:spcBef>
                <a:spcPts val="0"/>
              </a:spcBef>
              <a:spcAft>
                <a:spcPts val="0"/>
              </a:spcAft>
              <a:defRPr/>
            </a:pPr>
            <a:endParaRPr lang="en-US" dirty="0">
              <a:latin typeface="+mj-lt"/>
            </a:endParaRPr>
          </a:p>
          <a:p>
            <a:pPr fontAlgn="auto">
              <a:spcBef>
                <a:spcPts val="0"/>
              </a:spcBef>
              <a:spcAft>
                <a:spcPts val="0"/>
              </a:spcAft>
              <a:defRPr/>
            </a:pPr>
            <a:r>
              <a:rPr lang="en-US" dirty="0">
                <a:latin typeface="+mj-lt"/>
              </a:rPr>
              <a:t>If it is not a priority, the team must provide information on why it is not a priority.</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endParaRPr lang="en-US" smtClean="0"/>
          </a:p>
        </p:txBody>
      </p:sp>
      <p:sp>
        <p:nvSpPr>
          <p:cNvPr id="66562" name="Content Placeholder 2"/>
          <p:cNvSpPr>
            <a:spLocks noGrp="1"/>
          </p:cNvSpPr>
          <p:nvPr>
            <p:ph idx="1"/>
          </p:nvPr>
        </p:nvSpPr>
        <p:spPr/>
        <p:txBody>
          <a:bodyPr/>
          <a:lstStyle/>
          <a:p>
            <a:pPr eaLnBrk="1" hangingPunct="1"/>
            <a:endParaRPr lang="en-US" smtClean="0"/>
          </a:p>
        </p:txBody>
      </p:sp>
      <p:pic>
        <p:nvPicPr>
          <p:cNvPr id="6656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7"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Assess: Will </a:t>
            </a:r>
            <a:r>
              <a:rPr lang="en-US" sz="3000" b="1" dirty="0">
                <a:solidFill>
                  <a:schemeClr val="bg1"/>
                </a:solidFill>
                <a:latin typeface="Calibri" pitchFamily="34" charset="0"/>
              </a:rPr>
              <a:t>Include in Plan/Limited Development</a:t>
            </a: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7475" y="1752600"/>
            <a:ext cx="5045857" cy="32766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1981200" y="44196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165350" y="4572000"/>
            <a:ext cx="6597650" cy="3216275"/>
          </a:xfrm>
          <a:prstGeom prst="rect">
            <a:avLst/>
          </a:prstGeom>
          <a:noFill/>
        </p:spPr>
        <p:txBody>
          <a:bodyPr>
            <a:spAutoFit/>
          </a:bodyPr>
          <a:lstStyle/>
          <a:p>
            <a:pPr fontAlgn="auto">
              <a:spcBef>
                <a:spcPts val="0"/>
              </a:spcBef>
              <a:spcAft>
                <a:spcPts val="600"/>
              </a:spcAft>
              <a:defRPr/>
            </a:pPr>
            <a:r>
              <a:rPr lang="en-US" dirty="0">
                <a:latin typeface="+mj-lt"/>
              </a:rPr>
              <a:t>If the team decides it will include the indicator in their plan or if the team assesses the indicator as Limited Development, then the team will decide if the indicator is a high priority (priority score) and how easy it will be to accomplish (opportunity score).</a:t>
            </a:r>
          </a:p>
          <a:p>
            <a:pPr fontAlgn="auto">
              <a:spcBef>
                <a:spcPts val="0"/>
              </a:spcBef>
              <a:spcAft>
                <a:spcPts val="0"/>
              </a:spcAft>
              <a:defRPr/>
            </a:pPr>
            <a:r>
              <a:rPr lang="en-US" dirty="0">
                <a:latin typeface="+mj-lt"/>
              </a:rPr>
              <a:t>The team will also need to describe the current level of development of that indicator in the school.</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endParaRPr lang="en-US" smtClean="0"/>
          </a:p>
        </p:txBody>
      </p:sp>
      <p:sp>
        <p:nvSpPr>
          <p:cNvPr id="68610" name="Content Placeholder 2"/>
          <p:cNvSpPr>
            <a:spLocks noGrp="1"/>
          </p:cNvSpPr>
          <p:nvPr>
            <p:ph idx="1"/>
          </p:nvPr>
        </p:nvSpPr>
        <p:spPr/>
        <p:txBody>
          <a:bodyPr/>
          <a:lstStyle/>
          <a:p>
            <a:pPr eaLnBrk="1" hangingPunct="1"/>
            <a:endParaRPr lang="en-US" smtClean="0"/>
          </a:p>
        </p:txBody>
      </p:sp>
      <p:pic>
        <p:nvPicPr>
          <p:cNvPr id="6861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5"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Assess: </a:t>
            </a:r>
            <a:r>
              <a:rPr lang="en-US" sz="3000" b="1" dirty="0">
                <a:solidFill>
                  <a:schemeClr val="bg1"/>
                </a:solidFill>
                <a:latin typeface="Calibri" pitchFamily="34" charset="0"/>
              </a:rPr>
              <a:t>Full Implementation</a:t>
            </a: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1981200"/>
            <a:ext cx="5181600" cy="242682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1905000" y="3733800"/>
            <a:ext cx="7010400" cy="22098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52638" y="3810000"/>
            <a:ext cx="6597650" cy="3293209"/>
          </a:xfrm>
          <a:prstGeom prst="rect">
            <a:avLst/>
          </a:prstGeom>
          <a:noFill/>
        </p:spPr>
        <p:txBody>
          <a:bodyPr>
            <a:spAutoFit/>
          </a:bodyPr>
          <a:lstStyle/>
          <a:p>
            <a:pPr fontAlgn="auto">
              <a:spcBef>
                <a:spcPts val="0"/>
              </a:spcBef>
              <a:spcAft>
                <a:spcPts val="600"/>
              </a:spcAft>
              <a:defRPr/>
            </a:pPr>
            <a:r>
              <a:rPr lang="en-US" dirty="0">
                <a:latin typeface="+mj-lt"/>
              </a:rPr>
              <a:t>If the team decides the school </a:t>
            </a:r>
            <a:r>
              <a:rPr lang="en-US" dirty="0" smtClean="0">
                <a:latin typeface="+mj-lt"/>
              </a:rPr>
              <a:t>is already fully implementing </a:t>
            </a:r>
            <a:r>
              <a:rPr lang="en-US" dirty="0">
                <a:latin typeface="+mj-lt"/>
              </a:rPr>
              <a:t>the indicator, the team will give evidence that the indicator is fully implemented and describe how the implementation will be sustained. </a:t>
            </a:r>
          </a:p>
          <a:p>
            <a:pPr fontAlgn="auto">
              <a:spcBef>
                <a:spcPts val="0"/>
              </a:spcBef>
              <a:spcAft>
                <a:spcPts val="600"/>
              </a:spcAft>
              <a:defRPr/>
            </a:pPr>
            <a:r>
              <a:rPr lang="en-US" dirty="0">
                <a:latin typeface="+mj-lt"/>
              </a:rPr>
              <a:t>Keep in mind, the evidence provided is to prove to the school and its stakeholders (students, teachers, staff, parents, school boards, etc.) that the indicator is fully implemented.</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endParaRPr lang="en-US" smtClean="0"/>
          </a:p>
        </p:txBody>
      </p:sp>
      <p:sp>
        <p:nvSpPr>
          <p:cNvPr id="70658" name="Content Placeholder 2"/>
          <p:cNvSpPr>
            <a:spLocks noGrp="1"/>
          </p:cNvSpPr>
          <p:nvPr>
            <p:ph idx="1"/>
          </p:nvPr>
        </p:nvSpPr>
        <p:spPr/>
        <p:txBody>
          <a:bodyPr/>
          <a:lstStyle/>
          <a:p>
            <a:pPr eaLnBrk="1" hangingPunct="1"/>
            <a:endParaRPr lang="en-US" smtClean="0"/>
          </a:p>
        </p:txBody>
      </p:sp>
      <p:pic>
        <p:nvPicPr>
          <p:cNvPr id="70659"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3"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Create Objective Plans</a:t>
            </a:r>
            <a:endParaRPr lang="en-US" sz="3000" b="1" dirty="0">
              <a:solidFill>
                <a:schemeClr val="bg1"/>
              </a:solidFill>
              <a:latin typeface="Calibri" pitchFamily="34" charset="0"/>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795" y="1752599"/>
            <a:ext cx="6172199" cy="3638789"/>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1905000" y="4821678"/>
            <a:ext cx="7010400" cy="16446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36558" y="5029200"/>
            <a:ext cx="6597650" cy="2385268"/>
          </a:xfrm>
          <a:prstGeom prst="rect">
            <a:avLst/>
          </a:prstGeom>
          <a:noFill/>
        </p:spPr>
        <p:txBody>
          <a:bodyPr>
            <a:spAutoFit/>
          </a:bodyPr>
          <a:lstStyle/>
          <a:p>
            <a:pPr fontAlgn="auto">
              <a:spcBef>
                <a:spcPts val="0"/>
              </a:spcBef>
              <a:spcAft>
                <a:spcPts val="600"/>
              </a:spcAft>
              <a:defRPr/>
            </a:pPr>
            <a:r>
              <a:rPr lang="en-US" dirty="0">
                <a:latin typeface="+mj-lt"/>
              </a:rPr>
              <a:t>Indicators that were assessed as being included in the plan or limited development </a:t>
            </a:r>
            <a:r>
              <a:rPr lang="en-US" dirty="0" smtClean="0">
                <a:latin typeface="+mj-lt"/>
              </a:rPr>
              <a:t>are now called objectives and </a:t>
            </a:r>
            <a:r>
              <a:rPr lang="en-US" dirty="0">
                <a:latin typeface="+mj-lt"/>
              </a:rPr>
              <a:t>move into </a:t>
            </a:r>
            <a:r>
              <a:rPr lang="en-US" dirty="0" smtClean="0">
                <a:latin typeface="+mj-lt"/>
              </a:rPr>
              <a:t>“Create” to develop </a:t>
            </a:r>
            <a:r>
              <a:rPr lang="en-US" dirty="0">
                <a:latin typeface="+mj-lt"/>
              </a:rPr>
              <a:t>a plan for that </a:t>
            </a:r>
            <a:r>
              <a:rPr lang="en-US" dirty="0" smtClean="0">
                <a:latin typeface="+mj-lt"/>
              </a:rPr>
              <a:t>objective. Indicators </a:t>
            </a:r>
            <a:r>
              <a:rPr lang="en-US" dirty="0">
                <a:latin typeface="+mj-lt"/>
              </a:rPr>
              <a:t>that were assessed as not a priority or fully implemented will not appear in </a:t>
            </a:r>
            <a:r>
              <a:rPr lang="en-US" dirty="0" smtClean="0">
                <a:latin typeface="+mj-lt"/>
              </a:rPr>
              <a:t>Create. </a:t>
            </a: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endParaRPr lang="en-US" smtClean="0"/>
          </a:p>
        </p:txBody>
      </p:sp>
      <p:sp>
        <p:nvSpPr>
          <p:cNvPr id="72706" name="Content Placeholder 2"/>
          <p:cNvSpPr>
            <a:spLocks noGrp="1"/>
          </p:cNvSpPr>
          <p:nvPr>
            <p:ph idx="1"/>
          </p:nvPr>
        </p:nvSpPr>
        <p:spPr/>
        <p:txBody>
          <a:bodyPr/>
          <a:lstStyle/>
          <a:p>
            <a:pPr eaLnBrk="1" hangingPunct="1"/>
            <a:endParaRPr lang="en-US" smtClean="0"/>
          </a:p>
        </p:txBody>
      </p:sp>
      <p:pic>
        <p:nvPicPr>
          <p:cNvPr id="72707"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1"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Create</a:t>
            </a:r>
            <a:endParaRPr lang="en-US" sz="3000" b="1" dirty="0">
              <a:solidFill>
                <a:schemeClr val="bg1"/>
              </a:solidFill>
              <a:latin typeface="Calibri" pitchFamily="34" charset="0"/>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1795" y="1752599"/>
            <a:ext cx="6172199" cy="3638789"/>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1905000" y="4146588"/>
            <a:ext cx="7010400" cy="25590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451350"/>
            <a:ext cx="6597650" cy="3216275"/>
          </a:xfrm>
          <a:prstGeom prst="rect">
            <a:avLst/>
          </a:prstGeom>
          <a:noFill/>
        </p:spPr>
        <p:txBody>
          <a:bodyPr>
            <a:spAutoFit/>
          </a:bodyPr>
          <a:lstStyle/>
          <a:p>
            <a:pPr fontAlgn="auto">
              <a:spcBef>
                <a:spcPts val="0"/>
              </a:spcBef>
              <a:spcAft>
                <a:spcPts val="600"/>
              </a:spcAft>
              <a:defRPr/>
            </a:pPr>
            <a:r>
              <a:rPr lang="en-US" dirty="0">
                <a:latin typeface="+mj-lt"/>
              </a:rPr>
              <a:t>In </a:t>
            </a:r>
            <a:r>
              <a:rPr lang="en-US" dirty="0" smtClean="0">
                <a:latin typeface="+mj-lt"/>
              </a:rPr>
              <a:t>Create, </a:t>
            </a:r>
            <a:r>
              <a:rPr lang="en-US" dirty="0">
                <a:latin typeface="+mj-lt"/>
              </a:rPr>
              <a:t>the leadership team assigns a team member to be responsible for the Objective, describes how the Objective will look in the school when it is fully implemented, describe what they will need to gather to provide evidence when it is fully implemented, create tasks to reach the Objective, assign people to the tasks, and assign dates by which it will all be completed. Whew. No one ever said school improvement was easy work.</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US" smtClean="0"/>
          </a:p>
        </p:txBody>
      </p:sp>
      <p:sp>
        <p:nvSpPr>
          <p:cNvPr id="18434" name="TextBox 7"/>
          <p:cNvSpPr txBox="1">
            <a:spLocks noChangeArrowheads="1"/>
          </p:cNvSpPr>
          <p:nvPr/>
        </p:nvSpPr>
        <p:spPr bwMode="auto">
          <a:xfrm>
            <a:off x="4114800" y="6400800"/>
            <a:ext cx="1600200" cy="461963"/>
          </a:xfrm>
          <a:prstGeom prst="rect">
            <a:avLst/>
          </a:prstGeom>
          <a:noFill/>
          <a:ln w="9525">
            <a:noFill/>
            <a:miter lim="800000"/>
            <a:headEnd/>
            <a:tailEnd/>
          </a:ln>
        </p:spPr>
        <p:txBody>
          <a:bodyPr>
            <a:spAutoFit/>
          </a:bodyPr>
          <a:lstStyle/>
          <a:p>
            <a:pPr algn="ctr"/>
            <a:r>
              <a:rPr lang="en-US" sz="2400" b="1">
                <a:latin typeface="Elephant" pitchFamily="18" charset="0"/>
              </a:rPr>
              <a:t>Indistar</a:t>
            </a:r>
            <a:r>
              <a:rPr lang="en-US" sz="2400" baseline="30000">
                <a:latin typeface="Calibri" pitchFamily="34" charset="0"/>
              </a:rPr>
              <a:t> ®</a:t>
            </a:r>
            <a:endParaRPr lang="en-US" sz="2400" b="1">
              <a:latin typeface="Elephant" pitchFamily="18" charset="0"/>
            </a:endParaRPr>
          </a:p>
        </p:txBody>
      </p:sp>
      <p:pic>
        <p:nvPicPr>
          <p:cNvPr id="18435" name="Picture 163850"/>
          <p:cNvPicPr>
            <a:picLocks noChangeAspect="1" noChangeArrowheads="1"/>
          </p:cNvPicPr>
          <p:nvPr/>
        </p:nvPicPr>
        <p:blipFill>
          <a:blip r:embed="rId3" cstate="print"/>
          <a:srcRect/>
          <a:stretch>
            <a:fillRect/>
          </a:stretch>
        </p:blipFill>
        <p:spPr bwMode="auto">
          <a:xfrm>
            <a:off x="0" y="76200"/>
            <a:ext cx="9144000" cy="6831013"/>
          </a:xfrm>
          <a:prstGeom prst="rect">
            <a:avLst/>
          </a:prstGeom>
          <a:noFill/>
          <a:ln w="9525">
            <a:noFill/>
            <a:miter lim="800000"/>
            <a:headEnd/>
            <a:tailEnd/>
          </a:ln>
        </p:spPr>
      </p:pic>
      <p:pic>
        <p:nvPicPr>
          <p:cNvPr id="18436" name="Picture 5" descr="HiRes.jpg"/>
          <p:cNvPicPr>
            <a:picLocks noChangeAspect="1"/>
          </p:cNvPicPr>
          <p:nvPr/>
        </p:nvPicPr>
        <p:blipFill>
          <a:blip r:embed="rId4" cstate="print"/>
          <a:srcRect/>
          <a:stretch>
            <a:fillRect/>
          </a:stretch>
        </p:blipFill>
        <p:spPr bwMode="auto">
          <a:xfrm>
            <a:off x="1752600" y="762000"/>
            <a:ext cx="5181600" cy="6021388"/>
          </a:xfrm>
          <a:prstGeom prst="rect">
            <a:avLst/>
          </a:prstGeom>
          <a:noFill/>
          <a:ln w="9525">
            <a:noFill/>
            <a:miter lim="800000"/>
            <a:headEnd/>
            <a:tailEnd/>
          </a:ln>
        </p:spPr>
      </p:pic>
      <p:sp>
        <p:nvSpPr>
          <p:cNvPr id="7" name="TextBox 6"/>
          <p:cNvSpPr txBox="1"/>
          <p:nvPr/>
        </p:nvSpPr>
        <p:spPr>
          <a:xfrm>
            <a:off x="4114800" y="2286000"/>
            <a:ext cx="381000" cy="584200"/>
          </a:xfrm>
          <a:prstGeom prst="rect">
            <a:avLst/>
          </a:prstGeom>
          <a:noFill/>
        </p:spPr>
        <p:txBody>
          <a:bodyPr>
            <a:spAutoFit/>
          </a:bodyPr>
          <a:lstStyle/>
          <a:p>
            <a:pPr algn="ctr" fontAlgn="auto">
              <a:spcBef>
                <a:spcPts val="0"/>
              </a:spcBef>
              <a:spcAft>
                <a:spcPts val="0"/>
              </a:spcAft>
              <a:defRPr/>
            </a:pPr>
            <a:r>
              <a:rPr lang="en-US" sz="3200" dirty="0">
                <a:effectLst>
                  <a:outerShdw blurRad="38100" dist="38100" dir="2700000" algn="tl">
                    <a:srgbClr val="000000">
                      <a:alpha val="43137"/>
                    </a:srgbClr>
                  </a:outerShdw>
                </a:effectLst>
                <a:latin typeface="Elephant" pitchFamily="18" charset="0"/>
              </a:rPr>
              <a:t>I</a:t>
            </a:r>
          </a:p>
        </p:txBody>
      </p:sp>
      <p:sp>
        <p:nvSpPr>
          <p:cNvPr id="18438" name="TextBox 12"/>
          <p:cNvSpPr txBox="1">
            <a:spLocks noChangeArrowheads="1"/>
          </p:cNvSpPr>
          <p:nvPr/>
        </p:nvSpPr>
        <p:spPr bwMode="auto">
          <a:xfrm>
            <a:off x="3581400" y="5867400"/>
            <a:ext cx="1447800" cy="677863"/>
          </a:xfrm>
          <a:prstGeom prst="rect">
            <a:avLst/>
          </a:prstGeom>
          <a:noFill/>
          <a:ln w="9525">
            <a:noFill/>
            <a:miter lim="800000"/>
            <a:headEnd/>
            <a:tailEnd/>
          </a:ln>
        </p:spPr>
        <p:txBody>
          <a:bodyPr>
            <a:spAutoFit/>
          </a:bodyPr>
          <a:lstStyle/>
          <a:p>
            <a:r>
              <a:rPr lang="en-US" sz="2000" b="1">
                <a:latin typeface="Elephant" pitchFamily="18" charset="0"/>
              </a:rPr>
              <a:t>Indistar</a:t>
            </a:r>
            <a:r>
              <a:rPr lang="en-US" baseline="30000">
                <a:latin typeface="Calibri" pitchFamily="34" charset="0"/>
              </a:rPr>
              <a:t> ®</a:t>
            </a:r>
            <a:endParaRPr lang="en-US" b="1">
              <a:latin typeface="Elephant" pitchFamily="18"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eaLnBrk="1" hangingPunct="1"/>
            <a:endParaRPr lang="en-US" smtClean="0"/>
          </a:p>
        </p:txBody>
      </p:sp>
      <p:sp>
        <p:nvSpPr>
          <p:cNvPr id="74754" name="Content Placeholder 2"/>
          <p:cNvSpPr>
            <a:spLocks noGrp="1"/>
          </p:cNvSpPr>
          <p:nvPr>
            <p:ph idx="1"/>
          </p:nvPr>
        </p:nvSpPr>
        <p:spPr/>
        <p:txBody>
          <a:bodyPr/>
          <a:lstStyle/>
          <a:p>
            <a:pPr eaLnBrk="1" hangingPunct="1"/>
            <a:endParaRPr lang="en-US" smtClean="0"/>
          </a:p>
        </p:txBody>
      </p:sp>
      <p:pic>
        <p:nvPicPr>
          <p:cNvPr id="74755"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4759"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600200"/>
            <a:ext cx="5708651" cy="3436221"/>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ounded Rectangle 6"/>
          <p:cNvSpPr/>
          <p:nvPr/>
        </p:nvSpPr>
        <p:spPr>
          <a:xfrm>
            <a:off x="1905000" y="4146588"/>
            <a:ext cx="7010400" cy="255901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052638" y="4451350"/>
            <a:ext cx="6597650" cy="3016210"/>
          </a:xfrm>
          <a:prstGeom prst="rect">
            <a:avLst/>
          </a:prstGeom>
          <a:noFill/>
        </p:spPr>
        <p:txBody>
          <a:bodyPr>
            <a:spAutoFit/>
          </a:bodyPr>
          <a:lstStyle/>
          <a:p>
            <a:pPr fontAlgn="auto">
              <a:spcBef>
                <a:spcPts val="0"/>
              </a:spcBef>
              <a:spcAft>
                <a:spcPts val="600"/>
              </a:spcAft>
              <a:defRPr/>
            </a:pPr>
            <a:r>
              <a:rPr lang="en-US" dirty="0" smtClean="0">
                <a:latin typeface="+mj-lt"/>
              </a:rPr>
              <a:t>Monitor is </a:t>
            </a:r>
            <a:r>
              <a:rPr lang="en-US" dirty="0">
                <a:latin typeface="+mj-lt"/>
              </a:rPr>
              <a:t>where the rubber meets the road. It’s been all fine and good to create a school improvement plan. You’ve been doing that for years. Write the plan. Make a copy for the state. Put it on the shelf. Once a year, dust it off and make a few adjustments. </a:t>
            </a:r>
          </a:p>
          <a:p>
            <a:pPr fontAlgn="auto">
              <a:spcBef>
                <a:spcPts val="0"/>
              </a:spcBef>
              <a:spcAft>
                <a:spcPts val="600"/>
              </a:spcAft>
              <a:defRPr/>
            </a:pPr>
            <a:r>
              <a:rPr lang="en-US" dirty="0">
                <a:latin typeface="+mj-lt"/>
              </a:rPr>
              <a:t>Not in </a:t>
            </a:r>
            <a:r>
              <a:rPr lang="en-US" dirty="0" err="1">
                <a:latin typeface="+mj-lt"/>
              </a:rPr>
              <a:t>Indistar</a:t>
            </a:r>
            <a:r>
              <a:rPr lang="en-US" dirty="0">
                <a:latin typeface="+mn-lt"/>
              </a:rPr>
              <a:t>®</a:t>
            </a:r>
            <a:r>
              <a:rPr lang="en-US" dirty="0">
                <a:latin typeface="+mj-lt"/>
              </a:rPr>
              <a:t>. This is CONTINUOUS school improvement. The plan has been made. Now it’s time to roll up the sleeves and get to work putting the plan in action. </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eaLnBrk="1" hangingPunct="1"/>
            <a:endParaRPr lang="en-US" smtClean="0"/>
          </a:p>
        </p:txBody>
      </p:sp>
      <p:sp>
        <p:nvSpPr>
          <p:cNvPr id="76802" name="Content Placeholder 2"/>
          <p:cNvSpPr>
            <a:spLocks noGrp="1"/>
          </p:cNvSpPr>
          <p:nvPr>
            <p:ph idx="1"/>
          </p:nvPr>
        </p:nvSpPr>
        <p:spPr/>
        <p:txBody>
          <a:bodyPr/>
          <a:lstStyle/>
          <a:p>
            <a:pPr eaLnBrk="1" hangingPunct="1"/>
            <a:endParaRPr lang="en-US" smtClean="0"/>
          </a:p>
        </p:txBody>
      </p:sp>
      <p:pic>
        <p:nvPicPr>
          <p:cNvPr id="7680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7"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752600"/>
            <a:ext cx="5900773" cy="2981325"/>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1905000" y="3962400"/>
            <a:ext cx="7010400" cy="274319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114800"/>
            <a:ext cx="6597650" cy="3492500"/>
          </a:xfrm>
          <a:prstGeom prst="rect">
            <a:avLst/>
          </a:prstGeom>
          <a:noFill/>
        </p:spPr>
        <p:txBody>
          <a:bodyPr>
            <a:spAutoFit/>
          </a:bodyPr>
          <a:lstStyle/>
          <a:p>
            <a:pPr fontAlgn="auto">
              <a:spcBef>
                <a:spcPts val="0"/>
              </a:spcBef>
              <a:spcAft>
                <a:spcPts val="600"/>
              </a:spcAft>
              <a:defRPr/>
            </a:pPr>
            <a:r>
              <a:rPr lang="en-US" dirty="0">
                <a:latin typeface="+mj-lt"/>
              </a:rPr>
              <a:t>At each leadership team meeting, the team </a:t>
            </a:r>
            <a:r>
              <a:rPr lang="en-US" dirty="0" smtClean="0">
                <a:latin typeface="+mj-lt"/>
              </a:rPr>
              <a:t>reviews </a:t>
            </a:r>
            <a:r>
              <a:rPr lang="en-US" dirty="0">
                <a:latin typeface="+mj-lt"/>
              </a:rPr>
              <a:t>the list of tasks that were created for each Objective, checking with the team member responsible for the progress of the work. In </a:t>
            </a:r>
            <a:r>
              <a:rPr lang="en-US" dirty="0" smtClean="0">
                <a:latin typeface="+mj-lt"/>
              </a:rPr>
              <a:t>Monitor, </a:t>
            </a:r>
            <a:r>
              <a:rPr lang="en-US" dirty="0">
                <a:latin typeface="+mj-lt"/>
              </a:rPr>
              <a:t>the team will check off each task as it is completed. When all of the tasks are completed for one Objective, the team will decide if the Objective has been met. If it has—CELEBRATE! Then give your evidence of full implementation, describe your experience in completing the Objective, and explain how you will sustain the work.</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endParaRPr lang="en-US" smtClean="0"/>
          </a:p>
        </p:txBody>
      </p:sp>
      <p:sp>
        <p:nvSpPr>
          <p:cNvPr id="78850" name="Content Placeholder 2"/>
          <p:cNvSpPr>
            <a:spLocks noGrp="1"/>
          </p:cNvSpPr>
          <p:nvPr>
            <p:ph idx="1"/>
          </p:nvPr>
        </p:nvSpPr>
        <p:spPr/>
        <p:txBody>
          <a:bodyPr/>
          <a:lstStyle/>
          <a:p>
            <a:pPr eaLnBrk="1" hangingPunct="1"/>
            <a:endParaRPr lang="en-US" smtClean="0"/>
          </a:p>
        </p:txBody>
      </p:sp>
      <p:pic>
        <p:nvPicPr>
          <p:cNvPr id="7885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55"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dirty="0" smtClean="0">
                <a:solidFill>
                  <a:schemeClr val="bg1"/>
                </a:solidFill>
                <a:latin typeface="Calibri" pitchFamily="34" charset="0"/>
              </a:rPr>
              <a:t>Monitor </a:t>
            </a:r>
            <a:r>
              <a:rPr lang="en-US" sz="3000" b="1" dirty="0">
                <a:solidFill>
                  <a:schemeClr val="bg1"/>
                </a:solidFill>
                <a:latin typeface="Calibri" pitchFamily="34" charset="0"/>
              </a:rPr>
              <a:t>the Plan</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 y="1818703"/>
            <a:ext cx="5638800" cy="2937447"/>
          </a:xfrm>
          <a:prstGeom prst="rect">
            <a:avLst/>
          </a:prstGeom>
          <a:noFill/>
          <a:ln w="3810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ounded Rectangle 7"/>
          <p:cNvSpPr/>
          <p:nvPr/>
        </p:nvSpPr>
        <p:spPr>
          <a:xfrm>
            <a:off x="1905000" y="4604535"/>
            <a:ext cx="7010400" cy="20574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2052638" y="4756150"/>
            <a:ext cx="6597650" cy="2940050"/>
          </a:xfrm>
          <a:prstGeom prst="rect">
            <a:avLst/>
          </a:prstGeom>
          <a:noFill/>
        </p:spPr>
        <p:txBody>
          <a:bodyPr>
            <a:spAutoFit/>
          </a:bodyPr>
          <a:lstStyle/>
          <a:p>
            <a:pPr fontAlgn="auto">
              <a:spcBef>
                <a:spcPts val="0"/>
              </a:spcBef>
              <a:spcAft>
                <a:spcPts val="600"/>
              </a:spcAft>
              <a:defRPr/>
            </a:pPr>
            <a:r>
              <a:rPr lang="en-US" dirty="0">
                <a:latin typeface="+mj-lt"/>
              </a:rPr>
              <a:t>Sometimes, just completing the tasks doesn’t quite reach the goal. That’s okay. Just go back and create more tasks. Sometimes, the team can’t reach a decision if the Objective has been fully implemented or not. That’s okay too. The system will keep reminding you that it either needs more tasks, or the team needs to determine that it is fully implemented.</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endParaRPr lang="en-US" smtClean="0"/>
          </a:p>
        </p:txBody>
      </p:sp>
      <p:sp>
        <p:nvSpPr>
          <p:cNvPr id="80898" name="Content Placeholder 2"/>
          <p:cNvSpPr>
            <a:spLocks noGrp="1"/>
          </p:cNvSpPr>
          <p:nvPr>
            <p:ph idx="1"/>
          </p:nvPr>
        </p:nvSpPr>
        <p:spPr/>
        <p:txBody>
          <a:bodyPr/>
          <a:lstStyle/>
          <a:p>
            <a:pPr eaLnBrk="1" hangingPunct="1"/>
            <a:endParaRPr lang="en-US" smtClean="0"/>
          </a:p>
        </p:txBody>
      </p:sp>
      <p:pic>
        <p:nvPicPr>
          <p:cNvPr id="80899"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10" name="Picture 9" descr="HiRes.jpg"/>
          <p:cNvPicPr>
            <a:picLocks noChangeAspect="1"/>
          </p:cNvPicPr>
          <p:nvPr/>
        </p:nvPicPr>
        <p:blipFill>
          <a:blip r:embed="rId4" cstate="screen"/>
          <a:stretch>
            <a:fillRect/>
          </a:stretch>
        </p:blipFill>
        <p:spPr>
          <a:xfrm>
            <a:off x="381000" y="762000"/>
            <a:ext cx="3657600" cy="4250036"/>
          </a:xfrm>
          <a:prstGeom prst="rect">
            <a:avLst/>
          </a:prstGeom>
          <a:scene3d>
            <a:camera prst="isometricOffAxis1Right"/>
            <a:lightRig rig="threePt" dir="t"/>
          </a:scene3d>
        </p:spPr>
      </p:pic>
      <p:sp>
        <p:nvSpPr>
          <p:cNvPr id="11" name="TextBox 10"/>
          <p:cNvSpPr txBox="1"/>
          <p:nvPr/>
        </p:nvSpPr>
        <p:spPr>
          <a:xfrm>
            <a:off x="2057400" y="1904999"/>
            <a:ext cx="228600" cy="338554"/>
          </a:xfrm>
          <a:prstGeom prst="rect">
            <a:avLst/>
          </a:prstGeom>
          <a:noFill/>
          <a:scene3d>
            <a:camera prst="isometricOffAxis1Right"/>
            <a:lightRig rig="threePt" dir="t"/>
          </a:scene3d>
        </p:spPr>
        <p:txBody>
          <a:bodyPr>
            <a:spAutoFit/>
          </a:bodyPr>
          <a:lstStyle/>
          <a:p>
            <a:pPr algn="ctr" fontAlgn="auto">
              <a:spcBef>
                <a:spcPts val="0"/>
              </a:spcBef>
              <a:spcAft>
                <a:spcPts val="0"/>
              </a:spcAft>
              <a:defRPr/>
            </a:pPr>
            <a:r>
              <a:rPr lang="en-US" sz="1600" dirty="0">
                <a:effectLst>
                  <a:outerShdw blurRad="38100" dist="38100" dir="2700000" algn="tl">
                    <a:srgbClr val="000000">
                      <a:alpha val="43137"/>
                    </a:srgbClr>
                  </a:outerShdw>
                </a:effectLst>
                <a:latin typeface="Elephant" pitchFamily="18" charset="0"/>
              </a:rPr>
              <a:t>I</a:t>
            </a:r>
          </a:p>
        </p:txBody>
      </p:sp>
      <p:sp>
        <p:nvSpPr>
          <p:cNvPr id="12" name="TextBox 11"/>
          <p:cNvSpPr txBox="1"/>
          <p:nvPr/>
        </p:nvSpPr>
        <p:spPr>
          <a:xfrm>
            <a:off x="1600200" y="4343400"/>
            <a:ext cx="1143000" cy="615553"/>
          </a:xfrm>
          <a:prstGeom prst="rect">
            <a:avLst/>
          </a:prstGeom>
          <a:noFill/>
          <a:scene3d>
            <a:camera prst="isometricOffAxis1Right"/>
            <a:lightRig rig="threePt" dir="t"/>
          </a:scene3d>
        </p:spPr>
        <p:txBody>
          <a:bodyPr>
            <a:spAutoFit/>
          </a:bodyPr>
          <a:lstStyle/>
          <a:p>
            <a:pPr fontAlgn="auto">
              <a:spcBef>
                <a:spcPts val="0"/>
              </a:spcBef>
              <a:spcAft>
                <a:spcPts val="0"/>
              </a:spcAft>
              <a:defRPr/>
            </a:pPr>
            <a:r>
              <a:rPr lang="en-US" sz="1600" b="1" dirty="0" err="1">
                <a:latin typeface="Elephant" pitchFamily="18" charset="0"/>
              </a:rPr>
              <a:t>Indistar</a:t>
            </a:r>
            <a:r>
              <a:rPr lang="en-US" sz="1600" baseline="30000" dirty="0">
                <a:latin typeface="+mn-lt"/>
              </a:rPr>
              <a:t> ®</a:t>
            </a:r>
            <a:endParaRPr lang="en-US" sz="1600" b="1" dirty="0">
              <a:latin typeface="Elephant" pitchFamily="18" charset="0"/>
            </a:endParaRPr>
          </a:p>
          <a:p>
            <a:pPr fontAlgn="auto">
              <a:spcBef>
                <a:spcPts val="0"/>
              </a:spcBef>
              <a:spcAft>
                <a:spcPts val="0"/>
              </a:spcAft>
              <a:defRPr/>
            </a:pPr>
            <a:endParaRPr lang="en-US" dirty="0">
              <a:latin typeface="+mn-lt"/>
            </a:endParaRPr>
          </a:p>
        </p:txBody>
      </p:sp>
      <p:sp>
        <p:nvSpPr>
          <p:cNvPr id="8" name="Rounded Rectangle 7"/>
          <p:cNvSpPr/>
          <p:nvPr/>
        </p:nvSpPr>
        <p:spPr>
          <a:xfrm>
            <a:off x="2895600" y="3814733"/>
            <a:ext cx="6096000" cy="174786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141663" y="3967163"/>
            <a:ext cx="5737225" cy="2662237"/>
          </a:xfrm>
          <a:prstGeom prst="rect">
            <a:avLst/>
          </a:prstGeom>
          <a:noFill/>
        </p:spPr>
        <p:txBody>
          <a:bodyPr>
            <a:spAutoFit/>
          </a:bodyPr>
          <a:lstStyle/>
          <a:p>
            <a:pPr fontAlgn="auto">
              <a:spcBef>
                <a:spcPts val="0"/>
              </a:spcBef>
              <a:spcAft>
                <a:spcPts val="600"/>
              </a:spcAft>
              <a:defRPr/>
            </a:pPr>
            <a:r>
              <a:rPr lang="en-US" dirty="0">
                <a:latin typeface="+mj-lt"/>
              </a:rPr>
              <a:t>Remember, you are going to get a LOT of support. Not only from your state, district, and coach, but also from all the resources and tools found in the system itself: Wise Ways</a:t>
            </a:r>
            <a:r>
              <a:rPr lang="en-US" dirty="0">
                <a:latin typeface="+mn-lt"/>
              </a:rPr>
              <a:t>®</a:t>
            </a:r>
            <a:r>
              <a:rPr lang="en-US" dirty="0">
                <a:latin typeface="+mj-lt"/>
              </a:rPr>
              <a:t>, Indicators in </a:t>
            </a:r>
            <a:r>
              <a:rPr lang="en-US" dirty="0" err="1">
                <a:latin typeface="+mj-lt"/>
              </a:rPr>
              <a:t>Action</a:t>
            </a:r>
            <a:r>
              <a:rPr lang="en-US" sz="1200" baseline="48000" dirty="0" err="1">
                <a:latin typeface="+mj-lt"/>
              </a:rPr>
              <a:t>TM</a:t>
            </a:r>
            <a:r>
              <a:rPr lang="en-US" dirty="0">
                <a:latin typeface="+mj-lt"/>
              </a:rPr>
              <a:t>, links to helpful </a:t>
            </a:r>
            <a:r>
              <a:rPr lang="en-US" dirty="0" smtClean="0">
                <a:latin typeface="+mj-lt"/>
              </a:rPr>
              <a:t>websites, </a:t>
            </a:r>
            <a:r>
              <a:rPr lang="en-US" dirty="0">
                <a:latin typeface="+mj-lt"/>
              </a:rPr>
              <a:t>and </a:t>
            </a:r>
            <a:r>
              <a:rPr lang="en-US" dirty="0" smtClean="0">
                <a:latin typeface="+mj-lt"/>
              </a:rPr>
              <a:t>ADI’s </a:t>
            </a:r>
            <a:r>
              <a:rPr lang="en-US" dirty="0">
                <a:latin typeface="+mj-lt"/>
              </a:rPr>
              <a:t>technical assistance.</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endParaRPr lang="en-US" smtClean="0"/>
          </a:p>
        </p:txBody>
      </p:sp>
      <p:pic>
        <p:nvPicPr>
          <p:cNvPr id="82946"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51" name="TextBox 5"/>
          <p:cNvSpPr txBox="1">
            <a:spLocks noChangeArrowheads="1"/>
          </p:cNvSpPr>
          <p:nvPr/>
        </p:nvSpPr>
        <p:spPr bwMode="auto">
          <a:xfrm>
            <a:off x="457200" y="838200"/>
            <a:ext cx="8188325" cy="554038"/>
          </a:xfrm>
          <a:prstGeom prst="rect">
            <a:avLst/>
          </a:prstGeom>
          <a:noFill/>
          <a:ln w="9525">
            <a:noFill/>
            <a:miter lim="800000"/>
            <a:headEnd/>
            <a:tailEnd/>
          </a:ln>
        </p:spPr>
        <p:txBody>
          <a:bodyPr>
            <a:spAutoFit/>
          </a:bodyPr>
          <a:lstStyle/>
          <a:p>
            <a:pPr algn="ctr"/>
            <a:r>
              <a:rPr lang="en-US" sz="3000" b="1">
                <a:solidFill>
                  <a:schemeClr val="bg1"/>
                </a:solidFill>
                <a:latin typeface="Calibri" pitchFamily="34" charset="0"/>
              </a:rPr>
              <a:t>Some Extra Information: Levels of Access</a:t>
            </a:r>
          </a:p>
        </p:txBody>
      </p:sp>
      <p:sp>
        <p:nvSpPr>
          <p:cNvPr id="8" name="TextBox 7"/>
          <p:cNvSpPr txBox="1"/>
          <p:nvPr/>
        </p:nvSpPr>
        <p:spPr>
          <a:xfrm>
            <a:off x="457200" y="4724400"/>
            <a:ext cx="6597650" cy="923925"/>
          </a:xfrm>
          <a:prstGeom prst="rect">
            <a:avLst/>
          </a:prstGeom>
          <a:noFill/>
        </p:spPr>
        <p:txBody>
          <a:bodyPr>
            <a:spAutoFit/>
          </a:bodyPr>
          <a:lstStyle/>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pPr eaLnBrk="1" hangingPunct="1"/>
            <a:endParaRPr lang="en-US" smtClean="0"/>
          </a:p>
        </p:txBody>
      </p:sp>
      <p:pic>
        <p:nvPicPr>
          <p:cNvPr id="84994"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ounded Rectangle 4"/>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99" name="TextBox 5"/>
          <p:cNvSpPr txBox="1">
            <a:spLocks noChangeArrowheads="1"/>
          </p:cNvSpPr>
          <p:nvPr/>
        </p:nvSpPr>
        <p:spPr bwMode="auto">
          <a:xfrm>
            <a:off x="457200" y="914400"/>
            <a:ext cx="8188325" cy="461963"/>
          </a:xfrm>
          <a:prstGeom prst="rect">
            <a:avLst/>
          </a:prstGeom>
          <a:noFill/>
          <a:ln w="9525">
            <a:noFill/>
            <a:miter lim="800000"/>
            <a:headEnd/>
            <a:tailEnd/>
          </a:ln>
        </p:spPr>
        <p:txBody>
          <a:bodyPr>
            <a:spAutoFit/>
          </a:bodyPr>
          <a:lstStyle/>
          <a:p>
            <a:pPr algn="ctr"/>
            <a:r>
              <a:rPr lang="en-US" sz="2400" b="1">
                <a:solidFill>
                  <a:schemeClr val="bg1"/>
                </a:solidFill>
                <a:latin typeface="Calibri" pitchFamily="34" charset="0"/>
              </a:rPr>
              <a:t>Some Extra Information: We’re talking convenience, Vern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endParaRPr lang="en-US" smtClean="0"/>
          </a:p>
        </p:txBody>
      </p:sp>
      <p:sp>
        <p:nvSpPr>
          <p:cNvPr id="87042" name="Content Placeholder 2"/>
          <p:cNvSpPr>
            <a:spLocks noGrp="1"/>
          </p:cNvSpPr>
          <p:nvPr>
            <p:ph idx="1"/>
          </p:nvPr>
        </p:nvSpPr>
        <p:spPr/>
        <p:txBody>
          <a:bodyPr/>
          <a:lstStyle/>
          <a:p>
            <a:pPr eaLnBrk="1" hangingPunct="1"/>
            <a:endParaRPr lang="en-US" smtClean="0"/>
          </a:p>
        </p:txBody>
      </p:sp>
      <p:pic>
        <p:nvPicPr>
          <p:cNvPr id="87043"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cstate="print"/>
          <a:srcRect/>
          <a:stretch>
            <a:fillRect/>
          </a:stretch>
        </p:blipFill>
        <p:spPr>
          <a:xfrm>
            <a:off x="1143000" y="1630363"/>
            <a:ext cx="6964363" cy="4313237"/>
          </a:xfrm>
          <a:prstGeom prst="rect">
            <a:avLst/>
          </a:prstGeom>
          <a:noFill/>
          <a:ln w="38100">
            <a:solidFill>
              <a:schemeClr val="tx2">
                <a:lumMod val="50000"/>
              </a:schemeClr>
            </a:solidFill>
          </a:ln>
        </p:spPr>
      </p:pic>
      <p:sp>
        <p:nvSpPr>
          <p:cNvPr id="6" name="Rounded Rectangle 5"/>
          <p:cNvSpPr/>
          <p:nvPr/>
        </p:nvSpPr>
        <p:spPr>
          <a:xfrm>
            <a:off x="228600" y="762000"/>
            <a:ext cx="8686800" cy="762000"/>
          </a:xfrm>
          <a:prstGeom prst="round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48" name="TextBox 6"/>
          <p:cNvSpPr txBox="1">
            <a:spLocks noChangeArrowheads="1"/>
          </p:cNvSpPr>
          <p:nvPr/>
        </p:nvSpPr>
        <p:spPr bwMode="auto">
          <a:xfrm>
            <a:off x="457200" y="838200"/>
            <a:ext cx="8188325" cy="584200"/>
          </a:xfrm>
          <a:prstGeom prst="rect">
            <a:avLst/>
          </a:prstGeom>
          <a:noFill/>
          <a:ln w="9525">
            <a:noFill/>
            <a:miter lim="800000"/>
            <a:headEnd/>
            <a:tailEnd/>
          </a:ln>
        </p:spPr>
        <p:txBody>
          <a:bodyPr>
            <a:spAutoFit/>
          </a:bodyPr>
          <a:lstStyle/>
          <a:p>
            <a:pPr algn="ctr"/>
            <a:r>
              <a:rPr lang="en-US" sz="3200" b="1">
                <a:solidFill>
                  <a:schemeClr val="bg1"/>
                </a:solidFill>
                <a:latin typeface="Calibri" pitchFamily="34" charset="0"/>
              </a:rPr>
              <a:t>It Bears Repeating</a:t>
            </a:r>
          </a:p>
        </p:txBody>
      </p:sp>
      <p:sp>
        <p:nvSpPr>
          <p:cNvPr id="8" name="Rounded Rectangle 7"/>
          <p:cNvSpPr/>
          <p:nvPr/>
        </p:nvSpPr>
        <p:spPr>
          <a:xfrm>
            <a:off x="2895600" y="4953001"/>
            <a:ext cx="60960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141663" y="5105400"/>
            <a:ext cx="5737225" cy="2940050"/>
          </a:xfrm>
          <a:prstGeom prst="rect">
            <a:avLst/>
          </a:prstGeom>
          <a:noFill/>
        </p:spPr>
        <p:txBody>
          <a:bodyPr>
            <a:spAutoFit/>
          </a:bodyPr>
          <a:lstStyle/>
          <a:p>
            <a:pPr fontAlgn="auto">
              <a:spcBef>
                <a:spcPts val="0"/>
              </a:spcBef>
              <a:spcAft>
                <a:spcPts val="600"/>
              </a:spcAft>
              <a:defRPr/>
            </a:pPr>
            <a:r>
              <a:rPr lang="en-US" dirty="0">
                <a:latin typeface="+mj-lt"/>
              </a:rPr>
              <a:t>There’s no magic in the web system. It does help keep a school focused on what really matters, and keeps the conversations centered on the professional practices of the people most closely connected to the students in the building, but the real magic happens in the work of the teams.</a:t>
            </a: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a:p>
            <a:pPr fontAlgn="auto">
              <a:spcBef>
                <a:spcPts val="0"/>
              </a:spcBef>
              <a:spcAft>
                <a:spcPts val="0"/>
              </a:spcAft>
              <a:defRPr/>
            </a:pPr>
            <a:endParaRPr lang="en-US"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endParaRPr lang="en-US" smtClean="0"/>
          </a:p>
        </p:txBody>
      </p:sp>
      <p:sp>
        <p:nvSpPr>
          <p:cNvPr id="89090" name="Content Placeholder 2"/>
          <p:cNvSpPr>
            <a:spLocks noGrp="1"/>
          </p:cNvSpPr>
          <p:nvPr>
            <p:ph idx="1"/>
          </p:nvPr>
        </p:nvSpPr>
        <p:spPr/>
        <p:txBody>
          <a:bodyPr/>
          <a:lstStyle/>
          <a:p>
            <a:pPr eaLnBrk="1" hangingPunct="1"/>
            <a:endParaRPr lang="en-US" smtClean="0"/>
          </a:p>
        </p:txBody>
      </p:sp>
      <p:pic>
        <p:nvPicPr>
          <p:cNvPr id="8909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89092" name="Content Placeholder 4" descr="curtains.JPG"/>
          <p:cNvPicPr>
            <a:picLocks noChangeAspect="1"/>
          </p:cNvPicPr>
          <p:nvPr/>
        </p:nvPicPr>
        <p:blipFill>
          <a:blip r:embed="rId4" cstate="print"/>
          <a:srcRect/>
          <a:stretch>
            <a:fillRect/>
          </a:stretch>
        </p:blipFill>
        <p:spPr bwMode="auto">
          <a:xfrm>
            <a:off x="128588" y="685800"/>
            <a:ext cx="8955087" cy="5943600"/>
          </a:xfrm>
          <a:prstGeom prst="rect">
            <a:avLst/>
          </a:prstGeom>
          <a:noFill/>
          <a:ln w="9525">
            <a:noFill/>
            <a:miter lim="800000"/>
            <a:headEnd/>
            <a:tailEnd/>
          </a:ln>
        </p:spPr>
      </p:pic>
      <p:sp>
        <p:nvSpPr>
          <p:cNvPr id="6" name="Rounded Rectangle 5"/>
          <p:cNvSpPr/>
          <p:nvPr/>
        </p:nvSpPr>
        <p:spPr>
          <a:xfrm>
            <a:off x="1752600" y="2514600"/>
            <a:ext cx="6248400" cy="2133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1200"/>
              </a:spcBef>
              <a:spcAft>
                <a:spcPts val="0"/>
              </a:spcAft>
              <a:defRPr/>
            </a:pPr>
            <a:endParaRPr lang="en-US" dirty="0">
              <a:solidFill>
                <a:schemeClr val="tx1"/>
              </a:solidFill>
            </a:endParaRPr>
          </a:p>
        </p:txBody>
      </p:sp>
      <p:sp>
        <p:nvSpPr>
          <p:cNvPr id="7" name="TextBox 6"/>
          <p:cNvSpPr txBox="1"/>
          <p:nvPr/>
        </p:nvSpPr>
        <p:spPr>
          <a:xfrm>
            <a:off x="1828800" y="2644775"/>
            <a:ext cx="6019800" cy="3216275"/>
          </a:xfrm>
          <a:prstGeom prst="rect">
            <a:avLst/>
          </a:prstGeom>
          <a:noFill/>
        </p:spPr>
        <p:txBody>
          <a:bodyPr>
            <a:spAutoFit/>
          </a:bodyPr>
          <a:lstStyle/>
          <a:p>
            <a:pPr algn="ctr"/>
            <a:r>
              <a:rPr lang="en-US" sz="2000" dirty="0">
                <a:latin typeface="Broadway" pitchFamily="82" charset="0"/>
              </a:rPr>
              <a:t>Thank you. You’ve been a great audience.</a:t>
            </a:r>
          </a:p>
          <a:p>
            <a:pPr algn="ctr">
              <a:spcBef>
                <a:spcPts val="600"/>
              </a:spcBef>
            </a:pPr>
            <a:r>
              <a:rPr lang="en-US" sz="2000" dirty="0">
                <a:latin typeface="Calibri" pitchFamily="34" charset="0"/>
              </a:rPr>
              <a:t>For technical assistance please contact:</a:t>
            </a:r>
          </a:p>
          <a:p>
            <a:pPr algn="ctr"/>
            <a:r>
              <a:rPr lang="en-US" sz="2000" dirty="0" smtClean="0">
                <a:latin typeface="Calibri" pitchFamily="34" charset="0"/>
              </a:rPr>
              <a:t>Academic Development Institute</a:t>
            </a:r>
            <a:endParaRPr lang="en-US" sz="2000" dirty="0">
              <a:latin typeface="Calibri" pitchFamily="34" charset="0"/>
            </a:endParaRPr>
          </a:p>
          <a:p>
            <a:pPr algn="ctr"/>
            <a:r>
              <a:rPr lang="en-US" sz="2000" dirty="0">
                <a:latin typeface="Calibri" pitchFamily="34" charset="0"/>
              </a:rPr>
              <a:t>Email: </a:t>
            </a:r>
            <a:r>
              <a:rPr lang="en-US" sz="2000" dirty="0">
                <a:latin typeface="Calibri" pitchFamily="34" charset="0"/>
                <a:hlinkClick r:id="rId5"/>
              </a:rPr>
              <a:t>indistar@adi.org</a:t>
            </a:r>
            <a:endParaRPr lang="en-US" sz="2000" dirty="0">
              <a:latin typeface="Calibri" pitchFamily="34" charset="0"/>
            </a:endParaRPr>
          </a:p>
          <a:p>
            <a:pPr algn="ctr"/>
            <a:r>
              <a:rPr lang="en-US" sz="2000" dirty="0">
                <a:latin typeface="Calibri" pitchFamily="34" charset="0"/>
              </a:rPr>
              <a:t>Your school coach</a:t>
            </a:r>
          </a:p>
          <a:p>
            <a:pPr algn="ctr"/>
            <a:r>
              <a:rPr lang="en-US" sz="2000" dirty="0">
                <a:latin typeface="Calibri" pitchFamily="34" charset="0"/>
              </a:rPr>
              <a:t>Or your state’s system administrator</a:t>
            </a:r>
          </a:p>
          <a:p>
            <a:pPr algn="ctr"/>
            <a:endParaRPr lang="en-US" sz="2000" dirty="0">
              <a:latin typeface="Broadway" pitchFamily="82" charset="0"/>
            </a:endParaRPr>
          </a:p>
          <a:p>
            <a:pPr algn="ctr"/>
            <a:endParaRPr lang="en-US" sz="2000" dirty="0">
              <a:latin typeface="Broadway" pitchFamily="82" charset="0"/>
            </a:endParaRPr>
          </a:p>
          <a:p>
            <a:pPr algn="ctr"/>
            <a:endParaRPr lang="en-US" sz="2000" dirty="0">
              <a:latin typeface="Calibri" pitchFamily="34" charset="0"/>
            </a:endParaRPr>
          </a:p>
          <a:p>
            <a:endParaRPr lang="en-US" sz="2000" dirty="0">
              <a:latin typeface="Broadway" pitchFamily="8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5" name="Picture 4" descr="HiRes.jpg"/>
          <p:cNvPicPr>
            <a:picLocks noChangeAspect="1"/>
          </p:cNvPicPr>
          <p:nvPr/>
        </p:nvPicPr>
        <p:blipFill>
          <a:blip r:embed="rId4" cstate="screen"/>
          <a:stretch>
            <a:fillRect/>
          </a:stretch>
        </p:blipFill>
        <p:spPr>
          <a:xfrm>
            <a:off x="2143309" y="914400"/>
            <a:ext cx="5171891" cy="600960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6" name="TextBox 5"/>
          <p:cNvSpPr txBox="1"/>
          <p:nvPr/>
        </p:nvSpPr>
        <p:spPr>
          <a:xfrm>
            <a:off x="4495800" y="2438400"/>
            <a:ext cx="304800" cy="58477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pAutoFit/>
          </a:bodyPr>
          <a:lstStyle/>
          <a:p>
            <a:pPr algn="ctr" fontAlgn="auto">
              <a:spcBef>
                <a:spcPts val="0"/>
              </a:spcBef>
              <a:spcAft>
                <a:spcPts val="0"/>
              </a:spcAft>
              <a:defRPr/>
            </a:pPr>
            <a:r>
              <a:rPr lang="en-US" sz="3200" dirty="0">
                <a:effectLst>
                  <a:outerShdw blurRad="38100" dist="38100" dir="2700000" algn="tl">
                    <a:srgbClr val="000000">
                      <a:alpha val="43137"/>
                    </a:srgbClr>
                  </a:outerShdw>
                </a:effectLst>
                <a:latin typeface="Elephant" pitchFamily="18" charset="0"/>
              </a:rPr>
              <a:t>I</a:t>
            </a:r>
          </a:p>
        </p:txBody>
      </p:sp>
      <p:sp>
        <p:nvSpPr>
          <p:cNvPr id="7" name="TextBox 6"/>
          <p:cNvSpPr txBox="1"/>
          <p:nvPr/>
        </p:nvSpPr>
        <p:spPr>
          <a:xfrm>
            <a:off x="3886200" y="6096000"/>
            <a:ext cx="1447800" cy="461665"/>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spAutoFit/>
          </a:bodyPr>
          <a:lstStyle/>
          <a:p>
            <a:pPr algn="ctr" fontAlgn="auto">
              <a:spcBef>
                <a:spcPts val="0"/>
              </a:spcBef>
              <a:spcAft>
                <a:spcPts val="0"/>
              </a:spcAft>
              <a:defRPr/>
            </a:pPr>
            <a:r>
              <a:rPr lang="en-US" sz="2400" b="1" dirty="0" err="1">
                <a:latin typeface="Elephant" pitchFamily="18" charset="0"/>
              </a:rPr>
              <a:t>Indistar</a:t>
            </a:r>
            <a:endParaRPr lang="en-US" sz="2400" b="1" dirty="0">
              <a:latin typeface="Elephant" pitchFamily="18" charset="0"/>
            </a:endParaRPr>
          </a:p>
        </p:txBody>
      </p:sp>
      <p:sp>
        <p:nvSpPr>
          <p:cNvPr id="8" name="Rounded Rectangle 7"/>
          <p:cNvSpPr/>
          <p:nvPr/>
        </p:nvSpPr>
        <p:spPr>
          <a:xfrm>
            <a:off x="533400" y="4724400"/>
            <a:ext cx="8001000" cy="9906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TextBox 8"/>
          <p:cNvSpPr txBox="1">
            <a:spLocks noChangeArrowheads="1"/>
          </p:cNvSpPr>
          <p:nvPr/>
        </p:nvSpPr>
        <p:spPr bwMode="auto">
          <a:xfrm>
            <a:off x="762000" y="5029200"/>
            <a:ext cx="7467600" cy="646113"/>
          </a:xfrm>
          <a:prstGeom prst="rect">
            <a:avLst/>
          </a:prstGeom>
          <a:noFill/>
          <a:ln w="9525">
            <a:noFill/>
            <a:miter lim="800000"/>
            <a:headEnd/>
            <a:tailEnd/>
          </a:ln>
        </p:spPr>
        <p:txBody>
          <a:bodyPr>
            <a:spAutoFit/>
          </a:bodyPr>
          <a:lstStyle/>
          <a:p>
            <a:pPr algn="ctr"/>
            <a:r>
              <a:rPr lang="en-US">
                <a:latin typeface="Calibri" pitchFamily="34" charset="0"/>
              </a:rPr>
              <a:t>Okay, so maybe this is a slight exaggeration.</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20482" name="Content Placeholder 4" descr="merging traffic.jpg"/>
          <p:cNvPicPr>
            <a:picLocks noGrp="1" noChangeAspect="1"/>
          </p:cNvPicPr>
          <p:nvPr>
            <p:ph idx="1"/>
          </p:nvPr>
        </p:nvPicPr>
        <p:blipFill>
          <a:blip r:embed="rId4" cstate="print"/>
          <a:srcRect/>
          <a:stretch>
            <a:fillRect/>
          </a:stretch>
        </p:blipFill>
        <p:spPr>
          <a:xfrm>
            <a:off x="1984375" y="2139950"/>
            <a:ext cx="5175250" cy="3446463"/>
          </a:xfrm>
        </p:spPr>
      </p:pic>
      <p:pic>
        <p:nvPicPr>
          <p:cNvPr id="6" name="Picture 5" descr="merging traffic.jpg"/>
          <p:cNvPicPr>
            <a:picLocks noChangeAspect="1"/>
          </p:cNvPicPr>
          <p:nvPr/>
        </p:nvPicPr>
        <p:blipFill>
          <a:blip r:embed="rId5" cstate="screen"/>
          <a:stretch>
            <a:fillRect/>
          </a:stretch>
        </p:blipFill>
        <p:spPr>
          <a:xfrm>
            <a:off x="228600" y="685800"/>
            <a:ext cx="8694480" cy="579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457200" y="51816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7"/>
          <p:cNvSpPr txBox="1">
            <a:spLocks noChangeArrowheads="1"/>
          </p:cNvSpPr>
          <p:nvPr/>
        </p:nvSpPr>
        <p:spPr bwMode="auto">
          <a:xfrm>
            <a:off x="685800" y="5257800"/>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isn’t faster than a speeding bullet. It isn’t even the “magic bullet” every school would like to find, but it does get everyone headed in the same direction and moving toward the same destination.</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63850"/>
          <p:cNvPicPr>
            <a:picLocks noChangeAspect="1" noChangeArrowheads="1"/>
          </p:cNvPicPr>
          <p:nvPr/>
        </p:nvPicPr>
        <p:blipFill>
          <a:blip r:embed="rId3" cstate="print"/>
          <a:srcRect/>
          <a:stretch>
            <a:fillRect/>
          </a:stretch>
        </p:blipFill>
        <p:spPr bwMode="auto">
          <a:xfrm>
            <a:off x="0" y="0"/>
            <a:ext cx="9144000" cy="6907213"/>
          </a:xfrm>
          <a:prstGeom prst="rect">
            <a:avLst/>
          </a:prstGeom>
          <a:noFill/>
          <a:ln w="9525">
            <a:noFill/>
            <a:miter lim="800000"/>
            <a:headEnd/>
            <a:tailEnd/>
          </a:ln>
        </p:spPr>
      </p:pic>
      <p:pic>
        <p:nvPicPr>
          <p:cNvPr id="21506" name="Content Placeholder 4" descr="map.jpg"/>
          <p:cNvPicPr>
            <a:picLocks noGrp="1" noChangeAspect="1"/>
          </p:cNvPicPr>
          <p:nvPr>
            <p:ph idx="1"/>
          </p:nvPr>
        </p:nvPicPr>
        <p:blipFill>
          <a:blip r:embed="rId4" cstate="print"/>
          <a:srcRect/>
          <a:stretch>
            <a:fillRect/>
          </a:stretch>
        </p:blipFill>
        <p:spPr>
          <a:xfrm>
            <a:off x="1984375" y="1600200"/>
            <a:ext cx="5175250" cy="4525963"/>
          </a:xfrm>
        </p:spPr>
      </p:pic>
      <p:pic>
        <p:nvPicPr>
          <p:cNvPr id="21507" name="Picture 5" descr="map.jpg"/>
          <p:cNvPicPr>
            <a:picLocks noChangeAspect="1"/>
          </p:cNvPicPr>
          <p:nvPr/>
        </p:nvPicPr>
        <p:blipFill>
          <a:blip r:embed="rId5" cstate="print"/>
          <a:srcRect/>
          <a:stretch>
            <a:fillRect/>
          </a:stretch>
        </p:blipFill>
        <p:spPr bwMode="auto">
          <a:xfrm>
            <a:off x="0" y="685800"/>
            <a:ext cx="9121775" cy="5410200"/>
          </a:xfrm>
          <a:prstGeom prst="rect">
            <a:avLst/>
          </a:prstGeom>
          <a:noFill/>
          <a:ln w="9525">
            <a:noFill/>
            <a:miter lim="800000"/>
            <a:headEnd/>
            <a:tailEnd/>
          </a:ln>
        </p:spPr>
      </p:pic>
      <p:sp>
        <p:nvSpPr>
          <p:cNvPr id="7" name="Rounded Rectangle 6"/>
          <p:cNvSpPr/>
          <p:nvPr/>
        </p:nvSpPr>
        <p:spPr>
          <a:xfrm>
            <a:off x="609600" y="50292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1" name="TextBox 7"/>
          <p:cNvSpPr txBox="1">
            <a:spLocks noChangeArrowheads="1"/>
          </p:cNvSpPr>
          <p:nvPr/>
        </p:nvSpPr>
        <p:spPr bwMode="auto">
          <a:xfrm>
            <a:off x="838200" y="5105400"/>
            <a:ext cx="7467600" cy="1200150"/>
          </a:xfrm>
          <a:prstGeom prst="rect">
            <a:avLst/>
          </a:prstGeom>
          <a:noFill/>
          <a:ln w="9525">
            <a:noFill/>
            <a:miter lim="800000"/>
            <a:headEnd/>
            <a:tailEnd/>
          </a:ln>
        </p:spPr>
        <p:txBody>
          <a:bodyPr>
            <a:spAutoFit/>
          </a:bodyPr>
          <a:lstStyle/>
          <a:p>
            <a:r>
              <a:rPr lang="en-US">
                <a:latin typeface="Calibri" pitchFamily="34" charset="0"/>
              </a:rPr>
              <a:t>Ever try to drive in a city without a map or a GPS? Indistar</a:t>
            </a:r>
            <a:r>
              <a:rPr lang="en-US" baseline="30000">
                <a:latin typeface="Calibri" pitchFamily="34" charset="0"/>
              </a:rPr>
              <a:t>®</a:t>
            </a:r>
            <a:r>
              <a:rPr lang="en-US">
                <a:latin typeface="Calibri" pitchFamily="34" charset="0"/>
              </a:rPr>
              <a:t> provides the map that EVERYONE follows. It guides a school in figuring out where it is NOW, where it wants to GO, and HOW to get there.</a:t>
            </a: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63850"/>
          <p:cNvPicPr>
            <a:picLocks noChangeAspect="1" noChangeArrowheads="1"/>
          </p:cNvPicPr>
          <p:nvPr/>
        </p:nvPicPr>
        <p:blipFill>
          <a:blip r:embed="rId2" cstate="print"/>
          <a:srcRect/>
          <a:stretch>
            <a:fillRect/>
          </a:stretch>
        </p:blipFill>
        <p:spPr bwMode="auto">
          <a:xfrm>
            <a:off x="0" y="0"/>
            <a:ext cx="9144000" cy="6907213"/>
          </a:xfrm>
          <a:prstGeom prst="rect">
            <a:avLst/>
          </a:prstGeom>
          <a:noFill/>
          <a:ln w="9525">
            <a:noFill/>
            <a:miter lim="800000"/>
            <a:headEnd/>
            <a:tailEnd/>
          </a:ln>
        </p:spPr>
      </p:pic>
      <p:pic>
        <p:nvPicPr>
          <p:cNvPr id="23554" name="Content Placeholder 4" descr="change sign.jpg"/>
          <p:cNvPicPr>
            <a:picLocks noGrp="1" noChangeAspect="1"/>
          </p:cNvPicPr>
          <p:nvPr>
            <p:ph idx="1"/>
          </p:nvPr>
        </p:nvPicPr>
        <p:blipFill>
          <a:blip r:embed="rId3" cstate="print"/>
          <a:srcRect/>
          <a:stretch>
            <a:fillRect/>
          </a:stretch>
        </p:blipFill>
        <p:spPr>
          <a:xfrm>
            <a:off x="2308225" y="1600200"/>
            <a:ext cx="4525963" cy="4525963"/>
          </a:xfrm>
        </p:spPr>
      </p:pic>
      <p:pic>
        <p:nvPicPr>
          <p:cNvPr id="6" name="Picture 5" descr="change sign.jpg"/>
          <p:cNvPicPr>
            <a:picLocks noChangeAspect="1"/>
          </p:cNvPicPr>
          <p:nvPr/>
        </p:nvPicPr>
        <p:blipFill>
          <a:blip r:embed="rId3" cstate="screen"/>
          <a:stretch>
            <a:fillRect/>
          </a:stretch>
        </p:blipFill>
        <p:spPr>
          <a:xfrm>
            <a:off x="1447800" y="685800"/>
            <a:ext cx="6172200" cy="6172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ounded Rectangle 6"/>
          <p:cNvSpPr/>
          <p:nvPr/>
        </p:nvSpPr>
        <p:spPr>
          <a:xfrm>
            <a:off x="609600" y="5486400"/>
            <a:ext cx="8001000" cy="9906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59" name="TextBox 7"/>
          <p:cNvSpPr txBox="1">
            <a:spLocks noChangeArrowheads="1"/>
          </p:cNvSpPr>
          <p:nvPr/>
        </p:nvSpPr>
        <p:spPr bwMode="auto">
          <a:xfrm>
            <a:off x="838200" y="5715000"/>
            <a:ext cx="7467600" cy="1200150"/>
          </a:xfrm>
          <a:prstGeom prst="rect">
            <a:avLst/>
          </a:prstGeom>
          <a:noFill/>
          <a:ln w="9525">
            <a:noFill/>
            <a:miter lim="800000"/>
            <a:headEnd/>
            <a:tailEnd/>
          </a:ln>
        </p:spPr>
        <p:txBody>
          <a:bodyPr>
            <a:spAutoFit/>
          </a:bodyPr>
          <a:lstStyle/>
          <a:p>
            <a:pPr algn="ctr"/>
            <a:r>
              <a:rPr lang="en-US">
                <a:latin typeface="Calibri" pitchFamily="34" charset="0"/>
              </a:rPr>
              <a:t>Indistar</a:t>
            </a:r>
            <a:r>
              <a:rPr lang="en-US" baseline="30000">
                <a:latin typeface="Calibri" pitchFamily="34" charset="0"/>
              </a:rPr>
              <a:t>®</a:t>
            </a:r>
            <a:r>
              <a:rPr lang="en-US">
                <a:latin typeface="Calibri" pitchFamily="34" charset="0"/>
              </a:rPr>
              <a:t> clears up the confusion on who should be doing what and who has the best ideas by putting the school back in the driver’s seat.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63850"/>
          <p:cNvPicPr>
            <a:picLocks noChangeAspect="1" noChangeArrowheads="1"/>
          </p:cNvPicPr>
          <p:nvPr/>
        </p:nvPicPr>
        <p:blipFill>
          <a:blip r:embed="rId2" cstate="print"/>
          <a:srcRect/>
          <a:stretch>
            <a:fillRect/>
          </a:stretch>
        </p:blipFill>
        <p:spPr bwMode="auto">
          <a:xfrm>
            <a:off x="0" y="0"/>
            <a:ext cx="9144000" cy="6907213"/>
          </a:xfrm>
          <a:prstGeom prst="rect">
            <a:avLst/>
          </a:prstGeom>
          <a:noFill/>
          <a:ln w="9525">
            <a:noFill/>
            <a:miter lim="800000"/>
            <a:headEnd/>
            <a:tailEnd/>
          </a:ln>
        </p:spPr>
      </p:pic>
      <p:pic>
        <p:nvPicPr>
          <p:cNvPr id="5" name="Picture 4" descr="change sign.jpg"/>
          <p:cNvPicPr>
            <a:picLocks noChangeAspect="1"/>
          </p:cNvPicPr>
          <p:nvPr/>
        </p:nvPicPr>
        <p:blipFill>
          <a:blip r:embed="rId3" cstate="screen"/>
          <a:stretch>
            <a:fillRect/>
          </a:stretch>
        </p:blipFill>
        <p:spPr>
          <a:xfrm>
            <a:off x="1447800" y="762000"/>
            <a:ext cx="6324600" cy="6324600"/>
          </a:xfrm>
          <a:prstGeom prst="rect">
            <a:avLst/>
          </a:prstGeom>
          <a:ln>
            <a:noFill/>
          </a:ln>
          <a:effectLst>
            <a:outerShdw blurRad="44450" dist="27940" dir="5400000" algn="ctr">
              <a:srgbClr val="000000">
                <a:alpha val="32000"/>
              </a:srgbClr>
            </a:outerShdw>
          </a:effectLst>
          <a:scene3d>
            <a:camera prst="perspectiveContrastingLeftFacing"/>
            <a:lightRig rig="balanced" dir="t">
              <a:rot lat="0" lon="0" rev="8700000"/>
            </a:lightRig>
          </a:scene3d>
          <a:sp3d>
            <a:bevelT w="190500" h="38100"/>
          </a:sp3d>
        </p:spPr>
      </p:pic>
      <p:sp>
        <p:nvSpPr>
          <p:cNvPr id="6" name="Rounded Rectangle 5"/>
          <p:cNvSpPr/>
          <p:nvPr/>
        </p:nvSpPr>
        <p:spPr>
          <a:xfrm>
            <a:off x="533400" y="4876800"/>
            <a:ext cx="8001000" cy="190500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2" name="TextBox 6"/>
          <p:cNvSpPr txBox="1">
            <a:spLocks noChangeArrowheads="1"/>
          </p:cNvSpPr>
          <p:nvPr/>
        </p:nvSpPr>
        <p:spPr bwMode="auto">
          <a:xfrm>
            <a:off x="762000" y="5029200"/>
            <a:ext cx="7467600" cy="2124075"/>
          </a:xfrm>
          <a:prstGeom prst="rect">
            <a:avLst/>
          </a:prstGeom>
          <a:noFill/>
          <a:ln w="9525">
            <a:noFill/>
            <a:miter lim="800000"/>
            <a:headEnd/>
            <a:tailEnd/>
          </a:ln>
        </p:spPr>
        <p:txBody>
          <a:bodyPr>
            <a:spAutoFit/>
          </a:bodyPr>
          <a:lstStyle/>
          <a:p>
            <a:pPr algn="ctr"/>
            <a:r>
              <a:rPr lang="en-US" sz="2400">
                <a:latin typeface="Calibri" pitchFamily="34" charset="0"/>
              </a:rPr>
              <a:t>The ultimate goal in school improvement is for the people associated with the school to drive its continuous improvement for the sake of their own children and students</a:t>
            </a:r>
            <a:r>
              <a:rPr lang="en-US">
                <a:latin typeface="Calibri" pitchFamily="34" charset="0"/>
              </a:rPr>
              <a:t>. </a:t>
            </a:r>
          </a:p>
          <a:p>
            <a:pPr algn="ctr"/>
            <a:endParaRPr lang="en-US">
              <a:latin typeface="Calibri" pitchFamily="34" charset="0"/>
            </a:endParaRPr>
          </a:p>
          <a:p>
            <a:pPr algn="ctr"/>
            <a:endParaRPr lang="en-US">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E6F6D741E3CB40AF59FB254FD7CF86" ma:contentTypeVersion="0" ma:contentTypeDescription="Create a new document." ma:contentTypeScope="" ma:versionID="c9337d02552aba9ec05bd66a8c5ec7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28B45-7745-41F7-B0AF-DFFCDA6D20ED}">
  <ds:schemaRefs>
    <ds:schemaRef ds:uri="http://schemas.microsoft.com/sharepoint/v3/contenttype/forms"/>
  </ds:schemaRefs>
</ds:datastoreItem>
</file>

<file path=customXml/itemProps2.xml><?xml version="1.0" encoding="utf-8"?>
<ds:datastoreItem xmlns:ds="http://schemas.openxmlformats.org/officeDocument/2006/customXml" ds:itemID="{CFF32052-944A-4AF8-B9ED-FC17D02DD251}">
  <ds:schemaRefs>
    <ds:schemaRef ds:uri="http://schemas.microsoft.com/office/infopath/2007/PartnerControl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AE23EDC-41C2-44F7-84B1-A02550CB8E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1257</TotalTime>
  <Words>2790</Words>
  <Application>Microsoft Office PowerPoint</Application>
  <PresentationFormat>On-screen Show (4:3)</PresentationFormat>
  <Paragraphs>217</Paragraphs>
  <Slides>47</Slides>
  <Notes>45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Sheley</dc:creator>
  <cp:lastModifiedBy>Shari L. Bernstein</cp:lastModifiedBy>
  <cp:revision>142</cp:revision>
  <dcterms:created xsi:type="dcterms:W3CDTF">2011-07-13T12:11:37Z</dcterms:created>
  <dcterms:modified xsi:type="dcterms:W3CDTF">2013-09-09T18:13:08Z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0x0101003EE6F6D741E3CB40AF59FB254FD7CF86</vt:lpwstr>
  </property>
</Properties>
</file>