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5.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6.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08" r:id="rId5"/>
    <p:sldMasterId id="2147484238" r:id="rId6"/>
    <p:sldMasterId id="2147484279" r:id="rId7"/>
    <p:sldMasterId id="2147484311" r:id="rId8"/>
    <p:sldMasterId id="2147484337" r:id="rId9"/>
    <p:sldMasterId id="2147484353" r:id="rId10"/>
    <p:sldMasterId id="2147484378" r:id="rId11"/>
    <p:sldMasterId id="2147484406" r:id="rId12"/>
  </p:sldMasterIdLst>
  <p:notesMasterIdLst>
    <p:notesMasterId r:id="rId29"/>
  </p:notesMasterIdLst>
  <p:handoutMasterIdLst>
    <p:handoutMasterId r:id="rId30"/>
  </p:handoutMasterIdLst>
  <p:sldIdLst>
    <p:sldId id="337" r:id="rId13"/>
    <p:sldId id="349" r:id="rId14"/>
    <p:sldId id="318" r:id="rId15"/>
    <p:sldId id="261" r:id="rId16"/>
    <p:sldId id="345" r:id="rId17"/>
    <p:sldId id="346" r:id="rId18"/>
    <p:sldId id="295" r:id="rId19"/>
    <p:sldId id="335" r:id="rId20"/>
    <p:sldId id="317" r:id="rId21"/>
    <p:sldId id="298" r:id="rId22"/>
    <p:sldId id="299" r:id="rId23"/>
    <p:sldId id="297" r:id="rId24"/>
    <p:sldId id="302" r:id="rId25"/>
    <p:sldId id="286" r:id="rId26"/>
    <p:sldId id="316" r:id="rId27"/>
    <p:sldId id="282" r:id="rId2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6" pos="7565">
          <p15:clr>
            <a:srgbClr val="A4A3A4"/>
          </p15:clr>
        </p15:guide>
        <p15:guide id="8" pos="3749" userDrawn="1">
          <p15:clr>
            <a:srgbClr val="A4A3A4"/>
          </p15:clr>
        </p15:guide>
        <p15:guide id="9" orient="horz" pos="220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cmAuthor>
  <p:cmAuthor id="3" name="Mary Feil-Jacobs" initials="MF" lastIdx="22" clrIdx="3">
    <p:extLst/>
  </p:cmAuthor>
  <p:cmAuthor id="4" name="Liz Butowicz" initials="LB"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025"/>
    <a:srgbClr val="60C4F2"/>
    <a:srgbClr val="000000"/>
    <a:srgbClr val="004B1C"/>
    <a:srgbClr val="525252"/>
    <a:srgbClr val="00017C"/>
    <a:srgbClr val="F3900B"/>
    <a:srgbClr val="EF8F0F"/>
    <a:srgbClr val="F0A102"/>
    <a:srgbClr val="FDA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89763" autoAdjust="0"/>
  </p:normalViewPr>
  <p:slideViewPr>
    <p:cSldViewPr snapToGrid="0" snapToObjects="1">
      <p:cViewPr>
        <p:scale>
          <a:sx n="41" d="100"/>
          <a:sy n="41" d="100"/>
        </p:scale>
        <p:origin x="-1109" y="-288"/>
      </p:cViewPr>
      <p:guideLst>
        <p:guide orient="horz" pos="2203"/>
        <p:guide pos="7565"/>
        <p:guide pos="37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howGuides="1">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6/22/2016 7:53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6/22/2016 7:53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icrosoft.sharepoint.com/teams/AcademicProducts/_layouts/15/WopiFrame.aspx?sourcedoc=%7b9FCB4829-F036-49F9-B787-159E4C466F49%7d&amp;file=14.10_FY15%20LeX%20Academic%20Portfolio%20Walking%20Deck.pptx&amp;action=defaul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microsoft.sharepoint.com/teams/AcademicProducts/ITA%20Landing%20Page%20Document%20Library/Forms/AllItems.aspx?RootFolder=/teams/AcademicProducts/ITA%20Landing%20Page%20Document%20Library/LeX%20Academic%20Products%20Update&amp;FolderCTID=0x01200032E3328540A84D42B571DAEC9F0BDE8D&amp;View=%7bD6091FF9-6006-4858-B3CB-A31D9A3273D9%7d" TargetMode="External"/><Relationship Id="rId5" Type="http://schemas.openxmlformats.org/officeDocument/2006/relationships/hyperlink" Target="https://microsoft.sharepoint.com/teams/AcademicProducts/SitePages/Academic%20Product%20Type%20Descriptions.aspx" TargetMode="External"/><Relationship Id="rId4" Type="http://schemas.openxmlformats.org/officeDocument/2006/relationships/hyperlink" Target="https://microsoft.sharepoint.com/teams/AcademicProducts/_layouts/15/WopiFrame.aspx?sourcedoc=%7bE0982B03-9C70-46E8-85BC-C6E160AE97EE%7d&amp;file=FY15-LeX_Academic_Title_Plan_Dashboard.xlsx&amp;action=defaul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Future-ready skills and credentials for employability in a STEM-infused economy and workforce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6/22/2016 7:53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889035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0406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90120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00035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C9F6D-6293-8343-AA03-4C25E0BADE90}"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858850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Academy coupled with Certification provides</a:t>
            </a:r>
            <a:r>
              <a:rPr lang="en-US" baseline="0" dirty="0"/>
              <a:t>  comprehensive technology training and skills validation solution for your educators and students ensuring the next generation is prepared for success in college and career.</a:t>
            </a:r>
          </a:p>
          <a:p>
            <a:endParaRPr lang="en-US" baseline="0" dirty="0"/>
          </a:p>
          <a:p>
            <a:r>
              <a:rPr lang="en-US" dirty="0"/>
              <a:t>Link to source: http://www.bls.gov/ooh/computer-and-information-technology/home.htm</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6/22/2016 7:53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825866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6/22/2016 7:53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84300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Academy reaches 1.7 million students and</a:t>
            </a:r>
            <a:r>
              <a:rPr lang="en-US" baseline="0" dirty="0"/>
              <a:t> over 85,000 educators annually providing the latest technology training, online learning and access to a full suite of resources and curriculum across three areas of study – localized to 10 core languages in 140 countries.  16,000 educators have been certified through Imagine Academy and 1.4 million student certification exams have been deployed in the last year.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6/22/2016 7:53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94602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6/22/2016 7:53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61699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Academy</a:t>
            </a:r>
            <a:r>
              <a:rPr lang="en-US" baseline="0" dirty="0"/>
              <a:t> and Certification provide a comprehensive technology education solution empowering the next generation with the knowledge and skills to succeed in college and career.  The vast majority of new jobs created in the next five years will require technology skills.  Providing your institution to the resources available through Imagine Academy ensures that your students have access to the latest technology training and allows students to validate their new skills with globally recognized Microsoft Certification.  </a:t>
            </a:r>
          </a:p>
          <a:p>
            <a:endParaRPr lang="en-US" baseline="0" dirty="0"/>
          </a:p>
          <a:p>
            <a:pPr marL="0" marR="0" lvl="1" indent="0" algn="l" defTabSz="932742" rtl="0" eaLnBrk="1" fontAlgn="auto" latinLnBrk="0" hangingPunct="1">
              <a:lnSpc>
                <a:spcPct val="90000"/>
              </a:lnSpc>
              <a:spcBef>
                <a:spcPts val="0"/>
              </a:spcBef>
              <a:spcAft>
                <a:spcPts val="340"/>
              </a:spcAft>
              <a:buClrTx/>
              <a:buSzTx/>
              <a:buFontTx/>
              <a:buNone/>
              <a:tabLst/>
              <a:defRPr/>
            </a:pPr>
            <a:r>
              <a:rPr lang="en-US" baseline="0" dirty="0"/>
              <a:t>What: </a:t>
            </a:r>
            <a:r>
              <a:rPr lang="en-US" sz="1763" kern="0" dirty="0">
                <a:gradFill>
                  <a:gsLst>
                    <a:gs pos="0">
                      <a:srgbClr val="FFFFFF"/>
                    </a:gs>
                    <a:gs pos="100000">
                      <a:srgbClr val="FFFFFF"/>
                    </a:gs>
                  </a:gsLst>
                  <a:lin ang="5400000" scaled="0"/>
                </a:gradFill>
                <a:latin typeface="Segoe UI Light"/>
                <a:cs typeface="Segoe UI Light"/>
              </a:rPr>
              <a:t>A complete </a:t>
            </a:r>
            <a:r>
              <a:rPr lang="en-US" sz="1763" b="1" kern="0" dirty="0">
                <a:gradFill>
                  <a:gsLst>
                    <a:gs pos="0">
                      <a:srgbClr val="FFFFFF"/>
                    </a:gs>
                    <a:gs pos="100000">
                      <a:srgbClr val="FFFFFF"/>
                    </a:gs>
                  </a:gsLst>
                  <a:lin ang="5400000" scaled="0"/>
                </a:gradFill>
                <a:latin typeface="Segoe UI Semibold"/>
                <a:cs typeface="Segoe UI Semibold"/>
              </a:rPr>
              <a:t>technology education </a:t>
            </a:r>
            <a:r>
              <a:rPr lang="en-US" sz="1763" kern="0" dirty="0">
                <a:gradFill>
                  <a:gsLst>
                    <a:gs pos="0">
                      <a:srgbClr val="FFFFFF"/>
                    </a:gs>
                    <a:gs pos="100000">
                      <a:srgbClr val="FFFFFF"/>
                    </a:gs>
                  </a:gsLst>
                  <a:lin ang="5400000" scaled="0"/>
                </a:gradFill>
                <a:latin typeface="Segoe UI Light"/>
                <a:cs typeface="Segoe UI Light"/>
              </a:rPr>
              <a:t>solution connecting staff, teachers, students, employers and local communities through leading-edge</a:t>
            </a:r>
            <a:r>
              <a:rPr lang="en-US" sz="1763" kern="0" dirty="0">
                <a:gradFill>
                  <a:gsLst>
                    <a:gs pos="0">
                      <a:srgbClr val="FFFFFF"/>
                    </a:gs>
                    <a:gs pos="100000">
                      <a:srgbClr val="FFFFFF"/>
                    </a:gs>
                  </a:gsLst>
                  <a:lin ang="5400000" scaled="0"/>
                </a:gradFill>
              </a:rPr>
              <a:t> </a:t>
            </a:r>
            <a:r>
              <a:rPr lang="en-US" sz="1763" b="1" kern="0" dirty="0">
                <a:gradFill>
                  <a:gsLst>
                    <a:gs pos="0">
                      <a:srgbClr val="FFFFFF"/>
                    </a:gs>
                    <a:gs pos="100000">
                      <a:srgbClr val="FFFFFF"/>
                    </a:gs>
                  </a:gsLst>
                  <a:lin ang="5400000" scaled="0"/>
                </a:gradFill>
                <a:latin typeface="Segoe UI Semibold"/>
                <a:cs typeface="Segoe UI Semibold"/>
              </a:rPr>
              <a:t>technology skills development</a:t>
            </a:r>
          </a:p>
          <a:p>
            <a:pPr marL="0" marR="0" lvl="1" indent="0" algn="l" defTabSz="932742" rtl="0" eaLnBrk="1" fontAlgn="auto" latinLnBrk="0" hangingPunct="1">
              <a:lnSpc>
                <a:spcPct val="90000"/>
              </a:lnSpc>
              <a:spcBef>
                <a:spcPts val="0"/>
              </a:spcBef>
              <a:spcAft>
                <a:spcPts val="340"/>
              </a:spcAft>
              <a:buClrTx/>
              <a:buSzTx/>
              <a:buFontTx/>
              <a:buNone/>
              <a:tabLst/>
              <a:defRPr/>
            </a:pPr>
            <a:endParaRPr lang="en-US" sz="1763" b="1" kern="0" dirty="0">
              <a:gradFill>
                <a:gsLst>
                  <a:gs pos="0">
                    <a:srgbClr val="FFFFFF"/>
                  </a:gs>
                  <a:gs pos="100000">
                    <a:srgbClr val="FFFFFF"/>
                  </a:gs>
                </a:gsLst>
                <a:lin ang="5400000" scaled="0"/>
              </a:gradFill>
              <a:latin typeface="Segoe UI Semibold"/>
              <a:cs typeface="Segoe UI Semibold"/>
            </a:endParaRPr>
          </a:p>
          <a:p>
            <a:pPr marL="0" marR="0" lvl="1" indent="0" algn="l" defTabSz="932742" rtl="0" eaLnBrk="1" fontAlgn="auto" latinLnBrk="0" hangingPunct="1">
              <a:lnSpc>
                <a:spcPct val="90000"/>
              </a:lnSpc>
              <a:spcBef>
                <a:spcPts val="0"/>
              </a:spcBef>
              <a:spcAft>
                <a:spcPts val="340"/>
              </a:spcAft>
              <a:buClrTx/>
              <a:buSzTx/>
              <a:buFontTx/>
              <a:buNone/>
              <a:tabLst/>
              <a:defRPr/>
            </a:pPr>
            <a:r>
              <a:rPr lang="en-US" sz="1763" kern="0" dirty="0">
                <a:gradFill>
                  <a:gsLst>
                    <a:gs pos="0">
                      <a:srgbClr val="FFFFFF"/>
                    </a:gs>
                    <a:gs pos="100000">
                      <a:srgbClr val="FFFFFF"/>
                    </a:gs>
                  </a:gsLst>
                  <a:lin ang="5400000" scaled="0"/>
                </a:gradFill>
                <a:latin typeface="Segoe UI Light"/>
                <a:cs typeface="Segoe UI Light"/>
              </a:rPr>
              <a:t>Why:</a:t>
            </a:r>
            <a:r>
              <a:rPr lang="en-US" sz="1763" kern="0" baseline="0" dirty="0">
                <a:gradFill>
                  <a:gsLst>
                    <a:gs pos="0">
                      <a:srgbClr val="FFFFFF"/>
                    </a:gs>
                    <a:gs pos="100000">
                      <a:srgbClr val="FFFFFF"/>
                    </a:gs>
                  </a:gsLst>
                  <a:lin ang="5400000" scaled="0"/>
                </a:gradFill>
                <a:latin typeface="Segoe UI Light"/>
                <a:cs typeface="Segoe UI Light"/>
              </a:rPr>
              <a:t> </a:t>
            </a:r>
            <a:r>
              <a:rPr lang="en-US" sz="1763" kern="0" dirty="0">
                <a:gradFill>
                  <a:gsLst>
                    <a:gs pos="0">
                      <a:srgbClr val="FFFFFF"/>
                    </a:gs>
                    <a:gs pos="100000">
                      <a:srgbClr val="FFFFFF"/>
                    </a:gs>
                  </a:gsLst>
                  <a:lin ang="5400000" scaled="0"/>
                </a:gradFill>
                <a:latin typeface="Segoe UI Light"/>
                <a:cs typeface="Segoe UI Light"/>
              </a:rPr>
              <a:t>Connects </a:t>
            </a:r>
            <a:r>
              <a:rPr lang="en-US" sz="1763" b="1" kern="0" dirty="0">
                <a:gradFill>
                  <a:gsLst>
                    <a:gs pos="0">
                      <a:srgbClr val="FFFFFF"/>
                    </a:gs>
                    <a:gs pos="100000">
                      <a:srgbClr val="FFFFFF"/>
                    </a:gs>
                  </a:gsLst>
                  <a:lin ang="5400000" scaled="0"/>
                </a:gradFill>
                <a:latin typeface="Segoe UI Semibold"/>
                <a:cs typeface="Segoe UI Semibold"/>
              </a:rPr>
              <a:t>education and the real world. </a:t>
            </a:r>
            <a:r>
              <a:rPr lang="en-US" sz="1763" kern="0" dirty="0">
                <a:gradFill>
                  <a:gsLst>
                    <a:gs pos="0">
                      <a:srgbClr val="FFFFFF"/>
                    </a:gs>
                    <a:gs pos="100000">
                      <a:srgbClr val="FFFFFF"/>
                    </a:gs>
                  </a:gsLst>
                  <a:lin ang="5400000" scaled="0"/>
                </a:gradFill>
                <a:latin typeface="Segoe UI Light"/>
                <a:cs typeface="Segoe UI Light"/>
              </a:rPr>
              <a:t>Equips </a:t>
            </a:r>
            <a:r>
              <a:rPr lang="en-US" sz="1763" b="1" kern="0" dirty="0">
                <a:gradFill>
                  <a:gsLst>
                    <a:gs pos="0">
                      <a:srgbClr val="FFFFFF"/>
                    </a:gs>
                    <a:gs pos="100000">
                      <a:srgbClr val="FFFFFF"/>
                    </a:gs>
                  </a:gsLst>
                  <a:lin ang="5400000" scaled="0"/>
                </a:gradFill>
                <a:latin typeface="Segoe UI Semibold"/>
                <a:cs typeface="Segoe UI Semibold"/>
              </a:rPr>
              <a:t>students</a:t>
            </a:r>
            <a:r>
              <a:rPr lang="en-US" sz="1763" kern="0" dirty="0">
                <a:gradFill>
                  <a:gsLst>
                    <a:gs pos="0">
                      <a:srgbClr val="FFFFFF"/>
                    </a:gs>
                    <a:gs pos="100000">
                      <a:srgbClr val="FFFFFF"/>
                    </a:gs>
                  </a:gsLst>
                  <a:lin ang="5400000" scaled="0"/>
                </a:gradFill>
                <a:latin typeface="Segoe UI Semibold"/>
                <a:cs typeface="Segoe UI Semibold"/>
              </a:rPr>
              <a:t> </a:t>
            </a:r>
            <a:r>
              <a:rPr lang="en-US" sz="1763" kern="0" dirty="0">
                <a:gradFill>
                  <a:gsLst>
                    <a:gs pos="0">
                      <a:srgbClr val="FFFFFF"/>
                    </a:gs>
                    <a:gs pos="100000">
                      <a:srgbClr val="FFFFFF"/>
                    </a:gs>
                  </a:gsLst>
                  <a:lin ang="5400000" scaled="0"/>
                </a:gradFill>
                <a:latin typeface="Segoe UI Light"/>
                <a:cs typeface="Segoe UI Light"/>
              </a:rPr>
              <a:t>with the IT and productivity skills needed for successful careers in today’s workforce. Provides professional development resources for </a:t>
            </a:r>
            <a:r>
              <a:rPr lang="en-US" sz="1763" b="1" kern="0" dirty="0">
                <a:gradFill>
                  <a:gsLst>
                    <a:gs pos="0">
                      <a:srgbClr val="FFFFFF"/>
                    </a:gs>
                    <a:gs pos="100000">
                      <a:srgbClr val="FFFFFF"/>
                    </a:gs>
                  </a:gsLst>
                  <a:lin ang="5400000" scaled="0"/>
                </a:gradFill>
                <a:latin typeface="Segoe UI Semibold"/>
                <a:cs typeface="Segoe UI Semibold"/>
              </a:rPr>
              <a:t>staff and educators</a:t>
            </a:r>
          </a:p>
          <a:p>
            <a:pPr marL="0" marR="0" lvl="1" indent="0" algn="l" defTabSz="932742" rtl="0" eaLnBrk="1" fontAlgn="auto" latinLnBrk="0" hangingPunct="1">
              <a:lnSpc>
                <a:spcPct val="90000"/>
              </a:lnSpc>
              <a:spcBef>
                <a:spcPts val="0"/>
              </a:spcBef>
              <a:spcAft>
                <a:spcPts val="340"/>
              </a:spcAft>
              <a:buClrTx/>
              <a:buSzTx/>
              <a:buFontTx/>
              <a:buNone/>
              <a:tabLst/>
              <a:defRPr/>
            </a:pPr>
            <a:endParaRPr lang="en-US" sz="1763" b="1" kern="0" dirty="0">
              <a:gradFill>
                <a:gsLst>
                  <a:gs pos="0">
                    <a:srgbClr val="FFFFFF"/>
                  </a:gs>
                  <a:gs pos="100000">
                    <a:srgbClr val="FFFFFF"/>
                  </a:gs>
                </a:gsLst>
                <a:lin ang="5400000" scaled="0"/>
              </a:gradFill>
              <a:latin typeface="Segoe UI Semibold"/>
              <a:cs typeface="Segoe UI Semibold"/>
            </a:endParaRPr>
          </a:p>
          <a:p>
            <a:pPr marL="0" marR="0" lvl="1" indent="0" algn="l" defTabSz="932742" rtl="0" eaLnBrk="1" fontAlgn="auto" latinLnBrk="0" hangingPunct="1">
              <a:lnSpc>
                <a:spcPct val="90000"/>
              </a:lnSpc>
              <a:spcBef>
                <a:spcPts val="0"/>
              </a:spcBef>
              <a:spcAft>
                <a:spcPts val="340"/>
              </a:spcAft>
              <a:buClrTx/>
              <a:buSzTx/>
              <a:buFontTx/>
              <a:buNone/>
              <a:tabLst/>
              <a:defRPr/>
            </a:pPr>
            <a:r>
              <a:rPr lang="en-US" sz="1763" b="0" kern="0" dirty="0">
                <a:gradFill>
                  <a:gsLst>
                    <a:gs pos="0">
                      <a:srgbClr val="FFFFFF"/>
                    </a:gs>
                    <a:gs pos="100000">
                      <a:srgbClr val="FFFFFF"/>
                    </a:gs>
                  </a:gsLst>
                  <a:lin ang="5400000" scaled="0"/>
                </a:gradFill>
                <a:latin typeface="Segoe UI Semibold"/>
                <a:cs typeface="Segoe UI Semibold"/>
              </a:rPr>
              <a:t>Who: </a:t>
            </a:r>
            <a:r>
              <a:rPr lang="en-US" sz="1763" b="0" kern="0" dirty="0">
                <a:gradFill>
                  <a:gsLst>
                    <a:gs pos="0">
                      <a:srgbClr val="FFFFFF"/>
                    </a:gs>
                    <a:gs pos="100000">
                      <a:srgbClr val="FFFFFF"/>
                    </a:gs>
                  </a:gsLst>
                  <a:lin ang="5400000" scaled="0"/>
                </a:gradFill>
                <a:latin typeface="Segoe UI Light"/>
                <a:cs typeface="Segoe UI Light"/>
              </a:rPr>
              <a:t>Membership </a:t>
            </a:r>
            <a:r>
              <a:rPr lang="en-US" sz="1763" kern="0" dirty="0">
                <a:gradFill>
                  <a:gsLst>
                    <a:gs pos="0">
                      <a:srgbClr val="FFFFFF"/>
                    </a:gs>
                    <a:gs pos="100000">
                      <a:srgbClr val="FFFFFF"/>
                    </a:gs>
                  </a:gsLst>
                  <a:lin ang="5400000" scaled="0"/>
                </a:gradFill>
                <a:latin typeface="Segoe UI Light"/>
                <a:cs typeface="Segoe UI Light"/>
              </a:rPr>
              <a:t>is open to </a:t>
            </a:r>
            <a:r>
              <a:rPr lang="en-US" sz="1763" b="1" kern="0" dirty="0">
                <a:gradFill>
                  <a:gsLst>
                    <a:gs pos="0">
                      <a:srgbClr val="FFFFFF"/>
                    </a:gs>
                    <a:gs pos="100000">
                      <a:srgbClr val="FFFFFF"/>
                    </a:gs>
                  </a:gsLst>
                  <a:lin ang="5400000" scaled="0"/>
                </a:gradFill>
                <a:latin typeface="Segoe UI Semibold"/>
                <a:cs typeface="Segoe UI Semibold"/>
              </a:rPr>
              <a:t>academic institutions </a:t>
            </a:r>
            <a:r>
              <a:rPr lang="en-US" sz="1763" kern="0" dirty="0">
                <a:gradFill>
                  <a:gsLst>
                    <a:gs pos="0">
                      <a:srgbClr val="FFFFFF"/>
                    </a:gs>
                    <a:gs pos="100000">
                      <a:srgbClr val="FFFFFF"/>
                    </a:gs>
                  </a:gsLst>
                  <a:lin ang="5400000" scaled="0"/>
                </a:gradFill>
                <a:latin typeface="Segoe UI Light"/>
                <a:cs typeface="Segoe UI Light"/>
              </a:rPr>
              <a:t>including public or private K–12 schools, vocational schools, correspondence schools, junior colleges, colleges, universities, libraries, or scientific/technical schools</a:t>
            </a:r>
          </a:p>
          <a:p>
            <a:pPr marL="0" marR="0" lvl="1" indent="0" algn="l" defTabSz="932742" rtl="0" eaLnBrk="1" fontAlgn="auto" latinLnBrk="0" hangingPunct="1">
              <a:lnSpc>
                <a:spcPct val="90000"/>
              </a:lnSpc>
              <a:spcBef>
                <a:spcPts val="0"/>
              </a:spcBef>
              <a:spcAft>
                <a:spcPts val="340"/>
              </a:spcAft>
              <a:buClrTx/>
              <a:buSzTx/>
              <a:buFontTx/>
              <a:buNone/>
              <a:tabLst/>
              <a:defRPr/>
            </a:pPr>
            <a:endParaRPr lang="en-US" sz="1763" kern="0" dirty="0">
              <a:gradFill>
                <a:gsLst>
                  <a:gs pos="0">
                    <a:srgbClr val="FFFFFF"/>
                  </a:gs>
                  <a:gs pos="100000">
                    <a:srgbClr val="FFFFFF"/>
                  </a:gs>
                </a:gsLst>
                <a:lin ang="5400000" scaled="0"/>
              </a:gradFill>
            </a:endParaRPr>
          </a:p>
          <a:p>
            <a:pPr marL="0" marR="0" lvl="1" indent="0" algn="l" defTabSz="932742" rtl="0" eaLnBrk="1" fontAlgn="auto" latinLnBrk="0" hangingPunct="1">
              <a:lnSpc>
                <a:spcPct val="90000"/>
              </a:lnSpc>
              <a:spcBef>
                <a:spcPts val="0"/>
              </a:spcBef>
              <a:spcAft>
                <a:spcPts val="340"/>
              </a:spcAft>
              <a:buClrTx/>
              <a:buSzTx/>
              <a:buFontTx/>
              <a:buNone/>
              <a:tabLst/>
              <a:defRPr/>
            </a:pPr>
            <a:endParaRPr lang="en-US" sz="1763" kern="0" dirty="0">
              <a:gradFill>
                <a:gsLst>
                  <a:gs pos="0">
                    <a:srgbClr val="FFFFFF"/>
                  </a:gs>
                  <a:gs pos="100000">
                    <a:srgbClr val="FFFFFF"/>
                  </a:gs>
                </a:gsLst>
                <a:lin ang="5400000" scaled="0"/>
              </a:gradFill>
              <a:latin typeface="Segoe UI Semibold"/>
              <a:cs typeface="Segoe UI Semibold"/>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6/22/2016 7:53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03889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Certifications</a:t>
            </a:r>
            <a:r>
              <a:rPr lang="en-US" baseline="0" dirty="0"/>
              <a:t> validate newly acquired technology skills, setting your students apart from other candidates and boosting their potential career opportunities.  Employers recognize Microsoft Certifications around the world as the premier technology certification.  Candidates with certifications are more likely to be hired, reach full productivity sooner, are retained in positions longer and see faster career advancement than their non-certified peers on average.  They also earn 15% more, are 20% more productive and can support complex and evolving technologies and more readily identify and address security issues.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6/22/2016 7:53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90273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A0E0ACA-1581-4B46-8822-F7C11A1637B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6/22/2016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27096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a:solidFill>
                  <a:schemeClr val="bg1"/>
                </a:solidFill>
                <a:latin typeface="Segoe UI Semibold"/>
                <a:cs typeface="Segoe UI Semibold"/>
                <a:hlinkClick r:id="rId3" invalidUrl="https://microsoft.sharepoint.com/teams/AcademicProducts/_layouts/15/WopiFrame.aspx?sourcedoc={9FCB4829-F036-49F9-B787-159E4C466F49}&amp;file=14.10_FY15 LeX Academic Portfolio Walking Deck.pptx&amp;action=default"/>
              </a:rPr>
              <a:t>Academic Curriculum Overview </a:t>
            </a:r>
            <a:endParaRPr lang="en-US" sz="900" dirty="0">
              <a:solidFill>
                <a:schemeClr val="bg1"/>
              </a:solidFill>
              <a:latin typeface="Segoe UI Semibold"/>
              <a:cs typeface="Segoe UI Semibold"/>
            </a:endParaRP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900" dirty="0">
              <a:solidFill>
                <a:schemeClr val="bg1"/>
              </a:solidFill>
              <a:latin typeface="Segoe UI Semibold"/>
              <a:cs typeface="Segoe UI Semibold"/>
            </a:endParaRP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a:solidFill>
                  <a:schemeClr val="bg1"/>
                </a:solidFill>
                <a:latin typeface="Segoe UI Semibold"/>
                <a:cs typeface="Segoe UI Semibold"/>
                <a:hlinkClick r:id="rId4" invalidUrl="https://microsoft.sharepoint.com/teams/AcademicProducts/_layouts/15/WopiFrame.aspx?sourcedoc={E0982B03-9C70-46E8-85BC-C6E160AE97EE}&amp;file=FY15-LeX_Academic_Title_Plan_Dashboard.xlsx&amp;action=default"/>
              </a:rPr>
              <a:t>Academic Title Plan Dashboard </a:t>
            </a:r>
            <a:endParaRPr lang="en-US" sz="900" dirty="0">
              <a:solidFill>
                <a:schemeClr val="bg1"/>
              </a:solidFill>
              <a:latin typeface="Segoe UI Semibold"/>
              <a:cs typeface="Segoe UI Semibold"/>
            </a:endParaRP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900" dirty="0">
              <a:solidFill>
                <a:schemeClr val="bg1"/>
              </a:solidFill>
              <a:latin typeface="Segoe UI Semibold"/>
              <a:cs typeface="Segoe UI Semibold"/>
            </a:endParaRP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a:solidFill>
                  <a:schemeClr val="bg1"/>
                </a:solidFill>
                <a:latin typeface="Segoe UI Semibold"/>
                <a:cs typeface="Segoe UI Semibold"/>
                <a:hlinkClick r:id="rId5" invalidUrl="https://microsoft.sharepoint.com/teams/AcademicProducts/SitePages/Academic Product Type Descriptions.aspx"/>
              </a:rPr>
              <a:t>Academic Product Type Descriptions</a:t>
            </a:r>
            <a:endParaRPr lang="en-US" sz="900" dirty="0">
              <a:solidFill>
                <a:schemeClr val="bg1"/>
              </a:solidFill>
              <a:latin typeface="Segoe UI Semibold"/>
              <a:cs typeface="Segoe UI Semibold"/>
            </a:endParaRP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900" dirty="0">
              <a:solidFill>
                <a:schemeClr val="bg1"/>
              </a:solidFill>
              <a:latin typeface="Segoe UI Semibold"/>
              <a:cs typeface="Segoe UI Semibold"/>
            </a:endParaRP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a:solidFill>
                  <a:schemeClr val="bg1"/>
                </a:solidFill>
                <a:latin typeface="Segoe UI Semibold"/>
                <a:cs typeface="Segoe UI Semibold"/>
                <a:hlinkClick r:id="rId6" invalidUrl="https://microsoft.sharepoint.com/teams/AcademicProducts/ITA Landing Page Document Library/Forms/AllItems.aspx?RootFolder=/teams/AcademicProducts/ITA Landing Page Document Library/LeX Academic Products Update&amp;FolderCTID=0x01200032E3328540A84D42B571DAEC9F0BDE8D&amp;View={D6091FF9-6006-4858-B3CB-A31D9A3273D9}"/>
              </a:rPr>
              <a:t>Academic Products Newsletters</a:t>
            </a:r>
            <a:endParaRPr lang="en-US" sz="900" dirty="0">
              <a:solidFill>
                <a:schemeClr val="bg1"/>
              </a:solidFill>
              <a:latin typeface="Segoe UI Semibold"/>
              <a:cs typeface="Segoe UI Semibold"/>
            </a:endParaRP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900" dirty="0">
              <a:solidFill>
                <a:schemeClr val="bg1"/>
              </a:solidFill>
              <a:latin typeface="Segoe UI Semibold"/>
              <a:cs typeface="Segoe UI Semibold"/>
            </a:endParaRPr>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900" dirty="0">
              <a:solidFill>
                <a:schemeClr val="bg1"/>
              </a:solidFill>
              <a:latin typeface="Segoe UI Semibold"/>
              <a:cs typeface="Segoe UI Semibold"/>
            </a:endParaRP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6380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6/22/2016 7:53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41711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6/22/2016 7:53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1863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8B263312-38AA-4E1E-B2B5-0F8F122B24FE}"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45270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6000" spc="-80" baseline="0">
                <a:gradFill>
                  <a:gsLst>
                    <a:gs pos="3333">
                      <a:schemeClr val="tx2"/>
                    </a:gs>
                    <a:gs pos="39000">
                      <a:schemeClr val="tx2"/>
                    </a:gs>
                  </a:gsLst>
                  <a:lin ang="5400000" scaled="0"/>
                </a:gradFill>
              </a:defRPr>
            </a:lvl1pPr>
          </a:lstStyle>
          <a:p>
            <a:r>
              <a:rPr lang="en-US" dirty="0"/>
              <a:t>Presentation title</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5759" y="1371600"/>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chemeClr val="tx2"/>
                </a:solidFill>
                <a:latin typeface="+mj-lt"/>
              </a:defRPr>
            </a:lvl1pPr>
            <a:lvl2pPr marL="0" indent="0">
              <a:spcBef>
                <a:spcPts val="600"/>
              </a:spcBef>
              <a:buNone/>
              <a:defRPr sz="2000"/>
            </a:lvl2pPr>
            <a:lvl3pPr marL="231775" indent="0">
              <a:spcBef>
                <a:spcPts val="600"/>
              </a:spcBef>
              <a:buNone/>
              <a:tabLst/>
              <a:defRPr sz="2000"/>
            </a:lvl3pPr>
            <a:lvl4pPr marL="460375" indent="0">
              <a:spcBef>
                <a:spcPts val="600"/>
              </a:spcBef>
              <a:buNone/>
              <a:defRPr/>
            </a:lvl4pPr>
            <a:lvl5pPr marL="685800" indent="0">
              <a:spcBef>
                <a:spcPts val="60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00800" y="1371600"/>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chemeClr val="tx2"/>
                </a:solidFill>
                <a:latin typeface="+mj-lt"/>
              </a:defRPr>
            </a:lvl1pPr>
            <a:lvl2pPr marL="0" indent="0">
              <a:spcBef>
                <a:spcPts val="600"/>
              </a:spcBef>
              <a:buNone/>
              <a:defRPr sz="2000"/>
            </a:lvl2pPr>
            <a:lvl3pPr marL="231775" indent="0">
              <a:spcBef>
                <a:spcPts val="600"/>
              </a:spcBef>
              <a:buNone/>
              <a:tabLst/>
              <a:defRPr sz="2000"/>
            </a:lvl3pPr>
            <a:lvl4pPr marL="460375" indent="0">
              <a:spcBef>
                <a:spcPts val="600"/>
              </a:spcBef>
              <a:buNone/>
              <a:defRPr/>
            </a:lvl4pPr>
            <a:lvl5pPr marL="685800" indent="0">
              <a:spcBef>
                <a:spcPts val="60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05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574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2123091"/>
            <a:ext cx="9143936" cy="1831379"/>
          </a:xfrm>
          <a:noFill/>
        </p:spPr>
        <p:txBody>
          <a:bodyPr lIns="109719" tIns="68576" rIns="109719" bIns="68576" anchor="t" anchorCtr="0"/>
          <a:lstStyle>
            <a:lvl1pPr>
              <a:defRPr sz="5984"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5" y="3954469"/>
            <a:ext cx="9143936" cy="1828801"/>
          </a:xfrm>
          <a:noFill/>
        </p:spPr>
        <p:txBody>
          <a:bodyPr lIns="109719" tIns="82290" rIns="109719" bIns="82290">
            <a:noAutofit/>
          </a:bodyPr>
          <a:lstStyle>
            <a:lvl1pPr marL="0" indent="0">
              <a:spcBef>
                <a:spcPts val="0"/>
              </a:spcBef>
              <a:buNone/>
              <a:defRPr sz="3536"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6"/>
            <a:ext cx="2557752" cy="547906"/>
          </a:xfrm>
          <a:prstGeom prst="rect">
            <a:avLst/>
          </a:prstGeom>
        </p:spPr>
      </p:pic>
    </p:spTree>
    <p:extLst>
      <p:ext uri="{BB962C8B-B14F-4D97-AF65-F5344CB8AC3E}">
        <p14:creationId xmlns:p14="http://schemas.microsoft.com/office/powerpoint/2010/main" val="3272127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40" y="3954471"/>
            <a:ext cx="10058402" cy="1829593"/>
          </a:xfrm>
          <a:noFill/>
        </p:spPr>
        <p:txBody>
          <a:bodyPr lIns="137150" tIns="109719" rIns="137150" bIns="109719">
            <a:noAutofit/>
          </a:bodyPr>
          <a:lstStyle>
            <a:lvl1pPr marL="0" indent="0">
              <a:spcBef>
                <a:spcPts val="0"/>
              </a:spcBef>
              <a:buNone/>
              <a:defRPr sz="3536"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1903242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65933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9"/>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524617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5734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dirty="0" err="1">
              <a:solidFill>
                <a:srgbClr val="008272"/>
              </a:solidFill>
              <a:ea typeface="Segoe UI" pitchFamily="34" charset="0"/>
              <a:cs typeface="Segoe UI" pitchFamily="34" charset="0"/>
            </a:endParaRPr>
          </a:p>
        </p:txBody>
      </p:sp>
      <p:sp>
        <p:nvSpPr>
          <p:cNvPr id="2" name="Title 1"/>
          <p:cNvSpPr>
            <a:spLocks noGrp="1"/>
          </p:cNvSpPr>
          <p:nvPr>
            <p:ph type="title" hasCustomPrompt="1"/>
          </p:nvPr>
        </p:nvSpPr>
        <p:spPr>
          <a:xfrm>
            <a:off x="274705" y="2123091"/>
            <a:ext cx="9143936" cy="1831379"/>
          </a:xfrm>
          <a:noFill/>
        </p:spPr>
        <p:txBody>
          <a:bodyPr lIns="109719" tIns="68576" rIns="109719" bIns="68576" anchor="t" anchorCtr="0"/>
          <a:lstStyle>
            <a:lvl1pPr>
              <a:defRPr sz="5984"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5" y="3954469"/>
            <a:ext cx="9143936" cy="1828801"/>
          </a:xfrm>
          <a:noFill/>
        </p:spPr>
        <p:txBody>
          <a:bodyPr lIns="109719" tIns="82290" rIns="109719" bIns="82290">
            <a:noAutofit/>
          </a:bodyPr>
          <a:lstStyle>
            <a:lvl1pPr marL="0" indent="0">
              <a:spcBef>
                <a:spcPts val="0"/>
              </a:spcBef>
              <a:buNone/>
              <a:defRPr sz="3536"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6"/>
            <a:ext cx="2557752" cy="547906"/>
          </a:xfrm>
          <a:prstGeom prst="rect">
            <a:avLst/>
          </a:prstGeom>
        </p:spPr>
      </p:pic>
    </p:spTree>
    <p:extLst>
      <p:ext uri="{BB962C8B-B14F-4D97-AF65-F5344CB8AC3E}">
        <p14:creationId xmlns:p14="http://schemas.microsoft.com/office/powerpoint/2010/main" val="4215208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40" y="3954471"/>
            <a:ext cx="10058402" cy="1829593"/>
          </a:xfrm>
          <a:noFill/>
        </p:spPr>
        <p:txBody>
          <a:bodyPr lIns="137150" tIns="109719" rIns="137150" bIns="109719">
            <a:noAutofit/>
          </a:bodyPr>
          <a:lstStyle>
            <a:lvl1pPr marL="0" indent="0">
              <a:spcBef>
                <a:spcPts val="0"/>
              </a:spcBef>
              <a:buNone/>
              <a:defRPr sz="3536"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936215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2826472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Section Title Accent Color 1">
    <p:bg>
      <p:bgPr>
        <a:solidFill>
          <a:srgbClr val="00827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9"/>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193942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5760" y="1371600"/>
            <a:ext cx="5669280" cy="2043636"/>
          </a:xfrm>
        </p:spPr>
        <p:txBody>
          <a:bodyPr wrap="square">
            <a:spAutoFit/>
          </a:bodyPr>
          <a:lstStyle>
            <a:lvl1pPr marL="0" indent="0">
              <a:spcBef>
                <a:spcPts val="600"/>
              </a:spcBef>
              <a:buClr>
                <a:schemeClr val="tx2"/>
              </a:buClr>
              <a:buFont typeface="Arial" pitchFamily="34" charset="0"/>
              <a:buNone/>
              <a:defRPr sz="2800" spc="-30" baseline="0">
                <a:solidFill>
                  <a:schemeClr val="tx2"/>
                </a:solidFill>
                <a:latin typeface="+mj-lt"/>
              </a:defRPr>
            </a:lvl1pPr>
            <a:lvl2pPr marL="228600" indent="-228600">
              <a:spcBef>
                <a:spcPts val="600"/>
              </a:spcBef>
              <a:defRPr sz="2000"/>
            </a:lvl2pPr>
            <a:lvl3pPr marL="457200" indent="-228600">
              <a:spcBef>
                <a:spcPts val="600"/>
              </a:spcBef>
              <a:tabLst/>
              <a:defRPr sz="2000"/>
            </a:lvl3pPr>
            <a:lvl4pPr marL="685800" indent="-228600">
              <a:spcBef>
                <a:spcPts val="600"/>
              </a:spcBef>
              <a:defRPr sz="2000"/>
            </a:lvl4pPr>
            <a:lvl5pPr marL="914400" indent="-228600">
              <a:spcBef>
                <a:spcPts val="600"/>
              </a:spcBef>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00800" y="1371600"/>
            <a:ext cx="5669280" cy="2043636"/>
          </a:xfrm>
        </p:spPr>
        <p:txBody>
          <a:bodyPr wrap="square">
            <a:spAutoFit/>
          </a:bodyPr>
          <a:lstStyle>
            <a:lvl1pPr marL="0" indent="0">
              <a:spcBef>
                <a:spcPts val="600"/>
              </a:spcBef>
              <a:buClr>
                <a:schemeClr val="tx2"/>
              </a:buClr>
              <a:buFont typeface="Arial" pitchFamily="34" charset="0"/>
              <a:buNone/>
              <a:defRPr sz="2800" spc="-30" baseline="0">
                <a:solidFill>
                  <a:schemeClr val="tx2"/>
                </a:solidFill>
                <a:latin typeface="+mj-lt"/>
              </a:defRPr>
            </a:lvl1pPr>
            <a:lvl2pPr marL="228600" indent="-228600">
              <a:spcBef>
                <a:spcPts val="600"/>
              </a:spcBef>
              <a:defRPr sz="2000"/>
            </a:lvl2pPr>
            <a:lvl3pPr marL="457200" indent="-228600">
              <a:spcBef>
                <a:spcPts val="600"/>
              </a:spcBef>
              <a:tabLst/>
              <a:defRPr sz="2000"/>
            </a:lvl3pPr>
            <a:lvl4pPr marL="685800" indent="-228600">
              <a:spcBef>
                <a:spcPts val="600"/>
              </a:spcBef>
              <a:defRPr sz="2000"/>
            </a:lvl4pPr>
            <a:lvl5pPr marL="914400" indent="-228600">
              <a:spcBef>
                <a:spcPts val="600"/>
              </a:spcBef>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Blank Accent Color 1">
    <p:bg>
      <p:bgPr>
        <a:solidFill>
          <a:srgbClr val="00827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1321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6"/>
            <a:ext cx="2557752" cy="547906"/>
          </a:xfrm>
          <a:prstGeom prst="rect">
            <a:avLst/>
          </a:prstGeom>
        </p:spPr>
      </p:pic>
      <p:sp>
        <p:nvSpPr>
          <p:cNvPr id="10" name="Rectangle 9"/>
          <p:cNvSpPr/>
          <p:nvPr userDrawn="1"/>
        </p:nvSpPr>
        <p:spPr bwMode="gray">
          <a:xfrm>
            <a:off x="274642" y="2125663"/>
            <a:ext cx="7315200" cy="3657600"/>
          </a:xfrm>
          <a:prstGeom prst="rect">
            <a:avLst/>
          </a:prstGeom>
          <a:solidFill>
            <a:srgbClr val="0072C6">
              <a:alpha val="8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704" y="2123925"/>
            <a:ext cx="7316788" cy="1830538"/>
          </a:xfrm>
          <a:noFill/>
        </p:spPr>
        <p:txBody>
          <a:bodyPr lIns="109719" tIns="68576" rIns="109719" bIns="68576" anchor="t" anchorCtr="0"/>
          <a:lstStyle>
            <a:lvl1pPr>
              <a:defRPr sz="5984" spc="-101" baseline="0">
                <a:gradFill>
                  <a:gsLst>
                    <a:gs pos="5833">
                      <a:srgbClr val="FFFFFF"/>
                    </a:gs>
                    <a:gs pos="18000">
                      <a:srgbClr val="FFFFFF"/>
                    </a:gs>
                  </a:gsLst>
                  <a:lin ang="5400000" scaled="0"/>
                </a:gradFill>
              </a:defRPr>
            </a:lvl1pPr>
          </a:lstStyle>
          <a:p>
            <a:r>
              <a:rPr lang="en-US" dirty="0"/>
              <a:t>Presentation title</a:t>
            </a:r>
          </a:p>
        </p:txBody>
      </p:sp>
      <p:sp>
        <p:nvSpPr>
          <p:cNvPr id="12" name="Text Placeholder 2"/>
          <p:cNvSpPr>
            <a:spLocks noGrp="1"/>
          </p:cNvSpPr>
          <p:nvPr>
            <p:ph type="body" sz="quarter" idx="14" hasCustomPrompt="1"/>
          </p:nvPr>
        </p:nvSpPr>
        <p:spPr bwMode="ltGray">
          <a:xfrm>
            <a:off x="274704" y="3957646"/>
            <a:ext cx="7316788" cy="1825625"/>
          </a:xfrm>
        </p:spPr>
        <p:txBody>
          <a:bodyPr tIns="82290" bIns="82290">
            <a:noAutofit/>
          </a:bodyPr>
          <a:lstStyle>
            <a:lvl1pPr marL="0" indent="0">
              <a:spcBef>
                <a:spcPts val="0"/>
              </a:spcBef>
              <a:buNone/>
              <a:defRPr sz="3264" baseline="0">
                <a:gradFill>
                  <a:gsLst>
                    <a:gs pos="1250">
                      <a:srgbClr val="FFFFFF"/>
                    </a:gs>
                    <a:gs pos="99000">
                      <a:srgbClr val="FFFFFF"/>
                    </a:gs>
                  </a:gsLst>
                  <a:lin ang="5400000" scaled="0"/>
                </a:gradFill>
              </a:defRPr>
            </a:lvl1pPr>
          </a:lstStyle>
          <a:p>
            <a:pPr lvl="0"/>
            <a:r>
              <a:rPr lang="en-US" dirty="0"/>
              <a:t>Speaker Name</a:t>
            </a:r>
          </a:p>
          <a:p>
            <a:pPr lvl="0"/>
            <a:r>
              <a:rPr lang="en-US" dirty="0"/>
              <a:t>Microsoft Learning</a:t>
            </a:r>
          </a:p>
        </p:txBody>
      </p:sp>
    </p:spTree>
    <p:extLst>
      <p:ext uri="{BB962C8B-B14F-4D97-AF65-F5344CB8AC3E}">
        <p14:creationId xmlns:p14="http://schemas.microsoft.com/office/powerpoint/2010/main" val="3423262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_Title Slide 3">
    <p:spTree>
      <p:nvGrpSpPr>
        <p:cNvPr id="1" name=""/>
        <p:cNvGrpSpPr/>
        <p:nvPr/>
      </p:nvGrpSpPr>
      <p:grpSpPr>
        <a:xfrm>
          <a:off x="0" y="0"/>
          <a:ext cx="0" cy="0"/>
          <a:chOff x="0" y="0"/>
          <a:chExt cx="0" cy="0"/>
        </a:xfrm>
      </p:grpSpPr>
      <p:pic>
        <p:nvPicPr>
          <p:cNvPr id="8" name="Picture 3" descr="C:\Users\v-angep\Dropbox\ZumTeam\Team_Resources\Design Resources\Photos\Brand Photos\Windows Brand Photos\United Arab Emirates\WIN12_Amina_Samsung_01.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0"/>
            <a:ext cx="12318552" cy="6994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angep\Dropbox\ZumTeam\Team_Resources\Design Resources\Photos\Brand Photos\Windows Brand Photos\Netherlands\WIN13_Karoline_Sony_01.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1"/>
            <a:ext cx="12436475" cy="6994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10227743" y="6130783"/>
            <a:ext cx="2090809" cy="769091"/>
          </a:xfrm>
          <a:prstGeom prst="rect">
            <a:avLst/>
          </a:prstGeom>
        </p:spPr>
      </p:pic>
      <p:sp>
        <p:nvSpPr>
          <p:cNvPr id="16" name="Rectangle 15"/>
          <p:cNvSpPr/>
          <p:nvPr userDrawn="1"/>
        </p:nvSpPr>
        <p:spPr bwMode="auto">
          <a:xfrm>
            <a:off x="274641" y="2125663"/>
            <a:ext cx="6358127" cy="3657600"/>
          </a:xfrm>
          <a:prstGeom prst="rect">
            <a:avLst/>
          </a:prstGeom>
          <a:solidFill>
            <a:schemeClr val="accent5">
              <a:alpha val="8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b="1" dirty="0" err="1">
              <a:ln w="12700">
                <a:solidFill>
                  <a:srgbClr val="00188F">
                    <a:satMod val="155000"/>
                  </a:srgbClr>
                </a:solidFill>
                <a:prstDash val="solid"/>
              </a:ln>
              <a:solidFill>
                <a:srgbClr val="D2D2D2">
                  <a:tint val="85000"/>
                  <a:satMod val="155000"/>
                </a:srgbClr>
              </a:solidFill>
              <a:effectLst>
                <a:outerShdw blurRad="41275" dist="20320" dir="1800000" algn="tl" rotWithShape="0">
                  <a:srgbClr val="000000">
                    <a:alpha val="40000"/>
                  </a:srgbClr>
                </a:outerShdw>
              </a:effectLst>
              <a:ea typeface="Segoe UI" pitchFamily="34" charset="0"/>
              <a:cs typeface="Segoe UI" pitchFamily="34" charset="0"/>
            </a:endParaRPr>
          </a:p>
        </p:txBody>
      </p:sp>
      <p:sp>
        <p:nvSpPr>
          <p:cNvPr id="2" name="Title 1"/>
          <p:cNvSpPr>
            <a:spLocks noGrp="1"/>
          </p:cNvSpPr>
          <p:nvPr userDrawn="1">
            <p:ph type="title" hasCustomPrompt="1"/>
          </p:nvPr>
        </p:nvSpPr>
        <p:spPr>
          <a:xfrm>
            <a:off x="274704" y="2123091"/>
            <a:ext cx="6358083" cy="1831379"/>
          </a:xfrm>
          <a:noFill/>
        </p:spPr>
        <p:txBody>
          <a:bodyPr lIns="109719" tIns="68576" rIns="109719" bIns="68576" anchor="t" anchorCtr="0"/>
          <a:lstStyle>
            <a:lvl1pPr>
              <a:defRPr sz="5984"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userDrawn="1">
            <p:ph type="body" sz="quarter" idx="12" hasCustomPrompt="1"/>
          </p:nvPr>
        </p:nvSpPr>
        <p:spPr>
          <a:xfrm>
            <a:off x="274704" y="3954469"/>
            <a:ext cx="6358083" cy="1828801"/>
          </a:xfrm>
          <a:noFill/>
        </p:spPr>
        <p:txBody>
          <a:bodyPr lIns="109719" tIns="82290" rIns="109719" bIns="82290">
            <a:noAutofit/>
          </a:bodyPr>
          <a:lstStyle>
            <a:lvl1pPr marL="0" indent="0">
              <a:spcBef>
                <a:spcPts val="0"/>
              </a:spcBef>
              <a:buNone/>
              <a:defRPr sz="3536"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spTree>
    <p:extLst>
      <p:ext uri="{BB962C8B-B14F-4D97-AF65-F5344CB8AC3E}">
        <p14:creationId xmlns:p14="http://schemas.microsoft.com/office/powerpoint/2010/main" val="3026556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9_Title Slide 3">
    <p:spTree>
      <p:nvGrpSpPr>
        <p:cNvPr id="1" name=""/>
        <p:cNvGrpSpPr/>
        <p:nvPr/>
      </p:nvGrpSpPr>
      <p:grpSpPr>
        <a:xfrm>
          <a:off x="0" y="0"/>
          <a:ext cx="0" cy="0"/>
          <a:chOff x="0" y="0"/>
          <a:chExt cx="0" cy="0"/>
        </a:xfrm>
      </p:grpSpPr>
      <p:pic>
        <p:nvPicPr>
          <p:cNvPr id="8" name="Picture 3" descr="C:\Users\v-angep\Dropbox\ZumTeam\Team_Resources\Design Resources\Photos\Brand Photos\Windows Brand Photos\United Arab Emirates\WIN12_Amina_Samsung_01.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436475" cy="6994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227743" y="6130783"/>
            <a:ext cx="2090809" cy="769091"/>
          </a:xfrm>
          <a:prstGeom prst="rect">
            <a:avLst/>
          </a:prstGeom>
        </p:spPr>
      </p:pic>
      <p:sp>
        <p:nvSpPr>
          <p:cNvPr id="16" name="Rectangle 15"/>
          <p:cNvSpPr/>
          <p:nvPr userDrawn="1"/>
        </p:nvSpPr>
        <p:spPr bwMode="auto">
          <a:xfrm>
            <a:off x="274641" y="2125663"/>
            <a:ext cx="6358127" cy="3657600"/>
          </a:xfrm>
          <a:prstGeom prst="rect">
            <a:avLst/>
          </a:prstGeom>
          <a:solidFill>
            <a:schemeClr val="accent5">
              <a:alpha val="8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b="1" dirty="0" err="1">
              <a:ln w="12700">
                <a:solidFill>
                  <a:srgbClr val="00188F">
                    <a:satMod val="155000"/>
                  </a:srgbClr>
                </a:solidFill>
                <a:prstDash val="solid"/>
              </a:ln>
              <a:solidFill>
                <a:srgbClr val="D2D2D2">
                  <a:tint val="85000"/>
                  <a:satMod val="155000"/>
                </a:srgbClr>
              </a:solidFill>
              <a:effectLst>
                <a:outerShdw blurRad="41275" dist="20320" dir="1800000" algn="tl" rotWithShape="0">
                  <a:srgbClr val="000000">
                    <a:alpha val="40000"/>
                  </a:srgbClr>
                </a:outerShdw>
              </a:effectLst>
              <a:ea typeface="Segoe UI" pitchFamily="34" charset="0"/>
              <a:cs typeface="Segoe UI" pitchFamily="34" charset="0"/>
            </a:endParaRPr>
          </a:p>
        </p:txBody>
      </p:sp>
      <p:sp>
        <p:nvSpPr>
          <p:cNvPr id="2" name="Title 1"/>
          <p:cNvSpPr>
            <a:spLocks noGrp="1"/>
          </p:cNvSpPr>
          <p:nvPr userDrawn="1">
            <p:ph type="title" hasCustomPrompt="1"/>
          </p:nvPr>
        </p:nvSpPr>
        <p:spPr>
          <a:xfrm>
            <a:off x="274704" y="2123091"/>
            <a:ext cx="6358083" cy="1831379"/>
          </a:xfrm>
          <a:noFill/>
        </p:spPr>
        <p:txBody>
          <a:bodyPr lIns="109719" tIns="68576" rIns="109719" bIns="68576" anchor="t" anchorCtr="0"/>
          <a:lstStyle>
            <a:lvl1pPr>
              <a:defRPr sz="5984"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userDrawn="1">
            <p:ph type="body" sz="quarter" idx="12" hasCustomPrompt="1"/>
          </p:nvPr>
        </p:nvSpPr>
        <p:spPr>
          <a:xfrm>
            <a:off x="274704" y="3954469"/>
            <a:ext cx="6358083" cy="1828801"/>
          </a:xfrm>
          <a:noFill/>
        </p:spPr>
        <p:txBody>
          <a:bodyPr lIns="109719" tIns="82290" rIns="109719" bIns="82290">
            <a:noAutofit/>
          </a:bodyPr>
          <a:lstStyle>
            <a:lvl1pPr marL="0" indent="0">
              <a:spcBef>
                <a:spcPts val="0"/>
              </a:spcBef>
              <a:buNone/>
              <a:defRPr sz="3536"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spTree>
    <p:extLst>
      <p:ext uri="{BB962C8B-B14F-4D97-AF65-F5344CB8AC3E}">
        <p14:creationId xmlns:p14="http://schemas.microsoft.com/office/powerpoint/2010/main" val="8155901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40" y="3954471"/>
            <a:ext cx="10058402" cy="1829593"/>
          </a:xfrm>
          <a:noFill/>
        </p:spPr>
        <p:txBody>
          <a:bodyPr lIns="137150" tIns="109719" rIns="137150" bIns="109719">
            <a:noAutofit/>
          </a:bodyPr>
          <a:lstStyle>
            <a:lvl1pPr marL="0" indent="0">
              <a:spcBef>
                <a:spcPts val="0"/>
              </a:spcBef>
              <a:buNone/>
              <a:defRPr sz="3536"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910648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Vide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2803170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Section Title Accent Color 1">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9"/>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1084109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Blank Accent Color 1">
    <p:bg>
      <p:bgPr>
        <a:solidFill>
          <a:srgbClr val="0072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1581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9"/>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384672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9"/>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128123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9"/>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6453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68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1" y="1212851"/>
            <a:ext cx="11887200" cy="209622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9339778"/>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96"/>
            </a:lvl1pPr>
          </a:lstStyle>
          <a:p>
            <a:r>
              <a:rPr lang="en-US" dirty="0"/>
              <a:t>Click to edit Master title style</a:t>
            </a:r>
          </a:p>
        </p:txBody>
      </p:sp>
    </p:spTree>
    <p:extLst>
      <p:ext uri="{BB962C8B-B14F-4D97-AF65-F5344CB8AC3E}">
        <p14:creationId xmlns:p14="http://schemas.microsoft.com/office/powerpoint/2010/main" val="91900247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1824" y="6482891"/>
            <a:ext cx="2901844" cy="372394"/>
          </a:xfrm>
          <a:prstGeom prst="rect">
            <a:avLst/>
          </a:prstGeom>
        </p:spPr>
        <p:txBody>
          <a:bodyPr/>
          <a:lstStyle/>
          <a:p>
            <a:pPr defTabSz="1243248"/>
            <a:fld id="{C99314C5-1373-466B-A710-3068F22C0396}" type="datetime1">
              <a:rPr lang="en-US" smtClean="0">
                <a:solidFill>
                  <a:prstClr val="black">
                    <a:tint val="75000"/>
                  </a:prstClr>
                </a:solidFill>
              </a:rPr>
              <a:pPr defTabSz="1243248"/>
              <a:t>6/22/2016</a:t>
            </a:fld>
            <a:endParaRPr lang="en-US" dirty="0">
              <a:solidFill>
                <a:prstClr val="black">
                  <a:tint val="75000"/>
                </a:prstClr>
              </a:solidFill>
            </a:endParaRPr>
          </a:p>
        </p:txBody>
      </p:sp>
      <p:sp>
        <p:nvSpPr>
          <p:cNvPr id="5" name="Footer Placeholder 4"/>
          <p:cNvSpPr>
            <a:spLocks noGrp="1"/>
          </p:cNvSpPr>
          <p:nvPr>
            <p:ph type="ftr" sz="quarter" idx="11"/>
          </p:nvPr>
        </p:nvSpPr>
        <p:spPr>
          <a:xfrm>
            <a:off x="4249129" y="6482891"/>
            <a:ext cx="3938217" cy="372394"/>
          </a:xfrm>
          <a:prstGeom prst="rect">
            <a:avLst/>
          </a:prstGeom>
        </p:spPr>
        <p:txBody>
          <a:bodyPr/>
          <a:lstStyle/>
          <a:p>
            <a:pPr defTabSz="1243248"/>
            <a:endParaRPr lang="en-US" dirty="0">
              <a:solidFill>
                <a:prstClr val="black">
                  <a:tint val="75000"/>
                </a:prstClr>
              </a:solidFill>
            </a:endParaRPr>
          </a:p>
        </p:txBody>
      </p:sp>
      <p:sp>
        <p:nvSpPr>
          <p:cNvPr id="6" name="Slide Number Placeholder 5"/>
          <p:cNvSpPr>
            <a:spLocks noGrp="1"/>
          </p:cNvSpPr>
          <p:nvPr>
            <p:ph type="sldNum" sz="quarter" idx="12"/>
          </p:nvPr>
        </p:nvSpPr>
        <p:spPr>
          <a:xfrm>
            <a:off x="8912808" y="6482891"/>
            <a:ext cx="2901844" cy="372394"/>
          </a:xfrm>
          <a:prstGeom prst="rect">
            <a:avLst/>
          </a:prstGeom>
        </p:spPr>
        <p:txBody>
          <a:bodyPr/>
          <a:lstStyle/>
          <a:p>
            <a:pPr defTabSz="1243248"/>
            <a:fld id="{C7908160-A22E-493E-A9AD-B3FBACB8AE75}" type="slidenum">
              <a:rPr lang="en-US" smtClean="0">
                <a:solidFill>
                  <a:prstClr val="black">
                    <a:tint val="75000"/>
                  </a:prstClr>
                </a:solidFill>
              </a:rPr>
              <a:pPr defTabSz="1243248"/>
              <a:t>‹#›</a:t>
            </a:fld>
            <a:endParaRPr lang="en-US" dirty="0">
              <a:solidFill>
                <a:prstClr val="black">
                  <a:tint val="75000"/>
                </a:prstClr>
              </a:solidFill>
            </a:endParaRPr>
          </a:p>
        </p:txBody>
      </p:sp>
    </p:spTree>
    <p:extLst>
      <p:ext uri="{BB962C8B-B14F-4D97-AF65-F5344CB8AC3E}">
        <p14:creationId xmlns:p14="http://schemas.microsoft.com/office/powerpoint/2010/main" val="9815365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365762" y="365761"/>
            <a:ext cx="11704319" cy="822960"/>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365762" y="1188721"/>
            <a:ext cx="11704319" cy="52629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Tree>
    <p:extLst>
      <p:ext uri="{BB962C8B-B14F-4D97-AF65-F5344CB8AC3E}">
        <p14:creationId xmlns:p14="http://schemas.microsoft.com/office/powerpoint/2010/main" val="243880014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5999" spc="-80" baseline="0">
                <a:gradFill>
                  <a:gsLst>
                    <a:gs pos="3333">
                      <a:schemeClr val="tx2"/>
                    </a:gs>
                    <a:gs pos="39000">
                      <a:schemeClr val="tx2"/>
                    </a:gs>
                  </a:gsLst>
                  <a:lin ang="5400000" scaled="0"/>
                </a:gradFill>
              </a:defRPr>
            </a:lvl1pPr>
          </a:lstStyle>
          <a:p>
            <a:r>
              <a:rPr lang="en-US" dirty="0"/>
              <a:t>Presentation title</a:t>
            </a:r>
          </a:p>
        </p:txBody>
      </p:sp>
    </p:spTree>
    <p:extLst>
      <p:ext uri="{BB962C8B-B14F-4D97-AF65-F5344CB8AC3E}">
        <p14:creationId xmlns:p14="http://schemas.microsoft.com/office/powerpoint/2010/main" val="2745216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lored Title Slide">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5999" spc="-80" baseline="0">
                <a:solidFill>
                  <a:schemeClr val="bg1"/>
                </a:solidFill>
              </a:defRPr>
            </a:lvl1pPr>
          </a:lstStyle>
          <a:p>
            <a:r>
              <a:rPr lang="en-US" dirty="0"/>
              <a:t>Presentation title</a:t>
            </a:r>
          </a:p>
        </p:txBody>
      </p:sp>
      <p:pic>
        <p:nvPicPr>
          <p:cNvPr id="4" name="Picture 3"/>
          <p:cNvPicPr>
            <a:picLocks noChangeAspect="1"/>
          </p:cNvPicPr>
          <p:nvPr userDrawn="1"/>
        </p:nvPicPr>
        <p:blipFill>
          <a:blip r:embed="rId2"/>
          <a:stretch>
            <a:fillRect/>
          </a:stretch>
        </p:blipFill>
        <p:spPr>
          <a:xfrm>
            <a:off x="0" y="4372534"/>
            <a:ext cx="12436475" cy="386638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2720" y="365760"/>
            <a:ext cx="1645920" cy="352580"/>
          </a:xfrm>
          <a:prstGeom prst="rect">
            <a:avLst/>
          </a:prstGeom>
        </p:spPr>
      </p:pic>
    </p:spTree>
    <p:extLst>
      <p:ext uri="{BB962C8B-B14F-4D97-AF65-F5344CB8AC3E}">
        <p14:creationId xmlns:p14="http://schemas.microsoft.com/office/powerpoint/2010/main" val="627103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ark Title Slide">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5999" spc="-80" baseline="0">
                <a:solidFill>
                  <a:schemeClr val="bg1"/>
                </a:solidFill>
              </a:defRPr>
            </a:lvl1pPr>
          </a:lstStyle>
          <a:p>
            <a:r>
              <a:rPr lang="en-US" dirty="0"/>
              <a:t>Presentation title</a:t>
            </a:r>
          </a:p>
        </p:txBody>
      </p:sp>
      <p:pic>
        <p:nvPicPr>
          <p:cNvPr id="4" name="Picture 3"/>
          <p:cNvPicPr>
            <a:picLocks noChangeAspect="1"/>
          </p:cNvPicPr>
          <p:nvPr userDrawn="1"/>
        </p:nvPicPr>
        <p:blipFill>
          <a:blip r:embed="rId2"/>
          <a:stretch>
            <a:fillRect/>
          </a:stretch>
        </p:blipFill>
        <p:spPr>
          <a:xfrm>
            <a:off x="0" y="4372534"/>
            <a:ext cx="12436475" cy="386638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2720" y="365760"/>
            <a:ext cx="1645920" cy="352580"/>
          </a:xfrm>
          <a:prstGeom prst="rect">
            <a:avLst/>
          </a:prstGeom>
        </p:spPr>
      </p:pic>
    </p:spTree>
    <p:extLst>
      <p:ext uri="{BB962C8B-B14F-4D97-AF65-F5344CB8AC3E}">
        <p14:creationId xmlns:p14="http://schemas.microsoft.com/office/powerpoint/2010/main" val="1546894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White Title Slide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5999" spc="-80"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332720" y="365760"/>
            <a:ext cx="1645920" cy="352578"/>
          </a:xfrm>
          <a:prstGeom prst="rect">
            <a:avLst/>
          </a:prstGeom>
        </p:spPr>
      </p:pic>
      <p:pic>
        <p:nvPicPr>
          <p:cNvPr id="3" name="Picture 2"/>
          <p:cNvPicPr>
            <a:picLocks noChangeAspect="1"/>
          </p:cNvPicPr>
          <p:nvPr userDrawn="1"/>
        </p:nvPicPr>
        <p:blipFill>
          <a:blip r:embed="rId3"/>
          <a:stretch>
            <a:fillRect/>
          </a:stretch>
        </p:blipFill>
        <p:spPr>
          <a:xfrm>
            <a:off x="0" y="4494079"/>
            <a:ext cx="12436475" cy="2557690"/>
          </a:xfrm>
          <a:prstGeom prst="rect">
            <a:avLst/>
          </a:prstGeom>
        </p:spPr>
      </p:pic>
    </p:spTree>
    <p:extLst>
      <p:ext uri="{BB962C8B-B14F-4D97-AF65-F5344CB8AC3E}">
        <p14:creationId xmlns:p14="http://schemas.microsoft.com/office/powerpoint/2010/main" val="606045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11704320" cy="822960"/>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Tree>
    <p:extLst>
      <p:ext uri="{BB962C8B-B14F-4D97-AF65-F5344CB8AC3E}">
        <p14:creationId xmlns:p14="http://schemas.microsoft.com/office/powerpoint/2010/main" val="993967637"/>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lored Title Slide 2">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5999" spc="-80" baseline="0">
                <a:solidFill>
                  <a:schemeClr val="bg1"/>
                </a:solidFill>
              </a:defRPr>
            </a:lvl1pPr>
          </a:lstStyle>
          <a:p>
            <a:r>
              <a:rPr lang="en-US" dirty="0"/>
              <a:t>Presentation title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332720" y="365760"/>
            <a:ext cx="1645920" cy="352580"/>
          </a:xfrm>
          <a:prstGeom prst="rect">
            <a:avLst/>
          </a:prstGeom>
        </p:spPr>
      </p:pic>
      <p:pic>
        <p:nvPicPr>
          <p:cNvPr id="7" name="Picture 6"/>
          <p:cNvPicPr>
            <a:picLocks noChangeAspect="1"/>
          </p:cNvPicPr>
          <p:nvPr userDrawn="1"/>
        </p:nvPicPr>
        <p:blipFill>
          <a:blip r:embed="rId3"/>
          <a:stretch>
            <a:fillRect/>
          </a:stretch>
        </p:blipFill>
        <p:spPr>
          <a:xfrm>
            <a:off x="0" y="4494079"/>
            <a:ext cx="12436475" cy="2557690"/>
          </a:xfrm>
          <a:prstGeom prst="rect">
            <a:avLst/>
          </a:prstGeom>
        </p:spPr>
      </p:pic>
    </p:spTree>
    <p:extLst>
      <p:ext uri="{BB962C8B-B14F-4D97-AF65-F5344CB8AC3E}">
        <p14:creationId xmlns:p14="http://schemas.microsoft.com/office/powerpoint/2010/main" val="3320440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4703158" y="5897245"/>
            <a:ext cx="7197633" cy="1097280"/>
          </a:xfrm>
          <a:prstGeom prst="rect">
            <a:avLst/>
          </a:prstGeom>
        </p:spPr>
      </p:pic>
    </p:spTree>
    <p:extLst>
      <p:ext uri="{BB962C8B-B14F-4D97-AF65-F5344CB8AC3E}">
        <p14:creationId xmlns:p14="http://schemas.microsoft.com/office/powerpoint/2010/main" val="1643002186"/>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365760" y="1371601"/>
            <a:ext cx="11704320" cy="2043636"/>
          </a:xfrm>
        </p:spPr>
        <p:txBody>
          <a:bodyPr>
            <a:spAutoFit/>
          </a:bodyPr>
          <a:lstStyle>
            <a:lvl1pPr marL="0" indent="0">
              <a:spcBef>
                <a:spcPts val="600"/>
              </a:spcBef>
              <a:buNone/>
              <a:defRPr sz="2800" spc="-30" baseline="0">
                <a:solidFill>
                  <a:schemeClr val="tx2"/>
                </a:solidFill>
                <a:latin typeface="+mj-lt"/>
              </a:defRPr>
            </a:lvl1pPr>
            <a:lvl2pPr marL="0" indent="0">
              <a:spcBef>
                <a:spcPts val="600"/>
              </a:spcBef>
              <a:buFontTx/>
              <a:buNone/>
              <a:defRPr sz="2000"/>
            </a:lvl2pPr>
            <a:lvl3pPr marL="228557" indent="0">
              <a:spcBef>
                <a:spcPts val="600"/>
              </a:spcBef>
              <a:buNone/>
              <a:defRPr/>
            </a:lvl3pPr>
            <a:lvl4pPr marL="457112" indent="0">
              <a:spcBef>
                <a:spcPts val="600"/>
              </a:spcBef>
              <a:buNone/>
              <a:defRPr/>
            </a:lvl4pPr>
            <a:lvl5pPr marL="685669" indent="0">
              <a:spcBef>
                <a:spcPts val="6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0026802"/>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65760" y="1371601"/>
            <a:ext cx="11704320" cy="2043636"/>
          </a:xfrm>
        </p:spPr>
        <p:txBody>
          <a:bodyPr>
            <a:spAutoFit/>
          </a:bodyPr>
          <a:lstStyle>
            <a:lvl1pPr marL="0" indent="0">
              <a:spcBef>
                <a:spcPts val="600"/>
              </a:spcBef>
              <a:buNone/>
              <a:defRPr sz="2800" spc="-30" baseline="0">
                <a:solidFill>
                  <a:schemeClr val="tx2"/>
                </a:solidFill>
                <a:latin typeface="+mj-lt"/>
              </a:defRPr>
            </a:lvl1pPr>
            <a:lvl2pPr marL="228557" indent="-228557">
              <a:spcBef>
                <a:spcPts val="600"/>
              </a:spcBef>
              <a:buFont typeface="Arial" charset="0"/>
              <a:buChar char="•"/>
              <a:defRPr sz="2000"/>
            </a:lvl2pPr>
            <a:lvl3pPr marL="457112" indent="-228557">
              <a:spcBef>
                <a:spcPts val="600"/>
              </a:spcBef>
              <a:buFont typeface="Arial" charset="0"/>
              <a:buChar char="•"/>
              <a:defRPr/>
            </a:lvl3pPr>
            <a:lvl4pPr marL="685669" indent="-228557">
              <a:spcBef>
                <a:spcPts val="600"/>
              </a:spcBef>
              <a:buFont typeface="Arial" charset="0"/>
              <a:buChar char="•"/>
              <a:defRPr/>
            </a:lvl4pPr>
            <a:lvl5pPr marL="914224" indent="-228557">
              <a:spcBef>
                <a:spcPts val="600"/>
              </a:spcBef>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8650976"/>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1280160"/>
            <a:ext cx="11704320" cy="1877437"/>
          </a:xfrm>
        </p:spPr>
        <p:txBody>
          <a:bodyPr>
            <a:spAutoFit/>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35324810"/>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lumn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5759" y="1371601"/>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chemeClr val="tx2"/>
                </a:solidFill>
                <a:latin typeface="+mj-lt"/>
              </a:defRPr>
            </a:lvl1pPr>
            <a:lvl2pPr marL="0" indent="0">
              <a:spcBef>
                <a:spcPts val="600"/>
              </a:spcBef>
              <a:buNone/>
              <a:defRPr sz="2000"/>
            </a:lvl2pPr>
            <a:lvl3pPr marL="231730" indent="0">
              <a:spcBef>
                <a:spcPts val="600"/>
              </a:spcBef>
              <a:buNone/>
              <a:tabLst/>
              <a:defRPr sz="2000"/>
            </a:lvl3pPr>
            <a:lvl4pPr marL="460287" indent="0">
              <a:spcBef>
                <a:spcPts val="600"/>
              </a:spcBef>
              <a:buNone/>
              <a:defRPr/>
            </a:lvl4pPr>
            <a:lvl5pPr marL="685669" indent="0">
              <a:spcBef>
                <a:spcPts val="60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00800" y="1371601"/>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chemeClr val="tx2"/>
                </a:solidFill>
                <a:latin typeface="+mj-lt"/>
              </a:defRPr>
            </a:lvl1pPr>
            <a:lvl2pPr marL="0" indent="0">
              <a:spcBef>
                <a:spcPts val="600"/>
              </a:spcBef>
              <a:buNone/>
              <a:defRPr sz="2000"/>
            </a:lvl2pPr>
            <a:lvl3pPr marL="231730" indent="0">
              <a:spcBef>
                <a:spcPts val="600"/>
              </a:spcBef>
              <a:buNone/>
              <a:tabLst/>
              <a:defRPr sz="2000"/>
            </a:lvl3pPr>
            <a:lvl4pPr marL="460287" indent="0">
              <a:spcBef>
                <a:spcPts val="600"/>
              </a:spcBef>
              <a:buNone/>
              <a:defRPr/>
            </a:lvl4pPr>
            <a:lvl5pPr marL="685669" indent="0">
              <a:spcBef>
                <a:spcPts val="60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9787630"/>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5760" y="1371601"/>
            <a:ext cx="5669280" cy="2043636"/>
          </a:xfrm>
        </p:spPr>
        <p:txBody>
          <a:bodyPr wrap="square">
            <a:spAutoFit/>
          </a:bodyPr>
          <a:lstStyle>
            <a:lvl1pPr marL="0" indent="0">
              <a:spcBef>
                <a:spcPts val="600"/>
              </a:spcBef>
              <a:buClr>
                <a:schemeClr val="tx2"/>
              </a:buClr>
              <a:buFont typeface="Arial" pitchFamily="34" charset="0"/>
              <a:buNone/>
              <a:defRPr sz="2800" spc="-30" baseline="0">
                <a:solidFill>
                  <a:schemeClr val="tx2"/>
                </a:solidFill>
                <a:latin typeface="+mj-lt"/>
              </a:defRPr>
            </a:lvl1pPr>
            <a:lvl2pPr marL="228557" indent="-228557">
              <a:spcBef>
                <a:spcPts val="600"/>
              </a:spcBef>
              <a:defRPr sz="2000"/>
            </a:lvl2pPr>
            <a:lvl3pPr marL="457112" indent="-228557">
              <a:spcBef>
                <a:spcPts val="600"/>
              </a:spcBef>
              <a:tabLst/>
              <a:defRPr sz="2000"/>
            </a:lvl3pPr>
            <a:lvl4pPr marL="685669" indent="-228557">
              <a:spcBef>
                <a:spcPts val="600"/>
              </a:spcBef>
              <a:defRPr sz="2000"/>
            </a:lvl4pPr>
            <a:lvl5pPr marL="914224" indent="-228557">
              <a:spcBef>
                <a:spcPts val="600"/>
              </a:spcBef>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00800" y="1371601"/>
            <a:ext cx="5669280" cy="2043636"/>
          </a:xfrm>
        </p:spPr>
        <p:txBody>
          <a:bodyPr wrap="square">
            <a:spAutoFit/>
          </a:bodyPr>
          <a:lstStyle>
            <a:lvl1pPr marL="0" indent="0">
              <a:spcBef>
                <a:spcPts val="600"/>
              </a:spcBef>
              <a:buClr>
                <a:schemeClr val="tx2"/>
              </a:buClr>
              <a:buFont typeface="Arial" pitchFamily="34" charset="0"/>
              <a:buNone/>
              <a:defRPr sz="2800" spc="-30" baseline="0">
                <a:solidFill>
                  <a:schemeClr val="tx2"/>
                </a:solidFill>
                <a:latin typeface="+mj-lt"/>
              </a:defRPr>
            </a:lvl1pPr>
            <a:lvl2pPr marL="228557" indent="-228557">
              <a:spcBef>
                <a:spcPts val="600"/>
              </a:spcBef>
              <a:defRPr sz="2000"/>
            </a:lvl2pPr>
            <a:lvl3pPr marL="457112" indent="-228557">
              <a:spcBef>
                <a:spcPts val="600"/>
              </a:spcBef>
              <a:tabLst/>
              <a:defRPr sz="2000"/>
            </a:lvl3pPr>
            <a:lvl4pPr marL="685669" indent="-228557">
              <a:spcBef>
                <a:spcPts val="600"/>
              </a:spcBef>
              <a:defRPr sz="2000"/>
            </a:lvl4pPr>
            <a:lvl5pPr marL="914224" indent="-228557">
              <a:spcBef>
                <a:spcPts val="600"/>
              </a:spcBef>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9712461"/>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9068557"/>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1"/>
            <a:ext cx="11704320" cy="822960"/>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Tree>
    <p:extLst>
      <p:ext uri="{BB962C8B-B14F-4D97-AF65-F5344CB8AC3E}">
        <p14:creationId xmlns:p14="http://schemas.microsoft.com/office/powerpoint/2010/main" val="2533782051"/>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subhead with boxes">
    <p:spTree>
      <p:nvGrpSpPr>
        <p:cNvPr id="1" name=""/>
        <p:cNvGrpSpPr/>
        <p:nvPr/>
      </p:nvGrpSpPr>
      <p:grpSpPr>
        <a:xfrm>
          <a:off x="0" y="0"/>
          <a:ext cx="0" cy="0"/>
          <a:chOff x="0" y="0"/>
          <a:chExt cx="0" cy="0"/>
        </a:xfrm>
      </p:grpSpPr>
      <p:sp>
        <p:nvSpPr>
          <p:cNvPr id="12" name="Text Placeholder 4"/>
          <p:cNvSpPr>
            <a:spLocks noGrp="1" noChangeAspect="1"/>
          </p:cNvSpPr>
          <p:nvPr>
            <p:ph type="body" sz="quarter" idx="17"/>
          </p:nvPr>
        </p:nvSpPr>
        <p:spPr>
          <a:xfrm>
            <a:off x="4663441" y="2560320"/>
            <a:ext cx="2103120" cy="2103120"/>
          </a:xfrm>
          <a:solidFill>
            <a:schemeClr val="accent4"/>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sp>
        <p:nvSpPr>
          <p:cNvPr id="13" name="Text Placeholder 4"/>
          <p:cNvSpPr>
            <a:spLocks noGrp="1" noChangeAspect="1"/>
          </p:cNvSpPr>
          <p:nvPr>
            <p:ph type="body" sz="quarter" idx="18"/>
          </p:nvPr>
        </p:nvSpPr>
        <p:spPr>
          <a:xfrm>
            <a:off x="2560321" y="2560320"/>
            <a:ext cx="2103120" cy="2103120"/>
          </a:xfrm>
          <a:solidFill>
            <a:schemeClr val="accent3"/>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sp>
        <p:nvSpPr>
          <p:cNvPr id="14" name="Text Placeholder 4"/>
          <p:cNvSpPr>
            <a:spLocks noGrp="1" noChangeAspect="1"/>
          </p:cNvSpPr>
          <p:nvPr>
            <p:ph type="body" sz="quarter" idx="19"/>
          </p:nvPr>
        </p:nvSpPr>
        <p:spPr>
          <a:xfrm>
            <a:off x="457200" y="2560320"/>
            <a:ext cx="2103120" cy="2103120"/>
          </a:xfrm>
          <a:solidFill>
            <a:schemeClr val="accent1"/>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365760" y="365761"/>
            <a:ext cx="11704320" cy="822960"/>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
        <p:nvSpPr>
          <p:cNvPr id="7" name="Text Placeholder 4"/>
          <p:cNvSpPr>
            <a:spLocks noGrp="1" noChangeAspect="1"/>
          </p:cNvSpPr>
          <p:nvPr>
            <p:ph type="body" sz="quarter" idx="20"/>
          </p:nvPr>
        </p:nvSpPr>
        <p:spPr>
          <a:xfrm>
            <a:off x="6766561" y="2560320"/>
            <a:ext cx="2103120" cy="2103120"/>
          </a:xfrm>
          <a:solidFill>
            <a:schemeClr val="accent5"/>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pic>
        <p:nvPicPr>
          <p:cNvPr id="8" name="Picture 7"/>
          <p:cNvPicPr>
            <a:picLocks noChangeAspect="1"/>
          </p:cNvPicPr>
          <p:nvPr userDrawn="1"/>
        </p:nvPicPr>
        <p:blipFill>
          <a:blip r:embed="rId2"/>
          <a:stretch>
            <a:fillRect/>
          </a:stretch>
        </p:blipFill>
        <p:spPr>
          <a:xfrm>
            <a:off x="3160803" y="5051425"/>
            <a:ext cx="8928100" cy="1943100"/>
          </a:xfrm>
          <a:prstGeom prst="rect">
            <a:avLst/>
          </a:prstGeom>
        </p:spPr>
      </p:pic>
    </p:spTree>
    <p:extLst>
      <p:ext uri="{BB962C8B-B14F-4D97-AF65-F5344CB8AC3E}">
        <p14:creationId xmlns:p14="http://schemas.microsoft.com/office/powerpoint/2010/main" val="420453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head with boxes">
    <p:spTree>
      <p:nvGrpSpPr>
        <p:cNvPr id="1" name=""/>
        <p:cNvGrpSpPr/>
        <p:nvPr/>
      </p:nvGrpSpPr>
      <p:grpSpPr>
        <a:xfrm>
          <a:off x="0" y="0"/>
          <a:ext cx="0" cy="0"/>
          <a:chOff x="0" y="0"/>
          <a:chExt cx="0" cy="0"/>
        </a:xfrm>
      </p:grpSpPr>
      <p:sp>
        <p:nvSpPr>
          <p:cNvPr id="12" name="Text Placeholder 4"/>
          <p:cNvSpPr>
            <a:spLocks noGrp="1" noChangeAspect="1"/>
          </p:cNvSpPr>
          <p:nvPr>
            <p:ph type="body" sz="quarter" idx="17"/>
          </p:nvPr>
        </p:nvSpPr>
        <p:spPr>
          <a:xfrm>
            <a:off x="4663440" y="2560320"/>
            <a:ext cx="2103120" cy="2103120"/>
          </a:xfrm>
          <a:solidFill>
            <a:schemeClr val="accent4"/>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sp>
        <p:nvSpPr>
          <p:cNvPr id="13" name="Text Placeholder 4"/>
          <p:cNvSpPr>
            <a:spLocks noGrp="1" noChangeAspect="1"/>
          </p:cNvSpPr>
          <p:nvPr>
            <p:ph type="body" sz="quarter" idx="18"/>
          </p:nvPr>
        </p:nvSpPr>
        <p:spPr>
          <a:xfrm>
            <a:off x="2560320" y="2560320"/>
            <a:ext cx="2103120" cy="2103120"/>
          </a:xfrm>
          <a:solidFill>
            <a:schemeClr val="accent3"/>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sp>
        <p:nvSpPr>
          <p:cNvPr id="14" name="Text Placeholder 4"/>
          <p:cNvSpPr>
            <a:spLocks noGrp="1" noChangeAspect="1"/>
          </p:cNvSpPr>
          <p:nvPr>
            <p:ph type="body" sz="quarter" idx="19"/>
          </p:nvPr>
        </p:nvSpPr>
        <p:spPr>
          <a:xfrm>
            <a:off x="457200" y="2560320"/>
            <a:ext cx="2103120" cy="2103120"/>
          </a:xfrm>
          <a:solidFill>
            <a:schemeClr val="accent1"/>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365760" y="365760"/>
            <a:ext cx="11704320" cy="822960"/>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
        <p:nvSpPr>
          <p:cNvPr id="7" name="Text Placeholder 4"/>
          <p:cNvSpPr>
            <a:spLocks noGrp="1" noChangeAspect="1"/>
          </p:cNvSpPr>
          <p:nvPr>
            <p:ph type="body" sz="quarter" idx="20"/>
          </p:nvPr>
        </p:nvSpPr>
        <p:spPr>
          <a:xfrm>
            <a:off x="6766560" y="2560320"/>
            <a:ext cx="2103120" cy="2103120"/>
          </a:xfrm>
          <a:solidFill>
            <a:schemeClr val="accent5"/>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pic>
        <p:nvPicPr>
          <p:cNvPr id="8" name="Picture 7"/>
          <p:cNvPicPr>
            <a:picLocks noChangeAspect="1"/>
          </p:cNvPicPr>
          <p:nvPr userDrawn="1"/>
        </p:nvPicPr>
        <p:blipFill>
          <a:blip r:embed="rId2"/>
          <a:stretch>
            <a:fillRect/>
          </a:stretch>
        </p:blipFill>
        <p:spPr>
          <a:xfrm>
            <a:off x="3160803" y="5051425"/>
            <a:ext cx="8928100" cy="1943100"/>
          </a:xfrm>
          <a:prstGeom prst="rect">
            <a:avLst/>
          </a:prstGeom>
        </p:spPr>
      </p:pic>
    </p:spTree>
    <p:extLst>
      <p:ext uri="{BB962C8B-B14F-4D97-AF65-F5344CB8AC3E}">
        <p14:creationId xmlns:p14="http://schemas.microsoft.com/office/powerpoint/2010/main" val="1295166342"/>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1" y="365760"/>
            <a:ext cx="5486400" cy="155448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217921" y="1"/>
            <a:ext cx="6217920" cy="6995160"/>
          </a:xfrm>
        </p:spPr>
        <p:txBody>
          <a:bodyPr/>
          <a:lstStyle/>
          <a:p>
            <a:r>
              <a:rPr lang="en-US" dirty="0"/>
              <a:t>Drag picture to placeholder or click icon to add</a:t>
            </a:r>
          </a:p>
        </p:txBody>
      </p:sp>
      <p:sp>
        <p:nvSpPr>
          <p:cNvPr id="6" name="Text Placeholder 5"/>
          <p:cNvSpPr>
            <a:spLocks noGrp="1"/>
          </p:cNvSpPr>
          <p:nvPr>
            <p:ph type="body" sz="quarter" idx="11"/>
          </p:nvPr>
        </p:nvSpPr>
        <p:spPr>
          <a:xfrm>
            <a:off x="365760" y="2103121"/>
            <a:ext cx="5486400" cy="188701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3244841"/>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hoto layout Alternate">
    <p:spTree>
      <p:nvGrpSpPr>
        <p:cNvPr id="1" name=""/>
        <p:cNvGrpSpPr/>
        <p:nvPr/>
      </p:nvGrpSpPr>
      <p:grpSpPr>
        <a:xfrm>
          <a:off x="0" y="0"/>
          <a:ext cx="0" cy="0"/>
          <a:chOff x="0" y="0"/>
          <a:chExt cx="0" cy="0"/>
        </a:xfrm>
      </p:grpSpPr>
      <p:sp>
        <p:nvSpPr>
          <p:cNvPr id="2" name="Title 1"/>
          <p:cNvSpPr>
            <a:spLocks noGrp="1"/>
          </p:cNvSpPr>
          <p:nvPr>
            <p:ph type="title"/>
          </p:nvPr>
        </p:nvSpPr>
        <p:spPr>
          <a:xfrm>
            <a:off x="6583681" y="365760"/>
            <a:ext cx="5486400" cy="155448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1" y="1"/>
            <a:ext cx="6217920" cy="6995160"/>
          </a:xfrm>
        </p:spPr>
        <p:txBody>
          <a:bodyPr/>
          <a:lstStyle/>
          <a:p>
            <a:r>
              <a:rPr lang="en-US" dirty="0"/>
              <a:t>Drag picture to placeholder or click icon to add</a:t>
            </a:r>
          </a:p>
        </p:txBody>
      </p:sp>
      <p:sp>
        <p:nvSpPr>
          <p:cNvPr id="6" name="Text Placeholder 5"/>
          <p:cNvSpPr>
            <a:spLocks noGrp="1"/>
          </p:cNvSpPr>
          <p:nvPr>
            <p:ph type="body" sz="quarter" idx="11"/>
          </p:nvPr>
        </p:nvSpPr>
        <p:spPr>
          <a:xfrm>
            <a:off x="6583681" y="2103121"/>
            <a:ext cx="5486400" cy="188701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359406"/>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and illustration A">
    <p:spTree>
      <p:nvGrpSpPr>
        <p:cNvPr id="1" name=""/>
        <p:cNvGrpSpPr/>
        <p:nvPr/>
      </p:nvGrpSpPr>
      <p:grpSpPr>
        <a:xfrm>
          <a:off x="0" y="0"/>
          <a:ext cx="0" cy="0"/>
          <a:chOff x="0" y="0"/>
          <a:chExt cx="0" cy="0"/>
        </a:xfrm>
      </p:grpSpPr>
      <p:pic>
        <p:nvPicPr>
          <p:cNvPr id="4" name="Picture 3"/>
          <p:cNvPicPr>
            <a:picLocks/>
          </p:cNvPicPr>
          <p:nvPr userDrawn="1"/>
        </p:nvPicPr>
        <p:blipFill>
          <a:blip r:embed="rId2"/>
          <a:stretch>
            <a:fillRect/>
          </a:stretch>
        </p:blipFill>
        <p:spPr>
          <a:xfrm>
            <a:off x="0" y="1"/>
            <a:ext cx="12435840" cy="6995160"/>
          </a:xfrm>
          <a:prstGeom prst="rect">
            <a:avLst/>
          </a:prstGeom>
        </p:spPr>
      </p:pic>
      <p:sp>
        <p:nvSpPr>
          <p:cNvPr id="2" name="Title 1"/>
          <p:cNvSpPr>
            <a:spLocks noGrp="1"/>
          </p:cNvSpPr>
          <p:nvPr>
            <p:ph type="title"/>
          </p:nvPr>
        </p:nvSpPr>
        <p:spPr>
          <a:xfrm>
            <a:off x="365761" y="731520"/>
            <a:ext cx="7772400" cy="615553"/>
          </a:xfrm>
        </p:spPr>
        <p:txBody>
          <a:bodyPr>
            <a:spAutoFit/>
          </a:bodyPr>
          <a:lstStyle>
            <a:lvl1pPr>
              <a:lnSpc>
                <a:spcPct val="100000"/>
              </a:lnSpc>
              <a:defRPr sz="2800" spc="-30" baseline="0">
                <a:solidFill>
                  <a:schemeClr val="tx1">
                    <a:lumMod val="50000"/>
                  </a:schemeClr>
                </a:solidFill>
                <a:latin typeface="+mj-lt"/>
              </a:defRPr>
            </a:lvl1pPr>
          </a:lstStyle>
          <a:p>
            <a:r>
              <a:rPr lang="en-US"/>
              <a:t>Click to edit Master title style</a:t>
            </a:r>
            <a:endParaRPr lang="en-US" dirty="0"/>
          </a:p>
        </p:txBody>
      </p:sp>
      <p:pic>
        <p:nvPicPr>
          <p:cNvPr id="3" name="Picture 2"/>
          <p:cNvPicPr>
            <a:picLocks noChangeAspect="1"/>
          </p:cNvPicPr>
          <p:nvPr userDrawn="1"/>
        </p:nvPicPr>
        <p:blipFill>
          <a:blip r:embed="rId3"/>
          <a:stretch>
            <a:fillRect/>
          </a:stretch>
        </p:blipFill>
        <p:spPr>
          <a:xfrm>
            <a:off x="4493070" y="3497580"/>
            <a:ext cx="7346006" cy="3505200"/>
          </a:xfrm>
          <a:prstGeom prst="rect">
            <a:avLst/>
          </a:prstGeom>
        </p:spPr>
      </p:pic>
    </p:spTree>
    <p:extLst>
      <p:ext uri="{BB962C8B-B14F-4D97-AF65-F5344CB8AC3E}">
        <p14:creationId xmlns:p14="http://schemas.microsoft.com/office/powerpoint/2010/main" val="368340774"/>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xt and illustration B">
    <p:spTree>
      <p:nvGrpSpPr>
        <p:cNvPr id="1" name=""/>
        <p:cNvGrpSpPr/>
        <p:nvPr/>
      </p:nvGrpSpPr>
      <p:grpSpPr>
        <a:xfrm>
          <a:off x="0" y="0"/>
          <a:ext cx="0" cy="0"/>
          <a:chOff x="0" y="0"/>
          <a:chExt cx="0" cy="0"/>
        </a:xfrm>
      </p:grpSpPr>
      <p:sp>
        <p:nvSpPr>
          <p:cNvPr id="2" name="Title 1"/>
          <p:cNvSpPr>
            <a:spLocks noGrp="1"/>
          </p:cNvSpPr>
          <p:nvPr>
            <p:ph type="title"/>
          </p:nvPr>
        </p:nvSpPr>
        <p:spPr>
          <a:xfrm>
            <a:off x="4297681" y="731520"/>
            <a:ext cx="7772400" cy="615553"/>
          </a:xfrm>
        </p:spPr>
        <p:txBody>
          <a:bodyPr>
            <a:spAutoFit/>
          </a:bodyPr>
          <a:lstStyle>
            <a:lvl1pPr algn="r">
              <a:lnSpc>
                <a:spcPct val="100000"/>
              </a:lnSpc>
              <a:defRPr sz="2800" spc="-30" baseline="0">
                <a:solidFill>
                  <a:schemeClr val="tx1">
                    <a:lumMod val="50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090354307"/>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1" y="1097281"/>
            <a:ext cx="7315200" cy="1181862"/>
          </a:xfrm>
          <a:noFill/>
        </p:spPr>
        <p:txBody>
          <a:bodyPr tIns="91440" bIns="91440" anchor="t" anchorCtr="0">
            <a:spAutoFit/>
          </a:bodyPr>
          <a:lstStyle>
            <a:lvl1pPr>
              <a:defRPr sz="7198" spc="-80" baseline="0">
                <a:gradFill>
                  <a:gsLst>
                    <a:gs pos="100000">
                      <a:schemeClr val="tx1"/>
                    </a:gs>
                    <a:gs pos="0">
                      <a:schemeClr val="tx1"/>
                    </a:gs>
                  </a:gsLst>
                  <a:lin ang="5400000" scaled="0"/>
                </a:gradFill>
              </a:defRPr>
            </a:lvl1pPr>
          </a:lstStyle>
          <a:p>
            <a:r>
              <a:rPr lang="en-US" dirty="0"/>
              <a:t>Section title</a:t>
            </a:r>
          </a:p>
        </p:txBody>
      </p:sp>
      <p:pic>
        <p:nvPicPr>
          <p:cNvPr id="3" name="Picture 2"/>
          <p:cNvPicPr>
            <a:picLocks noChangeAspect="1"/>
          </p:cNvPicPr>
          <p:nvPr userDrawn="1"/>
        </p:nvPicPr>
        <p:blipFill>
          <a:blip r:embed="rId2"/>
          <a:stretch>
            <a:fillRect/>
          </a:stretch>
        </p:blipFill>
        <p:spPr>
          <a:xfrm>
            <a:off x="6294438" y="2125662"/>
            <a:ext cx="5534188" cy="4155496"/>
          </a:xfrm>
          <a:prstGeom prst="rect">
            <a:avLst/>
          </a:prstGeom>
        </p:spPr>
      </p:pic>
    </p:spTree>
    <p:extLst>
      <p:ext uri="{BB962C8B-B14F-4D97-AF65-F5344CB8AC3E}">
        <p14:creationId xmlns:p14="http://schemas.microsoft.com/office/powerpoint/2010/main" val="5012445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257149"/>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7207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5" name="Text Placeholder 4"/>
          <p:cNvSpPr>
            <a:spLocks noGrp="1"/>
          </p:cNvSpPr>
          <p:nvPr>
            <p:ph type="body" sz="quarter" idx="10"/>
          </p:nvPr>
        </p:nvSpPr>
        <p:spPr>
          <a:xfrm>
            <a:off x="365760" y="1371601"/>
            <a:ext cx="11704320" cy="2043636"/>
          </a:xfrm>
        </p:spPr>
        <p:txBody>
          <a:bodyPr>
            <a:spAutoFit/>
          </a:bodyPr>
          <a:lstStyle>
            <a:lvl1pPr marL="0" indent="0">
              <a:spcBef>
                <a:spcPts val="600"/>
              </a:spcBef>
              <a:buNone/>
              <a:defRPr sz="31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28557"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57112"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85669"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914224"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599957"/>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tx2"/>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65760" y="6292888"/>
            <a:ext cx="11704320" cy="338554"/>
          </a:xfrm>
          <a:prstGeom prst="rect">
            <a:avLst/>
          </a:prstGeom>
          <a:noFill/>
          <a:ln w="12700">
            <a:noFill/>
            <a:miter lim="800000"/>
            <a:headEnd type="none" w="sm" len="sm"/>
            <a:tailEnd type="none" w="sm" len="sm"/>
          </a:ln>
          <a:effectLst/>
        </p:spPr>
        <p:txBody>
          <a:bodyPr vert="horz" wrap="square" lIns="91427" tIns="91427" rIns="91427" bIns="91427" numCol="1" anchor="t" anchorCtr="0" compatLnSpc="1">
            <a:prstTxWarp prst="textNoShape">
              <a:avLst/>
            </a:prstTxWarp>
            <a:spAutoFit/>
          </a:bodyPr>
          <a:lstStyle/>
          <a:p>
            <a:pPr defTabSz="932111" eaLnBrk="0" hangingPunct="0"/>
            <a:r>
              <a:rPr lang="en-US" sz="1000" dirty="0">
                <a:solidFill>
                  <a:srgbClr val="FFFFFF"/>
                </a:solidFill>
                <a:cs typeface="Segoe UI" pitchFamily="34" charset="0"/>
              </a:rPr>
              <a:t>© 2015 Microsoft Corporation. All rights reserved.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4177061623"/>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5760" y="1371600"/>
            <a:ext cx="11704320" cy="1877437"/>
          </a:xfrm>
          <a:prstGeom prst="rect">
            <a:avLst/>
          </a:prstGeom>
        </p:spPr>
        <p:txBody>
          <a:bodyPr>
            <a:spAutoFit/>
          </a:bodyPr>
          <a:lstStyle>
            <a:lvl1pPr marL="228557" indent="-228557">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57112" indent="-228557">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85669" indent="-228557">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914224" indent="-228557">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142781" indent="-228557">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63640"/>
            <a:ext cx="12436476" cy="731520"/>
          </a:xfrm>
          <a:prstGeom prst="rect">
            <a:avLst/>
          </a:prstGeom>
          <a:solidFill>
            <a:srgbClr val="FFFF99"/>
          </a:solidFill>
        </p:spPr>
        <p:txBody>
          <a:bodyPr wrap="square" lIns="365760" tIns="91440" rIns="365760" bIns="91440" anchor="ctr" anchorCtr="0">
            <a:noAutofit/>
          </a:bodyPr>
          <a:lstStyle>
            <a:lvl1pPr algn="r">
              <a:buFont typeface="Arial" pitchFamily="34" charset="0"/>
              <a:buNone/>
              <a:defRPr sz="31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33830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5486400" cy="155448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217920" y="0"/>
            <a:ext cx="6217920" cy="6995160"/>
          </a:xfrm>
        </p:spPr>
        <p:txBody>
          <a:bodyPr/>
          <a:lstStyle/>
          <a:p>
            <a:r>
              <a:rPr lang="en-US" dirty="0"/>
              <a:t>Drag picture to placeholder or click icon to add</a:t>
            </a:r>
          </a:p>
        </p:txBody>
      </p:sp>
      <p:sp>
        <p:nvSpPr>
          <p:cNvPr id="6" name="Text Placeholder 5"/>
          <p:cNvSpPr>
            <a:spLocks noGrp="1"/>
          </p:cNvSpPr>
          <p:nvPr>
            <p:ph type="body" sz="quarter" idx="11"/>
          </p:nvPr>
        </p:nvSpPr>
        <p:spPr>
          <a:xfrm>
            <a:off x="365759" y="2103120"/>
            <a:ext cx="5486400" cy="181588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264801"/>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19116" y="318876"/>
            <a:ext cx="11375536" cy="664626"/>
          </a:xfrm>
          <a:prstGeom prst="rect">
            <a:avLst/>
          </a:prstGeom>
        </p:spPr>
        <p:txBody>
          <a:bodyPr vert="horz" wrap="square" lIns="0" tIns="0" rIns="0" bIns="0" rtlCol="0" anchor="t">
            <a:spAutoFit/>
          </a:bodyPr>
          <a:lstStyle/>
          <a:p>
            <a:r>
              <a:rPr lang="en-US" dirty="0"/>
              <a:t>Click to edit Master title style</a:t>
            </a:r>
          </a:p>
        </p:txBody>
      </p:sp>
      <p:sp>
        <p:nvSpPr>
          <p:cNvPr id="7" name="Text Placeholder 4"/>
          <p:cNvSpPr>
            <a:spLocks noGrp="1"/>
          </p:cNvSpPr>
          <p:nvPr>
            <p:ph type="body" sz="quarter" idx="10" hasCustomPrompt="1"/>
          </p:nvPr>
        </p:nvSpPr>
        <p:spPr>
          <a:xfrm>
            <a:off x="419114" y="1480116"/>
            <a:ext cx="11607131" cy="885601"/>
          </a:xfrm>
          <a:prstGeom prst="rect">
            <a:avLst/>
          </a:prstGeom>
        </p:spPr>
        <p:txBody>
          <a:bodyPr/>
          <a:lstStyle>
            <a:lvl1pPr marL="0" indent="0">
              <a:spcBef>
                <a:spcPts val="0"/>
              </a:spcBef>
              <a:spcAft>
                <a:spcPts val="688"/>
              </a:spcAft>
              <a:buNone/>
              <a:defRPr sz="3264" spc="-102" baseline="0">
                <a:latin typeface="Segoe UI Light"/>
                <a:cs typeface="Segoe UI Light"/>
              </a:defRPr>
            </a:lvl1pPr>
            <a:lvl2pPr marL="0" indent="0">
              <a:spcBef>
                <a:spcPts val="0"/>
              </a:spcBef>
              <a:spcAft>
                <a:spcPts val="306"/>
              </a:spcAft>
              <a:buNone/>
              <a:defRPr sz="2448" spc="-52" baseline="0">
                <a:latin typeface="Segoe UI Light"/>
                <a:cs typeface="Segoe UI Light"/>
              </a:defRPr>
            </a:lvl2pPr>
            <a:lvl3pPr marL="0" indent="0">
              <a:spcBef>
                <a:spcPts val="0"/>
              </a:spcBef>
              <a:spcAft>
                <a:spcPts val="306"/>
              </a:spcAft>
              <a:buNone/>
              <a:defRPr sz="1530"/>
            </a:lvl3pPr>
            <a:lvl4pPr marL="0" indent="0">
              <a:spcBef>
                <a:spcPts val="0"/>
              </a:spcBef>
              <a:spcAft>
                <a:spcPts val="306"/>
              </a:spcAft>
              <a:buNone/>
              <a:defRPr/>
            </a:lvl4pPr>
            <a:lvl5pPr marL="0" indent="0">
              <a:spcBef>
                <a:spcPts val="0"/>
              </a:spcBef>
              <a:spcAft>
                <a:spcPts val="306"/>
              </a:spcAft>
              <a:buNone/>
              <a:defRPr/>
            </a:lvl5pPr>
          </a:lstStyle>
          <a:p>
            <a:pPr lvl="0"/>
            <a:r>
              <a:rPr lang="en-US" dirty="0"/>
              <a:t>Click to edit Master text styles 32pt</a:t>
            </a:r>
          </a:p>
          <a:p>
            <a:pPr lvl="1"/>
            <a:r>
              <a:rPr lang="en-US" dirty="0"/>
              <a:t>Second level 24pt</a:t>
            </a:r>
          </a:p>
        </p:txBody>
      </p:sp>
    </p:spTree>
    <p:extLst>
      <p:ext uri="{BB962C8B-B14F-4D97-AF65-F5344CB8AC3E}">
        <p14:creationId xmlns:p14="http://schemas.microsoft.com/office/powerpoint/2010/main" val="1350477425"/>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79" y="2151537"/>
            <a:ext cx="10445796" cy="1017048"/>
          </a:xfrm>
        </p:spPr>
        <p:txBody>
          <a:bodyPr anchor="b" anchorCtr="0"/>
          <a:lstStyle>
            <a:lvl1pPr>
              <a:defRPr sz="7343" spc="-153"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998579" y="3494024"/>
            <a:ext cx="1044579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a:t>Speaker Title</a:t>
            </a:r>
          </a:p>
        </p:txBody>
      </p:sp>
    </p:spTree>
    <p:extLst>
      <p:ext uri="{BB962C8B-B14F-4D97-AF65-F5344CB8AC3E}">
        <p14:creationId xmlns:p14="http://schemas.microsoft.com/office/powerpoint/2010/main" val="32422895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60288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1" y="2875736"/>
            <a:ext cx="11375536" cy="1243058"/>
          </a:xfrm>
        </p:spPr>
        <p:txBody>
          <a:bodyPr anchor="b" anchorCtr="0"/>
          <a:lstStyle>
            <a:lvl1pPr>
              <a:defRPr sz="8975" spc="-306" baseline="0">
                <a:gradFill>
                  <a:gsLst>
                    <a:gs pos="100000">
                      <a:schemeClr val="bg1"/>
                    </a:gs>
                    <a:gs pos="0">
                      <a:schemeClr val="bg1"/>
                    </a:gs>
                  </a:gsLst>
                  <a:lin ang="5400000" scaled="0"/>
                </a:gradFill>
              </a:defRPr>
            </a:lvl1pPr>
          </a:lstStyle>
          <a:p>
            <a:r>
              <a:rPr lang="en-US" dirty="0"/>
              <a:t>Click to edit title style</a:t>
            </a:r>
          </a:p>
        </p:txBody>
      </p:sp>
    </p:spTree>
    <p:extLst>
      <p:ext uri="{BB962C8B-B14F-4D97-AF65-F5344CB8AC3E}">
        <p14:creationId xmlns:p14="http://schemas.microsoft.com/office/powerpoint/2010/main" val="3668030636"/>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1"/>
            <a:ext cx="11375536" cy="2015262"/>
          </a:xfrm>
          <a:prstGeom prst="rect">
            <a:avLst/>
          </a:prstGeom>
        </p:spPr>
        <p:txBody>
          <a:bodyPr/>
          <a:lstStyle>
            <a:lvl1pPr marL="0" indent="0">
              <a:spcBef>
                <a:spcPts val="2448"/>
              </a:spcBef>
              <a:buNone/>
              <a:defRPr sz="4080">
                <a:gradFill>
                  <a:gsLst>
                    <a:gs pos="100000">
                      <a:srgbClr val="60288A"/>
                    </a:gs>
                    <a:gs pos="0">
                      <a:schemeClr val="tx2"/>
                    </a:gs>
                  </a:gsLst>
                  <a:lin ang="5400000" scaled="0"/>
                </a:gradFill>
                <a:latin typeface="+mj-lt"/>
              </a:defRPr>
            </a:lvl1pPr>
            <a:lvl2pPr marL="0" indent="0">
              <a:buNone/>
              <a:defRPr sz="2040">
                <a:gradFill>
                  <a:gsLst>
                    <a:gs pos="100000">
                      <a:schemeClr val="accent1"/>
                    </a:gs>
                    <a:gs pos="6000">
                      <a:schemeClr val="accent1"/>
                    </a:gs>
                  </a:gsLst>
                  <a:lin ang="5400000" scaled="0"/>
                </a:gradFill>
              </a:defRPr>
            </a:lvl2pPr>
            <a:lvl3pPr marL="236387" indent="0">
              <a:buNone/>
              <a:defRPr sz="2040">
                <a:gradFill>
                  <a:gsLst>
                    <a:gs pos="100000">
                      <a:schemeClr val="accent1"/>
                    </a:gs>
                    <a:gs pos="6000">
                      <a:schemeClr val="accent1"/>
                    </a:gs>
                  </a:gsLst>
                  <a:lin ang="5400000" scaled="0"/>
                </a:gradFill>
              </a:defRPr>
            </a:lvl3pPr>
            <a:lvl4pPr marL="466298" indent="0">
              <a:buNone/>
              <a:defRPr sz="2040">
                <a:gradFill>
                  <a:gsLst>
                    <a:gs pos="100000">
                      <a:schemeClr val="accent1"/>
                    </a:gs>
                    <a:gs pos="6000">
                      <a:schemeClr val="accent1"/>
                    </a:gs>
                  </a:gsLst>
                  <a:lin ang="5400000" scaled="0"/>
                </a:gradFill>
              </a:defRPr>
            </a:lvl4pPr>
            <a:lvl5pPr marL="707543" indent="0">
              <a:buNone/>
              <a:defRPr sz="2040">
                <a:gradFill>
                  <a:gsLst>
                    <a:gs pos="100000">
                      <a:schemeClr val="accent1"/>
                    </a:gs>
                    <a:gs pos="6000">
                      <a:schemeClr val="accent1"/>
                    </a:gs>
                  </a:gsLst>
                  <a:lin ang="5400000" scaled="0"/>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lvl1pPr>
              <a:defRPr>
                <a:gradFill>
                  <a:gsLst>
                    <a:gs pos="1250">
                      <a:srgbClr val="60288A"/>
                    </a:gs>
                    <a:gs pos="100000">
                      <a:schemeClr val="tx2"/>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553258431"/>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accent1"/>
                    </a:gs>
                    <a:gs pos="0">
                      <a:schemeClr val="accent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2025657403"/>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44428" y="1476623"/>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vert="horz" lIns="0" tIns="0" rIns="0" bIns="0" rtlCol="0">
            <a:noAutofit/>
          </a:bodyPr>
          <a:lstStyle>
            <a:lvl1pPr>
              <a:defRPr lang="en-US" sz="2040" spc="0" smtClean="0">
                <a:gradFill>
                  <a:gsLst>
                    <a:gs pos="100000">
                      <a:schemeClr val="accent1"/>
                    </a:gs>
                    <a:gs pos="0">
                      <a:schemeClr val="accent1"/>
                    </a:gs>
                  </a:gsLst>
                  <a:lin ang="5400000" scaled="0"/>
                </a:gradFill>
                <a:latin typeface="+mn-lt"/>
                <a:cs typeface="Segoe UI" pitchFamily="34" charset="0"/>
              </a:defRPr>
            </a:lvl1pPr>
          </a:lstStyle>
          <a:p>
            <a:pPr marL="0" lvl="0" indent="0">
              <a:spcBef>
                <a:spcPts val="1224"/>
              </a:spcBef>
              <a:buNone/>
            </a:pPr>
            <a:r>
              <a:rPr lang="en-US"/>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131449006"/>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8" y="0"/>
            <a:ext cx="4939892" cy="6994525"/>
          </a:xfrm>
          <a:prstGeom prst="rect">
            <a:avLst/>
          </a:prstGeom>
          <a:solidFill>
            <a:srgbClr val="60288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defRPr/>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4398895" cy="1695079"/>
          </a:xfrm>
          <a:prstGeom prst="rect">
            <a:avLst/>
          </a:prstGeom>
        </p:spPr>
        <p:txBody>
          <a:bodyPr>
            <a:noAutofit/>
          </a:bodyPr>
          <a:lstStyle>
            <a:lvl1pPr marL="0" indent="0">
              <a:buNone/>
              <a:defRPr sz="5507"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a:t>Click to edit Master text styles.</a:t>
            </a:r>
          </a:p>
        </p:txBody>
      </p:sp>
      <p:sp>
        <p:nvSpPr>
          <p:cNvPr id="6" name="Content Placeholder 5"/>
          <p:cNvSpPr>
            <a:spLocks noGrp="1"/>
          </p:cNvSpPr>
          <p:nvPr>
            <p:ph sz="quarter" idx="4"/>
          </p:nvPr>
        </p:nvSpPr>
        <p:spPr>
          <a:xfrm>
            <a:off x="6313879" y="1715388"/>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a:t>Click to edit Master text styles</a:t>
            </a:r>
          </a:p>
        </p:txBody>
      </p:sp>
    </p:spTree>
    <p:extLst>
      <p:ext uri="{BB962C8B-B14F-4D97-AF65-F5344CB8AC3E}">
        <p14:creationId xmlns:p14="http://schemas.microsoft.com/office/powerpoint/2010/main" val="3868297048"/>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rgbClr val="60288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defRPr/>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223291918"/>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0"/>
            <a:ext cx="6347817" cy="6994525"/>
          </a:xfrm>
          <a:prstGeom prst="rect">
            <a:avLst/>
          </a:prstGeom>
          <a:solidFill>
            <a:srgbClr val="60288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defRPr/>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344428"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3070511226"/>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74315"/>
            <a:ext cx="12436475" cy="5226465"/>
          </a:xfrm>
          <a:prstGeom prst="rect">
            <a:avLst/>
          </a:prstGeom>
          <a:solidFill>
            <a:srgbClr val="60288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defRPr/>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31280" y="1385090"/>
            <a:ext cx="11378776" cy="2920069"/>
          </a:xfrm>
          <a:prstGeom prst="rect">
            <a:avLst/>
          </a:prstGeom>
        </p:spPr>
        <p:txBody>
          <a:bodyPr>
            <a:normAutofit/>
          </a:bodyPr>
          <a:lstStyle>
            <a:lvl1pPr marL="0" indent="0">
              <a:lnSpc>
                <a:spcPct val="90000"/>
              </a:lnSpc>
              <a:buNone/>
              <a:defRPr sz="6527">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dirty="0"/>
              <a:t>"Click to edit Master text styles"</a:t>
            </a:r>
          </a:p>
        </p:txBody>
      </p:sp>
      <p:sp>
        <p:nvSpPr>
          <p:cNvPr id="11" name="Content Placeholder 4"/>
          <p:cNvSpPr>
            <a:spLocks noGrp="1"/>
          </p:cNvSpPr>
          <p:nvPr>
            <p:ph sz="quarter" idx="13"/>
          </p:nvPr>
        </p:nvSpPr>
        <p:spPr>
          <a:xfrm>
            <a:off x="531280" y="4429868"/>
            <a:ext cx="11378776" cy="480118"/>
          </a:xfrm>
          <a:prstGeom prst="rect">
            <a:avLst/>
          </a:prstGeom>
        </p:spPr>
        <p:txBody>
          <a:bodyPr>
            <a:normAutofit/>
          </a:bodyPr>
          <a:lstStyle>
            <a:lvl1pPr marL="0" indent="0">
              <a:lnSpc>
                <a:spcPct val="90000"/>
              </a:lnSpc>
              <a:buNone/>
              <a:defRPr sz="3672">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a:t>Click to edit Master text styles</a:t>
            </a:r>
          </a:p>
        </p:txBody>
      </p:sp>
    </p:spTree>
    <p:extLst>
      <p:ext uri="{BB962C8B-B14F-4D97-AF65-F5344CB8AC3E}">
        <p14:creationId xmlns:p14="http://schemas.microsoft.com/office/powerpoint/2010/main" val="37688689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ayout Alternate">
    <p:spTree>
      <p:nvGrpSpPr>
        <p:cNvPr id="1" name=""/>
        <p:cNvGrpSpPr/>
        <p:nvPr/>
      </p:nvGrpSpPr>
      <p:grpSpPr>
        <a:xfrm>
          <a:off x="0" y="0"/>
          <a:ext cx="0" cy="0"/>
          <a:chOff x="0" y="0"/>
          <a:chExt cx="0" cy="0"/>
        </a:xfrm>
      </p:grpSpPr>
      <p:sp>
        <p:nvSpPr>
          <p:cNvPr id="2" name="Title 1"/>
          <p:cNvSpPr>
            <a:spLocks noGrp="1"/>
          </p:cNvSpPr>
          <p:nvPr>
            <p:ph type="title"/>
          </p:nvPr>
        </p:nvSpPr>
        <p:spPr>
          <a:xfrm>
            <a:off x="6583680" y="365760"/>
            <a:ext cx="5486400" cy="155448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0" y="0"/>
            <a:ext cx="6217920" cy="6995160"/>
          </a:xfrm>
        </p:spPr>
        <p:txBody>
          <a:bodyPr/>
          <a:lstStyle/>
          <a:p>
            <a:r>
              <a:rPr lang="en-US" dirty="0"/>
              <a:t>Drag picture to placeholder or click icon to add</a:t>
            </a:r>
          </a:p>
        </p:txBody>
      </p:sp>
      <p:sp>
        <p:nvSpPr>
          <p:cNvPr id="6" name="Text Placeholder 5"/>
          <p:cNvSpPr>
            <a:spLocks noGrp="1"/>
          </p:cNvSpPr>
          <p:nvPr>
            <p:ph type="body" sz="quarter" idx="11"/>
          </p:nvPr>
        </p:nvSpPr>
        <p:spPr>
          <a:xfrm>
            <a:off x="6583680" y="2103120"/>
            <a:ext cx="5486400" cy="181588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99170"/>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rgbClr val="60288A"/>
                    </a:gs>
                    <a:gs pos="100000">
                      <a:schemeClr val="tx2"/>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907952273"/>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778869"/>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278526" y="6102904"/>
            <a:ext cx="11194447" cy="621530"/>
          </a:xfrm>
          <a:prstGeom prst="rect">
            <a:avLst/>
          </a:prstGeom>
          <a:noFill/>
          <a:ln w="12700">
            <a:noFill/>
            <a:miter lim="800000"/>
            <a:headEnd type="none" w="sm" len="sm"/>
            <a:tailEnd type="none" w="sm" len="sm"/>
          </a:ln>
          <a:effectLst/>
        </p:spPr>
        <p:txBody>
          <a:bodyPr vert="horz" wrap="square" lIns="186521" tIns="149217" rIns="186521" bIns="149217" numCol="1" anchor="t" anchorCtr="0" compatLnSpc="1">
            <a:prstTxWarp prst="textNoShape">
              <a:avLst/>
            </a:prstTxWarp>
            <a:spAutoFit/>
          </a:bodyPr>
          <a:lstStyle/>
          <a:p>
            <a:pPr defTabSz="950795" eaLnBrk="0" hangingPunct="0">
              <a:defRPr/>
            </a:pPr>
            <a:r>
              <a:rPr lang="en-US" sz="680" dirty="0">
                <a:solidFill>
                  <a:prstClr val="white">
                    <a:alpha val="95000"/>
                  </a:prstClr>
                </a:solidFill>
                <a:cs typeface="Segoe UI" pitchFamily="34" charset="0"/>
              </a:rPr>
              <a:t>© 2015 Microsoft Corporation. All rights reserved. Microsoft, Windows, Windows Vista and other product names are or may be registered trademarks and/or trademarks in the U.S. and/or other countries.</a:t>
            </a:r>
          </a:p>
          <a:p>
            <a:pPr defTabSz="950795" eaLnBrk="0" hangingPunct="0">
              <a:defRPr/>
            </a:pPr>
            <a:r>
              <a:rPr lang="en-US" sz="680" dirty="0">
                <a:solidFill>
                  <a:prstClr val="white">
                    <a:alpha val="95000"/>
                  </a:prstClr>
                </a:soli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grpSp>
        <p:nvGrpSpPr>
          <p:cNvPr id="44" name="Group 43"/>
          <p:cNvGrpSpPr/>
          <p:nvPr userDrawn="1"/>
        </p:nvGrpSpPr>
        <p:grpSpPr>
          <a:xfrm>
            <a:off x="468438" y="3203665"/>
            <a:ext cx="3405663" cy="725358"/>
            <a:chOff x="416178" y="1279456"/>
            <a:chExt cx="2021678" cy="430650"/>
          </a:xfrm>
        </p:grpSpPr>
        <p:sp>
          <p:nvSpPr>
            <p:cNvPr id="45" name="Freeform 6"/>
            <p:cNvSpPr>
              <a:spLocks/>
            </p:cNvSpPr>
            <p:nvPr/>
          </p:nvSpPr>
          <p:spPr bwMode="auto">
            <a:xfrm>
              <a:off x="977113" y="1365458"/>
              <a:ext cx="279826" cy="258647"/>
            </a:xfrm>
            <a:custGeom>
              <a:avLst/>
              <a:gdLst>
                <a:gd name="T0" fmla="*/ 0 w 873"/>
                <a:gd name="T1" fmla="*/ 0 h 805"/>
                <a:gd name="T2" fmla="*/ 201 w 873"/>
                <a:gd name="T3" fmla="*/ 0 h 805"/>
                <a:gd name="T4" fmla="*/ 438 w 873"/>
                <a:gd name="T5" fmla="*/ 597 h 805"/>
                <a:gd name="T6" fmla="*/ 682 w 873"/>
                <a:gd name="T7" fmla="*/ 0 h 805"/>
                <a:gd name="T8" fmla="*/ 873 w 873"/>
                <a:gd name="T9" fmla="*/ 0 h 805"/>
                <a:gd name="T10" fmla="*/ 873 w 873"/>
                <a:gd name="T11" fmla="*/ 805 h 805"/>
                <a:gd name="T12" fmla="*/ 736 w 873"/>
                <a:gd name="T13" fmla="*/ 805 h 805"/>
                <a:gd name="T14" fmla="*/ 736 w 873"/>
                <a:gd name="T15" fmla="*/ 185 h 805"/>
                <a:gd name="T16" fmla="*/ 730 w 873"/>
                <a:gd name="T17" fmla="*/ 185 h 805"/>
                <a:gd name="T18" fmla="*/ 484 w 873"/>
                <a:gd name="T19" fmla="*/ 805 h 805"/>
                <a:gd name="T20" fmla="*/ 386 w 873"/>
                <a:gd name="T21" fmla="*/ 805 h 805"/>
                <a:gd name="T22" fmla="*/ 136 w 873"/>
                <a:gd name="T23" fmla="*/ 185 h 805"/>
                <a:gd name="T24" fmla="*/ 132 w 873"/>
                <a:gd name="T25" fmla="*/ 185 h 805"/>
                <a:gd name="T26" fmla="*/ 132 w 873"/>
                <a:gd name="T27" fmla="*/ 805 h 805"/>
                <a:gd name="T28" fmla="*/ 0 w 873"/>
                <a:gd name="T29" fmla="*/ 805 h 805"/>
                <a:gd name="T30" fmla="*/ 0 w 873"/>
                <a:gd name="T31"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3" h="805">
                  <a:moveTo>
                    <a:pt x="0" y="0"/>
                  </a:moveTo>
                  <a:lnTo>
                    <a:pt x="201" y="0"/>
                  </a:lnTo>
                  <a:lnTo>
                    <a:pt x="438" y="597"/>
                  </a:lnTo>
                  <a:lnTo>
                    <a:pt x="682" y="0"/>
                  </a:lnTo>
                  <a:lnTo>
                    <a:pt x="873" y="0"/>
                  </a:lnTo>
                  <a:lnTo>
                    <a:pt x="873" y="805"/>
                  </a:lnTo>
                  <a:lnTo>
                    <a:pt x="736" y="805"/>
                  </a:lnTo>
                  <a:lnTo>
                    <a:pt x="736" y="185"/>
                  </a:lnTo>
                  <a:lnTo>
                    <a:pt x="730" y="185"/>
                  </a:lnTo>
                  <a:lnTo>
                    <a:pt x="484" y="805"/>
                  </a:lnTo>
                  <a:lnTo>
                    <a:pt x="386" y="805"/>
                  </a:lnTo>
                  <a:lnTo>
                    <a:pt x="136" y="185"/>
                  </a:lnTo>
                  <a:lnTo>
                    <a:pt x="132" y="185"/>
                  </a:lnTo>
                  <a:lnTo>
                    <a:pt x="132" y="805"/>
                  </a:lnTo>
                  <a:lnTo>
                    <a:pt x="0" y="805"/>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550">
                <a:defRPr/>
              </a:pPr>
              <a:endParaRPr lang="en-US" sz="1904" dirty="0">
                <a:solidFill>
                  <a:prstClr val="white"/>
                </a:solidFill>
              </a:endParaRPr>
            </a:p>
          </p:txBody>
        </p:sp>
        <p:sp>
          <p:nvSpPr>
            <p:cNvPr id="46" name="Freeform 7"/>
            <p:cNvSpPr>
              <a:spLocks noEditPoints="1"/>
            </p:cNvSpPr>
            <p:nvPr/>
          </p:nvSpPr>
          <p:spPr bwMode="auto">
            <a:xfrm>
              <a:off x="1294806" y="1359681"/>
              <a:ext cx="52628" cy="264423"/>
            </a:xfrm>
            <a:custGeom>
              <a:avLst/>
              <a:gdLst>
                <a:gd name="T0" fmla="*/ 13 w 164"/>
                <a:gd name="T1" fmla="*/ 246 h 824"/>
                <a:gd name="T2" fmla="*/ 149 w 164"/>
                <a:gd name="T3" fmla="*/ 246 h 824"/>
                <a:gd name="T4" fmla="*/ 149 w 164"/>
                <a:gd name="T5" fmla="*/ 824 h 824"/>
                <a:gd name="T6" fmla="*/ 13 w 164"/>
                <a:gd name="T7" fmla="*/ 824 h 824"/>
                <a:gd name="T8" fmla="*/ 13 w 164"/>
                <a:gd name="T9" fmla="*/ 246 h 824"/>
                <a:gd name="T10" fmla="*/ 82 w 164"/>
                <a:gd name="T11" fmla="*/ 0 h 824"/>
                <a:gd name="T12" fmla="*/ 105 w 164"/>
                <a:gd name="T13" fmla="*/ 4 h 824"/>
                <a:gd name="T14" fmla="*/ 124 w 164"/>
                <a:gd name="T15" fmla="*/ 12 h 824"/>
                <a:gd name="T16" fmla="*/ 141 w 164"/>
                <a:gd name="T17" fmla="*/ 25 h 824"/>
                <a:gd name="T18" fmla="*/ 154 w 164"/>
                <a:gd name="T19" fmla="*/ 40 h 824"/>
                <a:gd name="T20" fmla="*/ 162 w 164"/>
                <a:gd name="T21" fmla="*/ 59 h 824"/>
                <a:gd name="T22" fmla="*/ 164 w 164"/>
                <a:gd name="T23" fmla="*/ 80 h 824"/>
                <a:gd name="T24" fmla="*/ 162 w 164"/>
                <a:gd name="T25" fmla="*/ 101 h 824"/>
                <a:gd name="T26" fmla="*/ 154 w 164"/>
                <a:gd name="T27" fmla="*/ 120 h 824"/>
                <a:gd name="T28" fmla="*/ 141 w 164"/>
                <a:gd name="T29" fmla="*/ 136 h 824"/>
                <a:gd name="T30" fmla="*/ 124 w 164"/>
                <a:gd name="T31" fmla="*/ 147 h 824"/>
                <a:gd name="T32" fmla="*/ 103 w 164"/>
                <a:gd name="T33" fmla="*/ 155 h 824"/>
                <a:gd name="T34" fmla="*/ 82 w 164"/>
                <a:gd name="T35" fmla="*/ 158 h 824"/>
                <a:gd name="T36" fmla="*/ 61 w 164"/>
                <a:gd name="T37" fmla="*/ 155 h 824"/>
                <a:gd name="T38" fmla="*/ 42 w 164"/>
                <a:gd name="T39" fmla="*/ 147 h 824"/>
                <a:gd name="T40" fmla="*/ 24 w 164"/>
                <a:gd name="T41" fmla="*/ 136 h 824"/>
                <a:gd name="T42" fmla="*/ 11 w 164"/>
                <a:gd name="T43" fmla="*/ 120 h 824"/>
                <a:gd name="T44" fmla="*/ 1 w 164"/>
                <a:gd name="T45" fmla="*/ 101 h 824"/>
                <a:gd name="T46" fmla="*/ 0 w 164"/>
                <a:gd name="T47" fmla="*/ 80 h 824"/>
                <a:gd name="T48" fmla="*/ 1 w 164"/>
                <a:gd name="T49" fmla="*/ 59 h 824"/>
                <a:gd name="T50" fmla="*/ 11 w 164"/>
                <a:gd name="T51" fmla="*/ 40 h 824"/>
                <a:gd name="T52" fmla="*/ 24 w 164"/>
                <a:gd name="T53" fmla="*/ 23 h 824"/>
                <a:gd name="T54" fmla="*/ 42 w 164"/>
                <a:gd name="T55" fmla="*/ 12 h 824"/>
                <a:gd name="T56" fmla="*/ 61 w 164"/>
                <a:gd name="T57" fmla="*/ 4 h 824"/>
                <a:gd name="T58" fmla="*/ 82 w 164"/>
                <a:gd name="T59"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824">
                  <a:moveTo>
                    <a:pt x="13" y="246"/>
                  </a:moveTo>
                  <a:lnTo>
                    <a:pt x="149" y="246"/>
                  </a:lnTo>
                  <a:lnTo>
                    <a:pt x="149" y="824"/>
                  </a:lnTo>
                  <a:lnTo>
                    <a:pt x="13" y="824"/>
                  </a:lnTo>
                  <a:lnTo>
                    <a:pt x="13" y="246"/>
                  </a:lnTo>
                  <a:close/>
                  <a:moveTo>
                    <a:pt x="82" y="0"/>
                  </a:moveTo>
                  <a:lnTo>
                    <a:pt x="105" y="4"/>
                  </a:lnTo>
                  <a:lnTo>
                    <a:pt x="124" y="12"/>
                  </a:lnTo>
                  <a:lnTo>
                    <a:pt x="141" y="25"/>
                  </a:lnTo>
                  <a:lnTo>
                    <a:pt x="154" y="40"/>
                  </a:lnTo>
                  <a:lnTo>
                    <a:pt x="162" y="59"/>
                  </a:lnTo>
                  <a:lnTo>
                    <a:pt x="164" y="80"/>
                  </a:lnTo>
                  <a:lnTo>
                    <a:pt x="162" y="101"/>
                  </a:lnTo>
                  <a:lnTo>
                    <a:pt x="154" y="120"/>
                  </a:lnTo>
                  <a:lnTo>
                    <a:pt x="141" y="136"/>
                  </a:lnTo>
                  <a:lnTo>
                    <a:pt x="124" y="147"/>
                  </a:lnTo>
                  <a:lnTo>
                    <a:pt x="103" y="155"/>
                  </a:lnTo>
                  <a:lnTo>
                    <a:pt x="82" y="158"/>
                  </a:lnTo>
                  <a:lnTo>
                    <a:pt x="61" y="155"/>
                  </a:lnTo>
                  <a:lnTo>
                    <a:pt x="42" y="147"/>
                  </a:lnTo>
                  <a:lnTo>
                    <a:pt x="24" y="136"/>
                  </a:lnTo>
                  <a:lnTo>
                    <a:pt x="11" y="120"/>
                  </a:lnTo>
                  <a:lnTo>
                    <a:pt x="1" y="101"/>
                  </a:lnTo>
                  <a:lnTo>
                    <a:pt x="0" y="80"/>
                  </a:lnTo>
                  <a:lnTo>
                    <a:pt x="1" y="59"/>
                  </a:lnTo>
                  <a:lnTo>
                    <a:pt x="11" y="40"/>
                  </a:lnTo>
                  <a:lnTo>
                    <a:pt x="24" y="23"/>
                  </a:lnTo>
                  <a:lnTo>
                    <a:pt x="42" y="12"/>
                  </a:lnTo>
                  <a:lnTo>
                    <a:pt x="61" y="4"/>
                  </a:lnTo>
                  <a:lnTo>
                    <a:pt x="8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550">
                <a:defRPr/>
              </a:pPr>
              <a:endParaRPr lang="en-US" sz="1904" dirty="0">
                <a:solidFill>
                  <a:prstClr val="white"/>
                </a:solidFill>
              </a:endParaRPr>
            </a:p>
          </p:txBody>
        </p:sp>
        <p:sp>
          <p:nvSpPr>
            <p:cNvPr id="47" name="Freeform 8"/>
            <p:cNvSpPr>
              <a:spLocks/>
            </p:cNvSpPr>
            <p:nvPr/>
          </p:nvSpPr>
          <p:spPr bwMode="auto">
            <a:xfrm>
              <a:off x="1373106" y="1434131"/>
              <a:ext cx="145047" cy="193825"/>
            </a:xfrm>
            <a:custGeom>
              <a:avLst/>
              <a:gdLst>
                <a:gd name="T0" fmla="*/ 311 w 453"/>
                <a:gd name="T1" fmla="*/ 0 h 604"/>
                <a:gd name="T2" fmla="*/ 350 w 453"/>
                <a:gd name="T3" fmla="*/ 2 h 604"/>
                <a:gd name="T4" fmla="*/ 388 w 453"/>
                <a:gd name="T5" fmla="*/ 7 h 604"/>
                <a:gd name="T6" fmla="*/ 422 w 453"/>
                <a:gd name="T7" fmla="*/ 17 h 604"/>
                <a:gd name="T8" fmla="*/ 451 w 453"/>
                <a:gd name="T9" fmla="*/ 28 h 604"/>
                <a:gd name="T10" fmla="*/ 453 w 453"/>
                <a:gd name="T11" fmla="*/ 30 h 604"/>
                <a:gd name="T12" fmla="*/ 453 w 453"/>
                <a:gd name="T13" fmla="*/ 162 h 604"/>
                <a:gd name="T14" fmla="*/ 447 w 453"/>
                <a:gd name="T15" fmla="*/ 156 h 604"/>
                <a:gd name="T16" fmla="*/ 405 w 453"/>
                <a:gd name="T17" fmla="*/ 131 h 604"/>
                <a:gd name="T18" fmla="*/ 361 w 453"/>
                <a:gd name="T19" fmla="*/ 116 h 604"/>
                <a:gd name="T20" fmla="*/ 317 w 453"/>
                <a:gd name="T21" fmla="*/ 112 h 604"/>
                <a:gd name="T22" fmla="*/ 279 w 453"/>
                <a:gd name="T23" fmla="*/ 116 h 604"/>
                <a:gd name="T24" fmla="*/ 246 w 453"/>
                <a:gd name="T25" fmla="*/ 126 h 604"/>
                <a:gd name="T26" fmla="*/ 216 w 453"/>
                <a:gd name="T27" fmla="*/ 141 h 604"/>
                <a:gd name="T28" fmla="*/ 189 w 453"/>
                <a:gd name="T29" fmla="*/ 164 h 604"/>
                <a:gd name="T30" fmla="*/ 168 w 453"/>
                <a:gd name="T31" fmla="*/ 192 h 604"/>
                <a:gd name="T32" fmla="*/ 153 w 453"/>
                <a:gd name="T33" fmla="*/ 227 h 604"/>
                <a:gd name="T34" fmla="*/ 143 w 453"/>
                <a:gd name="T35" fmla="*/ 263 h 604"/>
                <a:gd name="T36" fmla="*/ 141 w 453"/>
                <a:gd name="T37" fmla="*/ 305 h 604"/>
                <a:gd name="T38" fmla="*/ 143 w 453"/>
                <a:gd name="T39" fmla="*/ 347 h 604"/>
                <a:gd name="T40" fmla="*/ 153 w 453"/>
                <a:gd name="T41" fmla="*/ 383 h 604"/>
                <a:gd name="T42" fmla="*/ 168 w 453"/>
                <a:gd name="T43" fmla="*/ 416 h 604"/>
                <a:gd name="T44" fmla="*/ 187 w 453"/>
                <a:gd name="T45" fmla="*/ 442 h 604"/>
                <a:gd name="T46" fmla="*/ 214 w 453"/>
                <a:gd name="T47" fmla="*/ 463 h 604"/>
                <a:gd name="T48" fmla="*/ 243 w 453"/>
                <a:gd name="T49" fmla="*/ 480 h 604"/>
                <a:gd name="T50" fmla="*/ 277 w 453"/>
                <a:gd name="T51" fmla="*/ 488 h 604"/>
                <a:gd name="T52" fmla="*/ 315 w 453"/>
                <a:gd name="T53" fmla="*/ 492 h 604"/>
                <a:gd name="T54" fmla="*/ 346 w 453"/>
                <a:gd name="T55" fmla="*/ 488 h 604"/>
                <a:gd name="T56" fmla="*/ 380 w 453"/>
                <a:gd name="T57" fmla="*/ 479 h 604"/>
                <a:gd name="T58" fmla="*/ 414 w 453"/>
                <a:gd name="T59" fmla="*/ 465 h 604"/>
                <a:gd name="T60" fmla="*/ 447 w 453"/>
                <a:gd name="T61" fmla="*/ 444 h 604"/>
                <a:gd name="T62" fmla="*/ 453 w 453"/>
                <a:gd name="T63" fmla="*/ 440 h 604"/>
                <a:gd name="T64" fmla="*/ 453 w 453"/>
                <a:gd name="T65" fmla="*/ 564 h 604"/>
                <a:gd name="T66" fmla="*/ 451 w 453"/>
                <a:gd name="T67" fmla="*/ 566 h 604"/>
                <a:gd name="T68" fmla="*/ 414 w 453"/>
                <a:gd name="T69" fmla="*/ 583 h 604"/>
                <a:gd name="T70" fmla="*/ 376 w 453"/>
                <a:gd name="T71" fmla="*/ 595 h 604"/>
                <a:gd name="T72" fmla="*/ 332 w 453"/>
                <a:gd name="T73" fmla="*/ 603 h 604"/>
                <a:gd name="T74" fmla="*/ 287 w 453"/>
                <a:gd name="T75" fmla="*/ 604 h 604"/>
                <a:gd name="T76" fmla="*/ 233 w 453"/>
                <a:gd name="T77" fmla="*/ 601 h 604"/>
                <a:gd name="T78" fmla="*/ 183 w 453"/>
                <a:gd name="T79" fmla="*/ 589 h 604"/>
                <a:gd name="T80" fmla="*/ 138 w 453"/>
                <a:gd name="T81" fmla="*/ 568 h 604"/>
                <a:gd name="T82" fmla="*/ 97 w 453"/>
                <a:gd name="T83" fmla="*/ 542 h 604"/>
                <a:gd name="T84" fmla="*/ 63 w 453"/>
                <a:gd name="T85" fmla="*/ 507 h 604"/>
                <a:gd name="T86" fmla="*/ 36 w 453"/>
                <a:gd name="T87" fmla="*/ 465 h 604"/>
                <a:gd name="T88" fmla="*/ 15 w 453"/>
                <a:gd name="T89" fmla="*/ 419 h 604"/>
                <a:gd name="T90" fmla="*/ 4 w 453"/>
                <a:gd name="T91" fmla="*/ 370 h 604"/>
                <a:gd name="T92" fmla="*/ 0 w 453"/>
                <a:gd name="T93" fmla="*/ 316 h 604"/>
                <a:gd name="T94" fmla="*/ 4 w 453"/>
                <a:gd name="T95" fmla="*/ 257 h 604"/>
                <a:gd name="T96" fmla="*/ 17 w 453"/>
                <a:gd name="T97" fmla="*/ 202 h 604"/>
                <a:gd name="T98" fmla="*/ 38 w 453"/>
                <a:gd name="T99" fmla="*/ 151 h 604"/>
                <a:gd name="T100" fmla="*/ 67 w 453"/>
                <a:gd name="T101" fmla="*/ 107 h 604"/>
                <a:gd name="T102" fmla="*/ 103 w 453"/>
                <a:gd name="T103" fmla="*/ 69 h 604"/>
                <a:gd name="T104" fmla="*/ 147 w 453"/>
                <a:gd name="T105" fmla="*/ 40 h 604"/>
                <a:gd name="T106" fmla="*/ 197 w 453"/>
                <a:gd name="T107" fmla="*/ 17 h 604"/>
                <a:gd name="T108" fmla="*/ 252 w 453"/>
                <a:gd name="T109" fmla="*/ 4 h 604"/>
                <a:gd name="T110" fmla="*/ 311 w 453"/>
                <a:gd name="T111"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 h="604">
                  <a:moveTo>
                    <a:pt x="311" y="0"/>
                  </a:moveTo>
                  <a:lnTo>
                    <a:pt x="350" y="2"/>
                  </a:lnTo>
                  <a:lnTo>
                    <a:pt x="388" y="7"/>
                  </a:lnTo>
                  <a:lnTo>
                    <a:pt x="422" y="17"/>
                  </a:lnTo>
                  <a:lnTo>
                    <a:pt x="451" y="28"/>
                  </a:lnTo>
                  <a:lnTo>
                    <a:pt x="453" y="30"/>
                  </a:lnTo>
                  <a:lnTo>
                    <a:pt x="453" y="162"/>
                  </a:lnTo>
                  <a:lnTo>
                    <a:pt x="447" y="156"/>
                  </a:lnTo>
                  <a:lnTo>
                    <a:pt x="405" y="131"/>
                  </a:lnTo>
                  <a:lnTo>
                    <a:pt x="361" y="116"/>
                  </a:lnTo>
                  <a:lnTo>
                    <a:pt x="317" y="112"/>
                  </a:lnTo>
                  <a:lnTo>
                    <a:pt x="279" y="116"/>
                  </a:lnTo>
                  <a:lnTo>
                    <a:pt x="246" y="126"/>
                  </a:lnTo>
                  <a:lnTo>
                    <a:pt x="216" y="141"/>
                  </a:lnTo>
                  <a:lnTo>
                    <a:pt x="189" y="164"/>
                  </a:lnTo>
                  <a:lnTo>
                    <a:pt x="168" y="192"/>
                  </a:lnTo>
                  <a:lnTo>
                    <a:pt x="153" y="227"/>
                  </a:lnTo>
                  <a:lnTo>
                    <a:pt x="143" y="263"/>
                  </a:lnTo>
                  <a:lnTo>
                    <a:pt x="141" y="305"/>
                  </a:lnTo>
                  <a:lnTo>
                    <a:pt x="143" y="347"/>
                  </a:lnTo>
                  <a:lnTo>
                    <a:pt x="153" y="383"/>
                  </a:lnTo>
                  <a:lnTo>
                    <a:pt x="168" y="416"/>
                  </a:lnTo>
                  <a:lnTo>
                    <a:pt x="187" y="442"/>
                  </a:lnTo>
                  <a:lnTo>
                    <a:pt x="214" y="463"/>
                  </a:lnTo>
                  <a:lnTo>
                    <a:pt x="243" y="480"/>
                  </a:lnTo>
                  <a:lnTo>
                    <a:pt x="277" y="488"/>
                  </a:lnTo>
                  <a:lnTo>
                    <a:pt x="315" y="492"/>
                  </a:lnTo>
                  <a:lnTo>
                    <a:pt x="346" y="488"/>
                  </a:lnTo>
                  <a:lnTo>
                    <a:pt x="380" y="479"/>
                  </a:lnTo>
                  <a:lnTo>
                    <a:pt x="414" y="465"/>
                  </a:lnTo>
                  <a:lnTo>
                    <a:pt x="447" y="444"/>
                  </a:lnTo>
                  <a:lnTo>
                    <a:pt x="453" y="440"/>
                  </a:lnTo>
                  <a:lnTo>
                    <a:pt x="453" y="564"/>
                  </a:lnTo>
                  <a:lnTo>
                    <a:pt x="451" y="566"/>
                  </a:lnTo>
                  <a:lnTo>
                    <a:pt x="414" y="583"/>
                  </a:lnTo>
                  <a:lnTo>
                    <a:pt x="376" y="595"/>
                  </a:lnTo>
                  <a:lnTo>
                    <a:pt x="332" y="603"/>
                  </a:lnTo>
                  <a:lnTo>
                    <a:pt x="287" y="604"/>
                  </a:lnTo>
                  <a:lnTo>
                    <a:pt x="233" y="601"/>
                  </a:lnTo>
                  <a:lnTo>
                    <a:pt x="183" y="589"/>
                  </a:lnTo>
                  <a:lnTo>
                    <a:pt x="138" y="568"/>
                  </a:lnTo>
                  <a:lnTo>
                    <a:pt x="97" y="542"/>
                  </a:lnTo>
                  <a:lnTo>
                    <a:pt x="63" y="507"/>
                  </a:lnTo>
                  <a:lnTo>
                    <a:pt x="36" y="465"/>
                  </a:lnTo>
                  <a:lnTo>
                    <a:pt x="15" y="419"/>
                  </a:lnTo>
                  <a:lnTo>
                    <a:pt x="4" y="370"/>
                  </a:lnTo>
                  <a:lnTo>
                    <a:pt x="0" y="316"/>
                  </a:lnTo>
                  <a:lnTo>
                    <a:pt x="4" y="257"/>
                  </a:lnTo>
                  <a:lnTo>
                    <a:pt x="17" y="202"/>
                  </a:lnTo>
                  <a:lnTo>
                    <a:pt x="38" y="151"/>
                  </a:lnTo>
                  <a:lnTo>
                    <a:pt x="67" y="107"/>
                  </a:lnTo>
                  <a:lnTo>
                    <a:pt x="103" y="69"/>
                  </a:lnTo>
                  <a:lnTo>
                    <a:pt x="147" y="40"/>
                  </a:lnTo>
                  <a:lnTo>
                    <a:pt x="197" y="17"/>
                  </a:lnTo>
                  <a:lnTo>
                    <a:pt x="252" y="4"/>
                  </a:lnTo>
                  <a:lnTo>
                    <a:pt x="31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550">
                <a:defRPr/>
              </a:pPr>
              <a:endParaRPr lang="en-US" sz="1904" dirty="0">
                <a:solidFill>
                  <a:prstClr val="white"/>
                </a:solidFill>
              </a:endParaRPr>
            </a:p>
          </p:txBody>
        </p:sp>
        <p:sp>
          <p:nvSpPr>
            <p:cNvPr id="48" name="Freeform 9"/>
            <p:cNvSpPr>
              <a:spLocks/>
            </p:cNvSpPr>
            <p:nvPr/>
          </p:nvSpPr>
          <p:spPr bwMode="auto">
            <a:xfrm>
              <a:off x="1550885" y="1435414"/>
              <a:ext cx="107181" cy="188690"/>
            </a:xfrm>
            <a:custGeom>
              <a:avLst/>
              <a:gdLst>
                <a:gd name="T0" fmla="*/ 279 w 334"/>
                <a:gd name="T1" fmla="*/ 0 h 587"/>
                <a:gd name="T2" fmla="*/ 309 w 334"/>
                <a:gd name="T3" fmla="*/ 2 h 587"/>
                <a:gd name="T4" fmla="*/ 332 w 334"/>
                <a:gd name="T5" fmla="*/ 7 h 587"/>
                <a:gd name="T6" fmla="*/ 334 w 334"/>
                <a:gd name="T7" fmla="*/ 9 h 587"/>
                <a:gd name="T8" fmla="*/ 334 w 334"/>
                <a:gd name="T9" fmla="*/ 145 h 587"/>
                <a:gd name="T10" fmla="*/ 328 w 334"/>
                <a:gd name="T11" fmla="*/ 141 h 587"/>
                <a:gd name="T12" fmla="*/ 317 w 334"/>
                <a:gd name="T13" fmla="*/ 135 h 587"/>
                <a:gd name="T14" fmla="*/ 298 w 334"/>
                <a:gd name="T15" fmla="*/ 129 h 587"/>
                <a:gd name="T16" fmla="*/ 277 w 334"/>
                <a:gd name="T17" fmla="*/ 124 h 587"/>
                <a:gd name="T18" fmla="*/ 256 w 334"/>
                <a:gd name="T19" fmla="*/ 122 h 587"/>
                <a:gd name="T20" fmla="*/ 223 w 334"/>
                <a:gd name="T21" fmla="*/ 127 h 587"/>
                <a:gd name="T22" fmla="*/ 193 w 334"/>
                <a:gd name="T23" fmla="*/ 143 h 587"/>
                <a:gd name="T24" fmla="*/ 168 w 334"/>
                <a:gd name="T25" fmla="*/ 169 h 587"/>
                <a:gd name="T26" fmla="*/ 151 w 334"/>
                <a:gd name="T27" fmla="*/ 204 h 587"/>
                <a:gd name="T28" fmla="*/ 139 w 334"/>
                <a:gd name="T29" fmla="*/ 244 h 587"/>
                <a:gd name="T30" fmla="*/ 135 w 334"/>
                <a:gd name="T31" fmla="*/ 291 h 587"/>
                <a:gd name="T32" fmla="*/ 135 w 334"/>
                <a:gd name="T33" fmla="*/ 587 h 587"/>
                <a:gd name="T34" fmla="*/ 0 w 334"/>
                <a:gd name="T35" fmla="*/ 587 h 587"/>
                <a:gd name="T36" fmla="*/ 0 w 334"/>
                <a:gd name="T37" fmla="*/ 9 h 587"/>
                <a:gd name="T38" fmla="*/ 135 w 334"/>
                <a:gd name="T39" fmla="*/ 9 h 587"/>
                <a:gd name="T40" fmla="*/ 135 w 334"/>
                <a:gd name="T41" fmla="*/ 110 h 587"/>
                <a:gd name="T42" fmla="*/ 135 w 334"/>
                <a:gd name="T43" fmla="*/ 110 h 587"/>
                <a:gd name="T44" fmla="*/ 151 w 334"/>
                <a:gd name="T45" fmla="*/ 80 h 587"/>
                <a:gd name="T46" fmla="*/ 168 w 334"/>
                <a:gd name="T47" fmla="*/ 53 h 587"/>
                <a:gd name="T48" fmla="*/ 189 w 334"/>
                <a:gd name="T49" fmla="*/ 32 h 587"/>
                <a:gd name="T50" fmla="*/ 216 w 334"/>
                <a:gd name="T51" fmla="*/ 15 h 587"/>
                <a:gd name="T52" fmla="*/ 246 w 334"/>
                <a:gd name="T53" fmla="*/ 3 h 587"/>
                <a:gd name="T54" fmla="*/ 279 w 334"/>
                <a:gd name="T55"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4" h="587">
                  <a:moveTo>
                    <a:pt x="279" y="0"/>
                  </a:moveTo>
                  <a:lnTo>
                    <a:pt x="309" y="2"/>
                  </a:lnTo>
                  <a:lnTo>
                    <a:pt x="332" y="7"/>
                  </a:lnTo>
                  <a:lnTo>
                    <a:pt x="334" y="9"/>
                  </a:lnTo>
                  <a:lnTo>
                    <a:pt x="334" y="145"/>
                  </a:lnTo>
                  <a:lnTo>
                    <a:pt x="328" y="141"/>
                  </a:lnTo>
                  <a:lnTo>
                    <a:pt x="317" y="135"/>
                  </a:lnTo>
                  <a:lnTo>
                    <a:pt x="298" y="129"/>
                  </a:lnTo>
                  <a:lnTo>
                    <a:pt x="277" y="124"/>
                  </a:lnTo>
                  <a:lnTo>
                    <a:pt x="256" y="122"/>
                  </a:lnTo>
                  <a:lnTo>
                    <a:pt x="223" y="127"/>
                  </a:lnTo>
                  <a:lnTo>
                    <a:pt x="193" y="143"/>
                  </a:lnTo>
                  <a:lnTo>
                    <a:pt x="168" y="169"/>
                  </a:lnTo>
                  <a:lnTo>
                    <a:pt x="151" y="204"/>
                  </a:lnTo>
                  <a:lnTo>
                    <a:pt x="139" y="244"/>
                  </a:lnTo>
                  <a:lnTo>
                    <a:pt x="135" y="291"/>
                  </a:lnTo>
                  <a:lnTo>
                    <a:pt x="135" y="587"/>
                  </a:lnTo>
                  <a:lnTo>
                    <a:pt x="0" y="587"/>
                  </a:lnTo>
                  <a:lnTo>
                    <a:pt x="0" y="9"/>
                  </a:lnTo>
                  <a:lnTo>
                    <a:pt x="135" y="9"/>
                  </a:lnTo>
                  <a:lnTo>
                    <a:pt x="135" y="110"/>
                  </a:lnTo>
                  <a:lnTo>
                    <a:pt x="135" y="110"/>
                  </a:lnTo>
                  <a:lnTo>
                    <a:pt x="151" y="80"/>
                  </a:lnTo>
                  <a:lnTo>
                    <a:pt x="168" y="53"/>
                  </a:lnTo>
                  <a:lnTo>
                    <a:pt x="189" y="32"/>
                  </a:lnTo>
                  <a:lnTo>
                    <a:pt x="216" y="15"/>
                  </a:lnTo>
                  <a:lnTo>
                    <a:pt x="246" y="3"/>
                  </a:lnTo>
                  <a:lnTo>
                    <a:pt x="27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550">
                <a:defRPr/>
              </a:pPr>
              <a:endParaRPr lang="en-US" sz="1904" dirty="0">
                <a:solidFill>
                  <a:prstClr val="white"/>
                </a:solidFill>
              </a:endParaRPr>
            </a:p>
          </p:txBody>
        </p:sp>
        <p:sp>
          <p:nvSpPr>
            <p:cNvPr id="49" name="Freeform 10"/>
            <p:cNvSpPr>
              <a:spLocks noEditPoints="1"/>
            </p:cNvSpPr>
            <p:nvPr/>
          </p:nvSpPr>
          <p:spPr bwMode="auto">
            <a:xfrm>
              <a:off x="1661275" y="1434131"/>
              <a:ext cx="190615" cy="193825"/>
            </a:xfrm>
            <a:custGeom>
              <a:avLst/>
              <a:gdLst>
                <a:gd name="T0" fmla="*/ 263 w 593"/>
                <a:gd name="T1" fmla="*/ 114 h 604"/>
                <a:gd name="T2" fmla="*/ 206 w 593"/>
                <a:gd name="T3" fmla="*/ 141 h 604"/>
                <a:gd name="T4" fmla="*/ 164 w 593"/>
                <a:gd name="T5" fmla="*/ 189 h 604"/>
                <a:gd name="T6" fmla="*/ 143 w 593"/>
                <a:gd name="T7" fmla="*/ 261 h 604"/>
                <a:gd name="T8" fmla="*/ 143 w 593"/>
                <a:gd name="T9" fmla="*/ 347 h 604"/>
                <a:gd name="T10" fmla="*/ 164 w 593"/>
                <a:gd name="T11" fmla="*/ 416 h 604"/>
                <a:gd name="T12" fmla="*/ 206 w 593"/>
                <a:gd name="T13" fmla="*/ 465 h 604"/>
                <a:gd name="T14" fmla="*/ 263 w 593"/>
                <a:gd name="T15" fmla="*/ 488 h 604"/>
                <a:gd name="T16" fmla="*/ 336 w 593"/>
                <a:gd name="T17" fmla="*/ 488 h 604"/>
                <a:gd name="T18" fmla="*/ 393 w 593"/>
                <a:gd name="T19" fmla="*/ 465 h 604"/>
                <a:gd name="T20" fmla="*/ 431 w 593"/>
                <a:gd name="T21" fmla="*/ 418 h 604"/>
                <a:gd name="T22" fmla="*/ 450 w 593"/>
                <a:gd name="T23" fmla="*/ 345 h 604"/>
                <a:gd name="T24" fmla="*/ 450 w 593"/>
                <a:gd name="T25" fmla="*/ 257 h 604"/>
                <a:gd name="T26" fmla="*/ 429 w 593"/>
                <a:gd name="T27" fmla="*/ 187 h 604"/>
                <a:gd name="T28" fmla="*/ 389 w 593"/>
                <a:gd name="T29" fmla="*/ 139 h 604"/>
                <a:gd name="T30" fmla="*/ 332 w 593"/>
                <a:gd name="T31" fmla="*/ 114 h 604"/>
                <a:gd name="T32" fmla="*/ 305 w 593"/>
                <a:gd name="T33" fmla="*/ 0 h 604"/>
                <a:gd name="T34" fmla="*/ 404 w 593"/>
                <a:gd name="T35" fmla="*/ 13 h 604"/>
                <a:gd name="T36" fmla="*/ 485 w 593"/>
                <a:gd name="T37" fmla="*/ 51 h 604"/>
                <a:gd name="T38" fmla="*/ 544 w 593"/>
                <a:gd name="T39" fmla="*/ 112 h 604"/>
                <a:gd name="T40" fmla="*/ 580 w 593"/>
                <a:gd name="T41" fmla="*/ 196 h 604"/>
                <a:gd name="T42" fmla="*/ 593 w 593"/>
                <a:gd name="T43" fmla="*/ 297 h 604"/>
                <a:gd name="T44" fmla="*/ 580 w 593"/>
                <a:gd name="T45" fmla="*/ 398 h 604"/>
                <a:gd name="T46" fmla="*/ 542 w 593"/>
                <a:gd name="T47" fmla="*/ 484 h 604"/>
                <a:gd name="T48" fmla="*/ 477 w 593"/>
                <a:gd name="T49" fmla="*/ 551 h 604"/>
                <a:gd name="T50" fmla="*/ 393 w 593"/>
                <a:gd name="T51" fmla="*/ 591 h 604"/>
                <a:gd name="T52" fmla="*/ 292 w 593"/>
                <a:gd name="T53" fmla="*/ 604 h 604"/>
                <a:gd name="T54" fmla="*/ 194 w 593"/>
                <a:gd name="T55" fmla="*/ 591 h 604"/>
                <a:gd name="T56" fmla="*/ 112 w 593"/>
                <a:gd name="T57" fmla="*/ 553 h 604"/>
                <a:gd name="T58" fmla="*/ 51 w 593"/>
                <a:gd name="T59" fmla="*/ 490 h 604"/>
                <a:gd name="T60" fmla="*/ 13 w 593"/>
                <a:gd name="T61" fmla="*/ 408 h 604"/>
                <a:gd name="T62" fmla="*/ 0 w 593"/>
                <a:gd name="T63" fmla="*/ 309 h 604"/>
                <a:gd name="T64" fmla="*/ 13 w 593"/>
                <a:gd name="T65" fmla="*/ 204 h 604"/>
                <a:gd name="T66" fmla="*/ 51 w 593"/>
                <a:gd name="T67" fmla="*/ 118 h 604"/>
                <a:gd name="T68" fmla="*/ 116 w 593"/>
                <a:gd name="T69" fmla="*/ 53 h 604"/>
                <a:gd name="T70" fmla="*/ 200 w 593"/>
                <a:gd name="T71" fmla="*/ 13 h 604"/>
                <a:gd name="T72" fmla="*/ 305 w 593"/>
                <a:gd name="T7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3" h="604">
                  <a:moveTo>
                    <a:pt x="297" y="112"/>
                  </a:moveTo>
                  <a:lnTo>
                    <a:pt x="263" y="114"/>
                  </a:lnTo>
                  <a:lnTo>
                    <a:pt x="233" y="124"/>
                  </a:lnTo>
                  <a:lnTo>
                    <a:pt x="206" y="141"/>
                  </a:lnTo>
                  <a:lnTo>
                    <a:pt x="183" y="162"/>
                  </a:lnTo>
                  <a:lnTo>
                    <a:pt x="164" y="189"/>
                  </a:lnTo>
                  <a:lnTo>
                    <a:pt x="150" y="223"/>
                  </a:lnTo>
                  <a:lnTo>
                    <a:pt x="143" y="261"/>
                  </a:lnTo>
                  <a:lnTo>
                    <a:pt x="141" y="305"/>
                  </a:lnTo>
                  <a:lnTo>
                    <a:pt x="143" y="347"/>
                  </a:lnTo>
                  <a:lnTo>
                    <a:pt x="150" y="383"/>
                  </a:lnTo>
                  <a:lnTo>
                    <a:pt x="164" y="416"/>
                  </a:lnTo>
                  <a:lnTo>
                    <a:pt x="183" y="442"/>
                  </a:lnTo>
                  <a:lnTo>
                    <a:pt x="206" y="465"/>
                  </a:lnTo>
                  <a:lnTo>
                    <a:pt x="233" y="480"/>
                  </a:lnTo>
                  <a:lnTo>
                    <a:pt x="263" y="488"/>
                  </a:lnTo>
                  <a:lnTo>
                    <a:pt x="299" y="492"/>
                  </a:lnTo>
                  <a:lnTo>
                    <a:pt x="336" y="488"/>
                  </a:lnTo>
                  <a:lnTo>
                    <a:pt x="366" y="480"/>
                  </a:lnTo>
                  <a:lnTo>
                    <a:pt x="393" y="465"/>
                  </a:lnTo>
                  <a:lnTo>
                    <a:pt x="414" y="444"/>
                  </a:lnTo>
                  <a:lnTo>
                    <a:pt x="431" y="418"/>
                  </a:lnTo>
                  <a:lnTo>
                    <a:pt x="443" y="383"/>
                  </a:lnTo>
                  <a:lnTo>
                    <a:pt x="450" y="345"/>
                  </a:lnTo>
                  <a:lnTo>
                    <a:pt x="452" y="301"/>
                  </a:lnTo>
                  <a:lnTo>
                    <a:pt x="450" y="257"/>
                  </a:lnTo>
                  <a:lnTo>
                    <a:pt x="443" y="219"/>
                  </a:lnTo>
                  <a:lnTo>
                    <a:pt x="429" y="187"/>
                  </a:lnTo>
                  <a:lnTo>
                    <a:pt x="412" y="160"/>
                  </a:lnTo>
                  <a:lnTo>
                    <a:pt x="389" y="139"/>
                  </a:lnTo>
                  <a:lnTo>
                    <a:pt x="362" y="124"/>
                  </a:lnTo>
                  <a:lnTo>
                    <a:pt x="332" y="114"/>
                  </a:lnTo>
                  <a:lnTo>
                    <a:pt x="297" y="112"/>
                  </a:lnTo>
                  <a:close/>
                  <a:moveTo>
                    <a:pt x="305" y="0"/>
                  </a:moveTo>
                  <a:lnTo>
                    <a:pt x="357" y="4"/>
                  </a:lnTo>
                  <a:lnTo>
                    <a:pt x="404" y="13"/>
                  </a:lnTo>
                  <a:lnTo>
                    <a:pt x="446" y="28"/>
                  </a:lnTo>
                  <a:lnTo>
                    <a:pt x="485" y="51"/>
                  </a:lnTo>
                  <a:lnTo>
                    <a:pt x="517" y="78"/>
                  </a:lnTo>
                  <a:lnTo>
                    <a:pt x="544" y="112"/>
                  </a:lnTo>
                  <a:lnTo>
                    <a:pt x="565" y="152"/>
                  </a:lnTo>
                  <a:lnTo>
                    <a:pt x="580" y="196"/>
                  </a:lnTo>
                  <a:lnTo>
                    <a:pt x="590" y="244"/>
                  </a:lnTo>
                  <a:lnTo>
                    <a:pt x="593" y="297"/>
                  </a:lnTo>
                  <a:lnTo>
                    <a:pt x="590" y="351"/>
                  </a:lnTo>
                  <a:lnTo>
                    <a:pt x="580" y="398"/>
                  </a:lnTo>
                  <a:lnTo>
                    <a:pt x="565" y="444"/>
                  </a:lnTo>
                  <a:lnTo>
                    <a:pt x="542" y="484"/>
                  </a:lnTo>
                  <a:lnTo>
                    <a:pt x="511" y="521"/>
                  </a:lnTo>
                  <a:lnTo>
                    <a:pt x="477" y="551"/>
                  </a:lnTo>
                  <a:lnTo>
                    <a:pt x="437" y="574"/>
                  </a:lnTo>
                  <a:lnTo>
                    <a:pt x="393" y="591"/>
                  </a:lnTo>
                  <a:lnTo>
                    <a:pt x="345" y="601"/>
                  </a:lnTo>
                  <a:lnTo>
                    <a:pt x="292" y="604"/>
                  </a:lnTo>
                  <a:lnTo>
                    <a:pt x="240" y="601"/>
                  </a:lnTo>
                  <a:lnTo>
                    <a:pt x="194" y="591"/>
                  </a:lnTo>
                  <a:lnTo>
                    <a:pt x="150" y="576"/>
                  </a:lnTo>
                  <a:lnTo>
                    <a:pt x="112" y="553"/>
                  </a:lnTo>
                  <a:lnTo>
                    <a:pt x="80" y="524"/>
                  </a:lnTo>
                  <a:lnTo>
                    <a:pt x="51" y="490"/>
                  </a:lnTo>
                  <a:lnTo>
                    <a:pt x="28" y="452"/>
                  </a:lnTo>
                  <a:lnTo>
                    <a:pt x="13" y="408"/>
                  </a:lnTo>
                  <a:lnTo>
                    <a:pt x="3" y="360"/>
                  </a:lnTo>
                  <a:lnTo>
                    <a:pt x="0" y="309"/>
                  </a:lnTo>
                  <a:lnTo>
                    <a:pt x="3" y="254"/>
                  </a:lnTo>
                  <a:lnTo>
                    <a:pt x="13" y="204"/>
                  </a:lnTo>
                  <a:lnTo>
                    <a:pt x="28" y="158"/>
                  </a:lnTo>
                  <a:lnTo>
                    <a:pt x="51" y="118"/>
                  </a:lnTo>
                  <a:lnTo>
                    <a:pt x="82" y="82"/>
                  </a:lnTo>
                  <a:lnTo>
                    <a:pt x="116" y="53"/>
                  </a:lnTo>
                  <a:lnTo>
                    <a:pt x="156" y="30"/>
                  </a:lnTo>
                  <a:lnTo>
                    <a:pt x="200" y="13"/>
                  </a:lnTo>
                  <a:lnTo>
                    <a:pt x="252" y="4"/>
                  </a:lnTo>
                  <a:lnTo>
                    <a:pt x="30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550">
                <a:defRPr/>
              </a:pPr>
              <a:endParaRPr lang="en-US" sz="1904" dirty="0">
                <a:solidFill>
                  <a:prstClr val="white"/>
                </a:solidFill>
              </a:endParaRPr>
            </a:p>
          </p:txBody>
        </p:sp>
        <p:sp>
          <p:nvSpPr>
            <p:cNvPr id="50" name="Freeform 11"/>
            <p:cNvSpPr>
              <a:spLocks/>
            </p:cNvSpPr>
            <p:nvPr/>
          </p:nvSpPr>
          <p:spPr bwMode="auto">
            <a:xfrm>
              <a:off x="1873070" y="1434131"/>
              <a:ext cx="123226" cy="193825"/>
            </a:xfrm>
            <a:custGeom>
              <a:avLst/>
              <a:gdLst>
                <a:gd name="T0" fmla="*/ 252 w 384"/>
                <a:gd name="T1" fmla="*/ 2 h 604"/>
                <a:gd name="T2" fmla="*/ 323 w 384"/>
                <a:gd name="T3" fmla="*/ 15 h 604"/>
                <a:gd name="T4" fmla="*/ 354 w 384"/>
                <a:gd name="T5" fmla="*/ 25 h 604"/>
                <a:gd name="T6" fmla="*/ 348 w 384"/>
                <a:gd name="T7" fmla="*/ 147 h 604"/>
                <a:gd name="T8" fmla="*/ 287 w 384"/>
                <a:gd name="T9" fmla="*/ 118 h 604"/>
                <a:gd name="T10" fmla="*/ 216 w 384"/>
                <a:gd name="T11" fmla="*/ 107 h 604"/>
                <a:gd name="T12" fmla="*/ 174 w 384"/>
                <a:gd name="T13" fmla="*/ 114 h 604"/>
                <a:gd name="T14" fmla="*/ 147 w 384"/>
                <a:gd name="T15" fmla="*/ 135 h 604"/>
                <a:gd name="T16" fmla="*/ 138 w 384"/>
                <a:gd name="T17" fmla="*/ 166 h 604"/>
                <a:gd name="T18" fmla="*/ 153 w 384"/>
                <a:gd name="T19" fmla="*/ 210 h 604"/>
                <a:gd name="T20" fmla="*/ 197 w 384"/>
                <a:gd name="T21" fmla="*/ 236 h 604"/>
                <a:gd name="T22" fmla="*/ 285 w 384"/>
                <a:gd name="T23" fmla="*/ 274 h 604"/>
                <a:gd name="T24" fmla="*/ 350 w 384"/>
                <a:gd name="T25" fmla="*/ 324 h 604"/>
                <a:gd name="T26" fmla="*/ 380 w 384"/>
                <a:gd name="T27" fmla="*/ 387 h 604"/>
                <a:gd name="T28" fmla="*/ 380 w 384"/>
                <a:gd name="T29" fmla="*/ 463 h 604"/>
                <a:gd name="T30" fmla="*/ 348 w 384"/>
                <a:gd name="T31" fmla="*/ 528 h 604"/>
                <a:gd name="T32" fmla="*/ 287 w 384"/>
                <a:gd name="T33" fmla="*/ 576 h 604"/>
                <a:gd name="T34" fmla="*/ 203 w 384"/>
                <a:gd name="T35" fmla="*/ 601 h 604"/>
                <a:gd name="T36" fmla="*/ 117 w 384"/>
                <a:gd name="T37" fmla="*/ 603 h 604"/>
                <a:gd name="T38" fmla="*/ 35 w 384"/>
                <a:gd name="T39" fmla="*/ 585 h 604"/>
                <a:gd name="T40" fmla="*/ 0 w 384"/>
                <a:gd name="T41" fmla="*/ 572 h 604"/>
                <a:gd name="T42" fmla="*/ 6 w 384"/>
                <a:gd name="T43" fmla="*/ 444 h 604"/>
                <a:gd name="T44" fmla="*/ 82 w 384"/>
                <a:gd name="T45" fmla="*/ 482 h 604"/>
                <a:gd name="T46" fmla="*/ 159 w 384"/>
                <a:gd name="T47" fmla="*/ 496 h 604"/>
                <a:gd name="T48" fmla="*/ 214 w 384"/>
                <a:gd name="T49" fmla="*/ 488 h 604"/>
                <a:gd name="T50" fmla="*/ 243 w 384"/>
                <a:gd name="T51" fmla="*/ 459 h 604"/>
                <a:gd name="T52" fmla="*/ 245 w 384"/>
                <a:gd name="T53" fmla="*/ 421 h 604"/>
                <a:gd name="T54" fmla="*/ 226 w 384"/>
                <a:gd name="T55" fmla="*/ 395 h 604"/>
                <a:gd name="T56" fmla="*/ 189 w 384"/>
                <a:gd name="T57" fmla="*/ 372 h 604"/>
                <a:gd name="T58" fmla="*/ 138 w 384"/>
                <a:gd name="T59" fmla="*/ 349 h 604"/>
                <a:gd name="T60" fmla="*/ 77 w 384"/>
                <a:gd name="T61" fmla="*/ 316 h 604"/>
                <a:gd name="T62" fmla="*/ 31 w 384"/>
                <a:gd name="T63" fmla="*/ 276 h 604"/>
                <a:gd name="T64" fmla="*/ 4 w 384"/>
                <a:gd name="T65" fmla="*/ 215 h 604"/>
                <a:gd name="T66" fmla="*/ 4 w 384"/>
                <a:gd name="T67" fmla="*/ 139 h 604"/>
                <a:gd name="T68" fmla="*/ 35 w 384"/>
                <a:gd name="T69" fmla="*/ 76 h 604"/>
                <a:gd name="T70" fmla="*/ 96 w 384"/>
                <a:gd name="T71" fmla="*/ 27 h 604"/>
                <a:gd name="T72" fmla="*/ 174 w 384"/>
                <a:gd name="T73" fmla="*/ 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4" h="604">
                  <a:moveTo>
                    <a:pt x="222" y="0"/>
                  </a:moveTo>
                  <a:lnTo>
                    <a:pt x="252" y="2"/>
                  </a:lnTo>
                  <a:lnTo>
                    <a:pt x="289" y="7"/>
                  </a:lnTo>
                  <a:lnTo>
                    <a:pt x="323" y="15"/>
                  </a:lnTo>
                  <a:lnTo>
                    <a:pt x="352" y="25"/>
                  </a:lnTo>
                  <a:lnTo>
                    <a:pt x="354" y="25"/>
                  </a:lnTo>
                  <a:lnTo>
                    <a:pt x="354" y="151"/>
                  </a:lnTo>
                  <a:lnTo>
                    <a:pt x="348" y="147"/>
                  </a:lnTo>
                  <a:lnTo>
                    <a:pt x="319" y="131"/>
                  </a:lnTo>
                  <a:lnTo>
                    <a:pt x="287" y="118"/>
                  </a:lnTo>
                  <a:lnTo>
                    <a:pt x="252" y="110"/>
                  </a:lnTo>
                  <a:lnTo>
                    <a:pt x="216" y="107"/>
                  </a:lnTo>
                  <a:lnTo>
                    <a:pt x="193" y="109"/>
                  </a:lnTo>
                  <a:lnTo>
                    <a:pt x="174" y="114"/>
                  </a:lnTo>
                  <a:lnTo>
                    <a:pt x="159" y="124"/>
                  </a:lnTo>
                  <a:lnTo>
                    <a:pt x="147" y="135"/>
                  </a:lnTo>
                  <a:lnTo>
                    <a:pt x="140" y="149"/>
                  </a:lnTo>
                  <a:lnTo>
                    <a:pt x="138" y="166"/>
                  </a:lnTo>
                  <a:lnTo>
                    <a:pt x="142" y="191"/>
                  </a:lnTo>
                  <a:lnTo>
                    <a:pt x="153" y="210"/>
                  </a:lnTo>
                  <a:lnTo>
                    <a:pt x="170" y="221"/>
                  </a:lnTo>
                  <a:lnTo>
                    <a:pt x="197" y="236"/>
                  </a:lnTo>
                  <a:lnTo>
                    <a:pt x="235" y="252"/>
                  </a:lnTo>
                  <a:lnTo>
                    <a:pt x="285" y="274"/>
                  </a:lnTo>
                  <a:lnTo>
                    <a:pt x="323" y="299"/>
                  </a:lnTo>
                  <a:lnTo>
                    <a:pt x="350" y="324"/>
                  </a:lnTo>
                  <a:lnTo>
                    <a:pt x="369" y="355"/>
                  </a:lnTo>
                  <a:lnTo>
                    <a:pt x="380" y="387"/>
                  </a:lnTo>
                  <a:lnTo>
                    <a:pt x="384" y="423"/>
                  </a:lnTo>
                  <a:lnTo>
                    <a:pt x="380" y="463"/>
                  </a:lnTo>
                  <a:lnTo>
                    <a:pt x="369" y="498"/>
                  </a:lnTo>
                  <a:lnTo>
                    <a:pt x="348" y="528"/>
                  </a:lnTo>
                  <a:lnTo>
                    <a:pt x="321" y="555"/>
                  </a:lnTo>
                  <a:lnTo>
                    <a:pt x="287" y="576"/>
                  </a:lnTo>
                  <a:lnTo>
                    <a:pt x="249" y="591"/>
                  </a:lnTo>
                  <a:lnTo>
                    <a:pt x="203" y="601"/>
                  </a:lnTo>
                  <a:lnTo>
                    <a:pt x="153" y="604"/>
                  </a:lnTo>
                  <a:lnTo>
                    <a:pt x="117" y="603"/>
                  </a:lnTo>
                  <a:lnTo>
                    <a:pt x="75" y="595"/>
                  </a:lnTo>
                  <a:lnTo>
                    <a:pt x="35" y="585"/>
                  </a:lnTo>
                  <a:lnTo>
                    <a:pt x="2" y="572"/>
                  </a:lnTo>
                  <a:lnTo>
                    <a:pt x="0" y="572"/>
                  </a:lnTo>
                  <a:lnTo>
                    <a:pt x="0" y="440"/>
                  </a:lnTo>
                  <a:lnTo>
                    <a:pt x="6" y="444"/>
                  </a:lnTo>
                  <a:lnTo>
                    <a:pt x="42" y="465"/>
                  </a:lnTo>
                  <a:lnTo>
                    <a:pt x="82" y="482"/>
                  </a:lnTo>
                  <a:lnTo>
                    <a:pt x="123" y="494"/>
                  </a:lnTo>
                  <a:lnTo>
                    <a:pt x="159" y="496"/>
                  </a:lnTo>
                  <a:lnTo>
                    <a:pt x="189" y="494"/>
                  </a:lnTo>
                  <a:lnTo>
                    <a:pt x="214" y="488"/>
                  </a:lnTo>
                  <a:lnTo>
                    <a:pt x="233" y="477"/>
                  </a:lnTo>
                  <a:lnTo>
                    <a:pt x="243" y="459"/>
                  </a:lnTo>
                  <a:lnTo>
                    <a:pt x="247" y="439"/>
                  </a:lnTo>
                  <a:lnTo>
                    <a:pt x="245" y="421"/>
                  </a:lnTo>
                  <a:lnTo>
                    <a:pt x="239" y="406"/>
                  </a:lnTo>
                  <a:lnTo>
                    <a:pt x="226" y="395"/>
                  </a:lnTo>
                  <a:lnTo>
                    <a:pt x="209" y="381"/>
                  </a:lnTo>
                  <a:lnTo>
                    <a:pt x="189" y="372"/>
                  </a:lnTo>
                  <a:lnTo>
                    <a:pt x="167" y="360"/>
                  </a:lnTo>
                  <a:lnTo>
                    <a:pt x="138" y="349"/>
                  </a:lnTo>
                  <a:lnTo>
                    <a:pt x="103" y="334"/>
                  </a:lnTo>
                  <a:lnTo>
                    <a:pt x="77" y="316"/>
                  </a:lnTo>
                  <a:lnTo>
                    <a:pt x="54" y="301"/>
                  </a:lnTo>
                  <a:lnTo>
                    <a:pt x="31" y="276"/>
                  </a:lnTo>
                  <a:lnTo>
                    <a:pt x="14" y="248"/>
                  </a:lnTo>
                  <a:lnTo>
                    <a:pt x="4" y="215"/>
                  </a:lnTo>
                  <a:lnTo>
                    <a:pt x="0" y="177"/>
                  </a:lnTo>
                  <a:lnTo>
                    <a:pt x="4" y="139"/>
                  </a:lnTo>
                  <a:lnTo>
                    <a:pt x="16" y="105"/>
                  </a:lnTo>
                  <a:lnTo>
                    <a:pt x="35" y="76"/>
                  </a:lnTo>
                  <a:lnTo>
                    <a:pt x="61" y="49"/>
                  </a:lnTo>
                  <a:lnTo>
                    <a:pt x="96" y="27"/>
                  </a:lnTo>
                  <a:lnTo>
                    <a:pt x="132" y="11"/>
                  </a:lnTo>
                  <a:lnTo>
                    <a:pt x="174" y="4"/>
                  </a:lnTo>
                  <a:lnTo>
                    <a:pt x="22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550">
                <a:defRPr/>
              </a:pPr>
              <a:endParaRPr lang="en-US" sz="1904" dirty="0">
                <a:solidFill>
                  <a:prstClr val="white"/>
                </a:solidFill>
              </a:endParaRPr>
            </a:p>
          </p:txBody>
        </p:sp>
        <p:sp>
          <p:nvSpPr>
            <p:cNvPr id="51" name="Freeform 12"/>
            <p:cNvSpPr>
              <a:spLocks noEditPoints="1"/>
            </p:cNvSpPr>
            <p:nvPr/>
          </p:nvSpPr>
          <p:spPr bwMode="auto">
            <a:xfrm>
              <a:off x="2014908" y="1434131"/>
              <a:ext cx="190615" cy="193825"/>
            </a:xfrm>
            <a:custGeom>
              <a:avLst/>
              <a:gdLst>
                <a:gd name="T0" fmla="*/ 264 w 594"/>
                <a:gd name="T1" fmla="*/ 114 h 604"/>
                <a:gd name="T2" fmla="*/ 207 w 594"/>
                <a:gd name="T3" fmla="*/ 141 h 604"/>
                <a:gd name="T4" fmla="*/ 165 w 594"/>
                <a:gd name="T5" fmla="*/ 189 h 604"/>
                <a:gd name="T6" fmla="*/ 144 w 594"/>
                <a:gd name="T7" fmla="*/ 261 h 604"/>
                <a:gd name="T8" fmla="*/ 144 w 594"/>
                <a:gd name="T9" fmla="*/ 347 h 604"/>
                <a:gd name="T10" fmla="*/ 165 w 594"/>
                <a:gd name="T11" fmla="*/ 416 h 604"/>
                <a:gd name="T12" fmla="*/ 207 w 594"/>
                <a:gd name="T13" fmla="*/ 465 h 604"/>
                <a:gd name="T14" fmla="*/ 264 w 594"/>
                <a:gd name="T15" fmla="*/ 488 h 604"/>
                <a:gd name="T16" fmla="*/ 337 w 594"/>
                <a:gd name="T17" fmla="*/ 488 h 604"/>
                <a:gd name="T18" fmla="*/ 392 w 594"/>
                <a:gd name="T19" fmla="*/ 465 h 604"/>
                <a:gd name="T20" fmla="*/ 432 w 594"/>
                <a:gd name="T21" fmla="*/ 418 h 604"/>
                <a:gd name="T22" fmla="*/ 451 w 594"/>
                <a:gd name="T23" fmla="*/ 345 h 604"/>
                <a:gd name="T24" fmla="*/ 451 w 594"/>
                <a:gd name="T25" fmla="*/ 257 h 604"/>
                <a:gd name="T26" fmla="*/ 430 w 594"/>
                <a:gd name="T27" fmla="*/ 187 h 604"/>
                <a:gd name="T28" fmla="*/ 390 w 594"/>
                <a:gd name="T29" fmla="*/ 139 h 604"/>
                <a:gd name="T30" fmla="*/ 333 w 594"/>
                <a:gd name="T31" fmla="*/ 114 h 604"/>
                <a:gd name="T32" fmla="*/ 306 w 594"/>
                <a:gd name="T33" fmla="*/ 0 h 604"/>
                <a:gd name="T34" fmla="*/ 405 w 594"/>
                <a:gd name="T35" fmla="*/ 13 h 604"/>
                <a:gd name="T36" fmla="*/ 485 w 594"/>
                <a:gd name="T37" fmla="*/ 51 h 604"/>
                <a:gd name="T38" fmla="*/ 545 w 594"/>
                <a:gd name="T39" fmla="*/ 112 h 604"/>
                <a:gd name="T40" fmla="*/ 581 w 594"/>
                <a:gd name="T41" fmla="*/ 196 h 604"/>
                <a:gd name="T42" fmla="*/ 594 w 594"/>
                <a:gd name="T43" fmla="*/ 297 h 604"/>
                <a:gd name="T44" fmla="*/ 581 w 594"/>
                <a:gd name="T45" fmla="*/ 398 h 604"/>
                <a:gd name="T46" fmla="*/ 543 w 594"/>
                <a:gd name="T47" fmla="*/ 484 h 604"/>
                <a:gd name="T48" fmla="*/ 478 w 594"/>
                <a:gd name="T49" fmla="*/ 551 h 604"/>
                <a:gd name="T50" fmla="*/ 394 w 594"/>
                <a:gd name="T51" fmla="*/ 591 h 604"/>
                <a:gd name="T52" fmla="*/ 293 w 594"/>
                <a:gd name="T53" fmla="*/ 604 h 604"/>
                <a:gd name="T54" fmla="*/ 195 w 594"/>
                <a:gd name="T55" fmla="*/ 591 h 604"/>
                <a:gd name="T56" fmla="*/ 113 w 594"/>
                <a:gd name="T57" fmla="*/ 553 h 604"/>
                <a:gd name="T58" fmla="*/ 52 w 594"/>
                <a:gd name="T59" fmla="*/ 490 h 604"/>
                <a:gd name="T60" fmla="*/ 14 w 594"/>
                <a:gd name="T61" fmla="*/ 408 h 604"/>
                <a:gd name="T62" fmla="*/ 0 w 594"/>
                <a:gd name="T63" fmla="*/ 309 h 604"/>
                <a:gd name="T64" fmla="*/ 14 w 594"/>
                <a:gd name="T65" fmla="*/ 204 h 604"/>
                <a:gd name="T66" fmla="*/ 52 w 594"/>
                <a:gd name="T67" fmla="*/ 118 h 604"/>
                <a:gd name="T68" fmla="*/ 117 w 594"/>
                <a:gd name="T69" fmla="*/ 53 h 604"/>
                <a:gd name="T70" fmla="*/ 201 w 594"/>
                <a:gd name="T71" fmla="*/ 13 h 604"/>
                <a:gd name="T72" fmla="*/ 306 w 594"/>
                <a:gd name="T7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4" h="604">
                  <a:moveTo>
                    <a:pt x="298" y="112"/>
                  </a:moveTo>
                  <a:lnTo>
                    <a:pt x="264" y="114"/>
                  </a:lnTo>
                  <a:lnTo>
                    <a:pt x="233" y="124"/>
                  </a:lnTo>
                  <a:lnTo>
                    <a:pt x="207" y="141"/>
                  </a:lnTo>
                  <a:lnTo>
                    <a:pt x="184" y="162"/>
                  </a:lnTo>
                  <a:lnTo>
                    <a:pt x="165" y="189"/>
                  </a:lnTo>
                  <a:lnTo>
                    <a:pt x="151" y="223"/>
                  </a:lnTo>
                  <a:lnTo>
                    <a:pt x="144" y="261"/>
                  </a:lnTo>
                  <a:lnTo>
                    <a:pt x="142" y="305"/>
                  </a:lnTo>
                  <a:lnTo>
                    <a:pt x="144" y="347"/>
                  </a:lnTo>
                  <a:lnTo>
                    <a:pt x="151" y="383"/>
                  </a:lnTo>
                  <a:lnTo>
                    <a:pt x="165" y="416"/>
                  </a:lnTo>
                  <a:lnTo>
                    <a:pt x="184" y="442"/>
                  </a:lnTo>
                  <a:lnTo>
                    <a:pt x="207" y="465"/>
                  </a:lnTo>
                  <a:lnTo>
                    <a:pt x="233" y="480"/>
                  </a:lnTo>
                  <a:lnTo>
                    <a:pt x="264" y="488"/>
                  </a:lnTo>
                  <a:lnTo>
                    <a:pt x="300" y="492"/>
                  </a:lnTo>
                  <a:lnTo>
                    <a:pt x="337" y="488"/>
                  </a:lnTo>
                  <a:lnTo>
                    <a:pt x="367" y="480"/>
                  </a:lnTo>
                  <a:lnTo>
                    <a:pt x="392" y="465"/>
                  </a:lnTo>
                  <a:lnTo>
                    <a:pt x="415" y="444"/>
                  </a:lnTo>
                  <a:lnTo>
                    <a:pt x="432" y="418"/>
                  </a:lnTo>
                  <a:lnTo>
                    <a:pt x="443" y="383"/>
                  </a:lnTo>
                  <a:lnTo>
                    <a:pt x="451" y="345"/>
                  </a:lnTo>
                  <a:lnTo>
                    <a:pt x="453" y="301"/>
                  </a:lnTo>
                  <a:lnTo>
                    <a:pt x="451" y="257"/>
                  </a:lnTo>
                  <a:lnTo>
                    <a:pt x="443" y="219"/>
                  </a:lnTo>
                  <a:lnTo>
                    <a:pt x="430" y="187"/>
                  </a:lnTo>
                  <a:lnTo>
                    <a:pt x="411" y="160"/>
                  </a:lnTo>
                  <a:lnTo>
                    <a:pt x="390" y="139"/>
                  </a:lnTo>
                  <a:lnTo>
                    <a:pt x="363" y="124"/>
                  </a:lnTo>
                  <a:lnTo>
                    <a:pt x="333" y="114"/>
                  </a:lnTo>
                  <a:lnTo>
                    <a:pt x="298" y="112"/>
                  </a:lnTo>
                  <a:close/>
                  <a:moveTo>
                    <a:pt x="306" y="0"/>
                  </a:moveTo>
                  <a:lnTo>
                    <a:pt x="358" y="4"/>
                  </a:lnTo>
                  <a:lnTo>
                    <a:pt x="405" y="13"/>
                  </a:lnTo>
                  <a:lnTo>
                    <a:pt x="447" y="28"/>
                  </a:lnTo>
                  <a:lnTo>
                    <a:pt x="485" y="51"/>
                  </a:lnTo>
                  <a:lnTo>
                    <a:pt x="518" y="78"/>
                  </a:lnTo>
                  <a:lnTo>
                    <a:pt x="545" y="112"/>
                  </a:lnTo>
                  <a:lnTo>
                    <a:pt x="566" y="152"/>
                  </a:lnTo>
                  <a:lnTo>
                    <a:pt x="581" y="196"/>
                  </a:lnTo>
                  <a:lnTo>
                    <a:pt x="591" y="244"/>
                  </a:lnTo>
                  <a:lnTo>
                    <a:pt x="594" y="297"/>
                  </a:lnTo>
                  <a:lnTo>
                    <a:pt x="591" y="351"/>
                  </a:lnTo>
                  <a:lnTo>
                    <a:pt x="581" y="398"/>
                  </a:lnTo>
                  <a:lnTo>
                    <a:pt x="564" y="444"/>
                  </a:lnTo>
                  <a:lnTo>
                    <a:pt x="543" y="484"/>
                  </a:lnTo>
                  <a:lnTo>
                    <a:pt x="512" y="521"/>
                  </a:lnTo>
                  <a:lnTo>
                    <a:pt x="478" y="551"/>
                  </a:lnTo>
                  <a:lnTo>
                    <a:pt x="438" y="574"/>
                  </a:lnTo>
                  <a:lnTo>
                    <a:pt x="394" y="591"/>
                  </a:lnTo>
                  <a:lnTo>
                    <a:pt x="346" y="601"/>
                  </a:lnTo>
                  <a:lnTo>
                    <a:pt x="293" y="604"/>
                  </a:lnTo>
                  <a:lnTo>
                    <a:pt x="241" y="601"/>
                  </a:lnTo>
                  <a:lnTo>
                    <a:pt x="195" y="591"/>
                  </a:lnTo>
                  <a:lnTo>
                    <a:pt x="151" y="576"/>
                  </a:lnTo>
                  <a:lnTo>
                    <a:pt x="113" y="553"/>
                  </a:lnTo>
                  <a:lnTo>
                    <a:pt x="79" y="524"/>
                  </a:lnTo>
                  <a:lnTo>
                    <a:pt x="52" y="490"/>
                  </a:lnTo>
                  <a:lnTo>
                    <a:pt x="29" y="452"/>
                  </a:lnTo>
                  <a:lnTo>
                    <a:pt x="14" y="408"/>
                  </a:lnTo>
                  <a:lnTo>
                    <a:pt x="4" y="360"/>
                  </a:lnTo>
                  <a:lnTo>
                    <a:pt x="0" y="309"/>
                  </a:lnTo>
                  <a:lnTo>
                    <a:pt x="4" y="254"/>
                  </a:lnTo>
                  <a:lnTo>
                    <a:pt x="14" y="204"/>
                  </a:lnTo>
                  <a:lnTo>
                    <a:pt x="29" y="158"/>
                  </a:lnTo>
                  <a:lnTo>
                    <a:pt x="52" y="118"/>
                  </a:lnTo>
                  <a:lnTo>
                    <a:pt x="81" y="82"/>
                  </a:lnTo>
                  <a:lnTo>
                    <a:pt x="117" y="53"/>
                  </a:lnTo>
                  <a:lnTo>
                    <a:pt x="157" y="30"/>
                  </a:lnTo>
                  <a:lnTo>
                    <a:pt x="201" y="13"/>
                  </a:lnTo>
                  <a:lnTo>
                    <a:pt x="251" y="4"/>
                  </a:lnTo>
                  <a:lnTo>
                    <a:pt x="3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550">
                <a:defRPr/>
              </a:pPr>
              <a:endParaRPr lang="en-US" sz="1904" dirty="0">
                <a:solidFill>
                  <a:prstClr val="white"/>
                </a:solidFill>
              </a:endParaRPr>
            </a:p>
          </p:txBody>
        </p:sp>
        <p:sp>
          <p:nvSpPr>
            <p:cNvPr id="52" name="Freeform 13"/>
            <p:cNvSpPr>
              <a:spLocks/>
            </p:cNvSpPr>
            <p:nvPr/>
          </p:nvSpPr>
          <p:spPr bwMode="auto">
            <a:xfrm>
              <a:off x="2210016" y="1346845"/>
              <a:ext cx="227840" cy="281110"/>
            </a:xfrm>
            <a:custGeom>
              <a:avLst/>
              <a:gdLst>
                <a:gd name="T0" fmla="*/ 347 w 710"/>
                <a:gd name="T1" fmla="*/ 2 h 877"/>
                <a:gd name="T2" fmla="*/ 384 w 710"/>
                <a:gd name="T3" fmla="*/ 12 h 877"/>
                <a:gd name="T4" fmla="*/ 378 w 710"/>
                <a:gd name="T5" fmla="*/ 124 h 877"/>
                <a:gd name="T6" fmla="*/ 319 w 710"/>
                <a:gd name="T7" fmla="*/ 111 h 877"/>
                <a:gd name="T8" fmla="*/ 273 w 710"/>
                <a:gd name="T9" fmla="*/ 122 h 877"/>
                <a:gd name="T10" fmla="*/ 242 w 710"/>
                <a:gd name="T11" fmla="*/ 157 h 877"/>
                <a:gd name="T12" fmla="*/ 233 w 710"/>
                <a:gd name="T13" fmla="*/ 214 h 877"/>
                <a:gd name="T14" fmla="*/ 437 w 710"/>
                <a:gd name="T15" fmla="*/ 286 h 877"/>
                <a:gd name="T16" fmla="*/ 439 w 710"/>
                <a:gd name="T17" fmla="*/ 155 h 877"/>
                <a:gd name="T18" fmla="*/ 573 w 710"/>
                <a:gd name="T19" fmla="*/ 115 h 877"/>
                <a:gd name="T20" fmla="*/ 710 w 710"/>
                <a:gd name="T21" fmla="*/ 286 h 877"/>
                <a:gd name="T22" fmla="*/ 573 w 710"/>
                <a:gd name="T23" fmla="*/ 397 h 877"/>
                <a:gd name="T24" fmla="*/ 575 w 710"/>
                <a:gd name="T25" fmla="*/ 702 h 877"/>
                <a:gd name="T26" fmla="*/ 592 w 710"/>
                <a:gd name="T27" fmla="*/ 744 h 877"/>
                <a:gd name="T28" fmla="*/ 626 w 710"/>
                <a:gd name="T29" fmla="*/ 763 h 877"/>
                <a:gd name="T30" fmla="*/ 659 w 710"/>
                <a:gd name="T31" fmla="*/ 765 h 877"/>
                <a:gd name="T32" fmla="*/ 678 w 710"/>
                <a:gd name="T33" fmla="*/ 761 h 877"/>
                <a:gd name="T34" fmla="*/ 697 w 710"/>
                <a:gd name="T35" fmla="*/ 753 h 877"/>
                <a:gd name="T36" fmla="*/ 710 w 710"/>
                <a:gd name="T37" fmla="*/ 744 h 877"/>
                <a:gd name="T38" fmla="*/ 708 w 710"/>
                <a:gd name="T39" fmla="*/ 858 h 877"/>
                <a:gd name="T40" fmla="*/ 666 w 710"/>
                <a:gd name="T41" fmla="*/ 872 h 877"/>
                <a:gd name="T42" fmla="*/ 609 w 710"/>
                <a:gd name="T43" fmla="*/ 877 h 877"/>
                <a:gd name="T44" fmla="*/ 525 w 710"/>
                <a:gd name="T45" fmla="*/ 862 h 877"/>
                <a:gd name="T46" fmla="*/ 468 w 710"/>
                <a:gd name="T47" fmla="*/ 816 h 877"/>
                <a:gd name="T48" fmla="*/ 441 w 710"/>
                <a:gd name="T49" fmla="*/ 742 h 877"/>
                <a:gd name="T50" fmla="*/ 437 w 710"/>
                <a:gd name="T51" fmla="*/ 397 h 877"/>
                <a:gd name="T52" fmla="*/ 233 w 710"/>
                <a:gd name="T53" fmla="*/ 864 h 877"/>
                <a:gd name="T54" fmla="*/ 95 w 710"/>
                <a:gd name="T55" fmla="*/ 397 h 877"/>
                <a:gd name="T56" fmla="*/ 0 w 710"/>
                <a:gd name="T57" fmla="*/ 286 h 877"/>
                <a:gd name="T58" fmla="*/ 95 w 710"/>
                <a:gd name="T59" fmla="*/ 206 h 877"/>
                <a:gd name="T60" fmla="*/ 107 w 710"/>
                <a:gd name="T61" fmla="*/ 132 h 877"/>
                <a:gd name="T62" fmla="*/ 141 w 710"/>
                <a:gd name="T63" fmla="*/ 71 h 877"/>
                <a:gd name="T64" fmla="*/ 196 w 710"/>
                <a:gd name="T65" fmla="*/ 25 h 877"/>
                <a:gd name="T66" fmla="*/ 265 w 710"/>
                <a:gd name="T67" fmla="*/ 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0" h="877">
                  <a:moveTo>
                    <a:pt x="305" y="0"/>
                  </a:moveTo>
                  <a:lnTo>
                    <a:pt x="347" y="2"/>
                  </a:lnTo>
                  <a:lnTo>
                    <a:pt x="382" y="10"/>
                  </a:lnTo>
                  <a:lnTo>
                    <a:pt x="384" y="12"/>
                  </a:lnTo>
                  <a:lnTo>
                    <a:pt x="384" y="128"/>
                  </a:lnTo>
                  <a:lnTo>
                    <a:pt x="378" y="124"/>
                  </a:lnTo>
                  <a:lnTo>
                    <a:pt x="347" y="115"/>
                  </a:lnTo>
                  <a:lnTo>
                    <a:pt x="319" y="111"/>
                  </a:lnTo>
                  <a:lnTo>
                    <a:pt x="294" y="115"/>
                  </a:lnTo>
                  <a:lnTo>
                    <a:pt x="273" y="122"/>
                  </a:lnTo>
                  <a:lnTo>
                    <a:pt x="256" y="137"/>
                  </a:lnTo>
                  <a:lnTo>
                    <a:pt x="242" y="157"/>
                  </a:lnTo>
                  <a:lnTo>
                    <a:pt x="235" y="183"/>
                  </a:lnTo>
                  <a:lnTo>
                    <a:pt x="233" y="214"/>
                  </a:lnTo>
                  <a:lnTo>
                    <a:pt x="233" y="286"/>
                  </a:lnTo>
                  <a:lnTo>
                    <a:pt x="437" y="286"/>
                  </a:lnTo>
                  <a:lnTo>
                    <a:pt x="437" y="157"/>
                  </a:lnTo>
                  <a:lnTo>
                    <a:pt x="439" y="155"/>
                  </a:lnTo>
                  <a:lnTo>
                    <a:pt x="569" y="116"/>
                  </a:lnTo>
                  <a:lnTo>
                    <a:pt x="573" y="115"/>
                  </a:lnTo>
                  <a:lnTo>
                    <a:pt x="573" y="286"/>
                  </a:lnTo>
                  <a:lnTo>
                    <a:pt x="710" y="286"/>
                  </a:lnTo>
                  <a:lnTo>
                    <a:pt x="710" y="397"/>
                  </a:lnTo>
                  <a:lnTo>
                    <a:pt x="573" y="397"/>
                  </a:lnTo>
                  <a:lnTo>
                    <a:pt x="573" y="670"/>
                  </a:lnTo>
                  <a:lnTo>
                    <a:pt x="575" y="702"/>
                  </a:lnTo>
                  <a:lnTo>
                    <a:pt x="582" y="727"/>
                  </a:lnTo>
                  <a:lnTo>
                    <a:pt x="592" y="744"/>
                  </a:lnTo>
                  <a:lnTo>
                    <a:pt x="607" y="755"/>
                  </a:lnTo>
                  <a:lnTo>
                    <a:pt x="626" y="763"/>
                  </a:lnTo>
                  <a:lnTo>
                    <a:pt x="651" y="765"/>
                  </a:lnTo>
                  <a:lnTo>
                    <a:pt x="659" y="765"/>
                  </a:lnTo>
                  <a:lnTo>
                    <a:pt x="666" y="763"/>
                  </a:lnTo>
                  <a:lnTo>
                    <a:pt x="678" y="761"/>
                  </a:lnTo>
                  <a:lnTo>
                    <a:pt x="687" y="757"/>
                  </a:lnTo>
                  <a:lnTo>
                    <a:pt x="697" y="753"/>
                  </a:lnTo>
                  <a:lnTo>
                    <a:pt x="704" y="748"/>
                  </a:lnTo>
                  <a:lnTo>
                    <a:pt x="710" y="744"/>
                  </a:lnTo>
                  <a:lnTo>
                    <a:pt x="710" y="856"/>
                  </a:lnTo>
                  <a:lnTo>
                    <a:pt x="708" y="858"/>
                  </a:lnTo>
                  <a:lnTo>
                    <a:pt x="693" y="864"/>
                  </a:lnTo>
                  <a:lnTo>
                    <a:pt x="666" y="872"/>
                  </a:lnTo>
                  <a:lnTo>
                    <a:pt x="638" y="876"/>
                  </a:lnTo>
                  <a:lnTo>
                    <a:pt x="609" y="877"/>
                  </a:lnTo>
                  <a:lnTo>
                    <a:pt x="563" y="874"/>
                  </a:lnTo>
                  <a:lnTo>
                    <a:pt x="525" y="862"/>
                  </a:lnTo>
                  <a:lnTo>
                    <a:pt x="492" y="843"/>
                  </a:lnTo>
                  <a:lnTo>
                    <a:pt x="468" y="816"/>
                  </a:lnTo>
                  <a:lnTo>
                    <a:pt x="450" y="784"/>
                  </a:lnTo>
                  <a:lnTo>
                    <a:pt x="441" y="742"/>
                  </a:lnTo>
                  <a:lnTo>
                    <a:pt x="437" y="694"/>
                  </a:lnTo>
                  <a:lnTo>
                    <a:pt x="437" y="397"/>
                  </a:lnTo>
                  <a:lnTo>
                    <a:pt x="233" y="397"/>
                  </a:lnTo>
                  <a:lnTo>
                    <a:pt x="233" y="864"/>
                  </a:lnTo>
                  <a:lnTo>
                    <a:pt x="95" y="864"/>
                  </a:lnTo>
                  <a:lnTo>
                    <a:pt x="95" y="397"/>
                  </a:lnTo>
                  <a:lnTo>
                    <a:pt x="0" y="397"/>
                  </a:lnTo>
                  <a:lnTo>
                    <a:pt x="0" y="286"/>
                  </a:lnTo>
                  <a:lnTo>
                    <a:pt x="95" y="286"/>
                  </a:lnTo>
                  <a:lnTo>
                    <a:pt x="95" y="206"/>
                  </a:lnTo>
                  <a:lnTo>
                    <a:pt x="99" y="168"/>
                  </a:lnTo>
                  <a:lnTo>
                    <a:pt x="107" y="132"/>
                  </a:lnTo>
                  <a:lnTo>
                    <a:pt x="122" y="99"/>
                  </a:lnTo>
                  <a:lnTo>
                    <a:pt x="141" y="71"/>
                  </a:lnTo>
                  <a:lnTo>
                    <a:pt x="166" y="46"/>
                  </a:lnTo>
                  <a:lnTo>
                    <a:pt x="196" y="25"/>
                  </a:lnTo>
                  <a:lnTo>
                    <a:pt x="229" y="12"/>
                  </a:lnTo>
                  <a:lnTo>
                    <a:pt x="265" y="2"/>
                  </a:lnTo>
                  <a:lnTo>
                    <a:pt x="30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550">
                <a:defRPr/>
              </a:pPr>
              <a:endParaRPr lang="en-US" sz="1904" dirty="0">
                <a:solidFill>
                  <a:prstClr val="white"/>
                </a:solidFill>
              </a:endParaRPr>
            </a:p>
          </p:txBody>
        </p:sp>
        <p:sp>
          <p:nvSpPr>
            <p:cNvPr id="53" name="Rectangle 14"/>
            <p:cNvSpPr>
              <a:spLocks noChangeArrowheads="1"/>
            </p:cNvSpPr>
            <p:nvPr/>
          </p:nvSpPr>
          <p:spPr bwMode="auto">
            <a:xfrm>
              <a:off x="416178" y="1279456"/>
              <a:ext cx="205377" cy="204093"/>
            </a:xfrm>
            <a:prstGeom prst="rect">
              <a:avLst/>
            </a:prstGeom>
            <a:solidFill>
              <a:srgbClr val="FF4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32550">
                <a:defRPr/>
              </a:pPr>
              <a:endParaRPr lang="en-US" sz="1904" dirty="0">
                <a:solidFill>
                  <a:prstClr val="white"/>
                </a:solidFill>
              </a:endParaRPr>
            </a:p>
          </p:txBody>
        </p:sp>
        <p:sp>
          <p:nvSpPr>
            <p:cNvPr id="54" name="Rectangle 15"/>
            <p:cNvSpPr>
              <a:spLocks noChangeArrowheads="1"/>
            </p:cNvSpPr>
            <p:nvPr/>
          </p:nvSpPr>
          <p:spPr bwMode="auto">
            <a:xfrm>
              <a:off x="642734" y="1279456"/>
              <a:ext cx="204735" cy="204093"/>
            </a:xfrm>
            <a:prstGeom prst="rect">
              <a:avLst/>
            </a:prstGeom>
            <a:solidFill>
              <a:srgbClr val="8DC63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32550">
                <a:defRPr/>
              </a:pPr>
              <a:endParaRPr lang="en-US" sz="1904" dirty="0">
                <a:solidFill>
                  <a:prstClr val="white"/>
                </a:solidFill>
              </a:endParaRPr>
            </a:p>
          </p:txBody>
        </p:sp>
        <p:sp>
          <p:nvSpPr>
            <p:cNvPr id="55" name="Rectangle 16"/>
            <p:cNvSpPr>
              <a:spLocks noChangeArrowheads="1"/>
            </p:cNvSpPr>
            <p:nvPr/>
          </p:nvSpPr>
          <p:spPr bwMode="auto">
            <a:xfrm>
              <a:off x="416178" y="1505371"/>
              <a:ext cx="205377" cy="204735"/>
            </a:xfrm>
            <a:prstGeom prst="rect">
              <a:avLst/>
            </a:prstGeom>
            <a:solidFill>
              <a:srgbClr val="00B0F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32550">
                <a:defRPr/>
              </a:pPr>
              <a:endParaRPr lang="en-US" sz="1904" dirty="0">
                <a:solidFill>
                  <a:prstClr val="white"/>
                </a:solidFill>
              </a:endParaRPr>
            </a:p>
          </p:txBody>
        </p:sp>
        <p:sp>
          <p:nvSpPr>
            <p:cNvPr id="56" name="Rectangle 17"/>
            <p:cNvSpPr>
              <a:spLocks noChangeArrowheads="1"/>
            </p:cNvSpPr>
            <p:nvPr/>
          </p:nvSpPr>
          <p:spPr bwMode="auto">
            <a:xfrm>
              <a:off x="642734" y="1505371"/>
              <a:ext cx="204735" cy="204735"/>
            </a:xfrm>
            <a:prstGeom prst="rect">
              <a:avLst/>
            </a:prstGeom>
            <a:solidFill>
              <a:srgbClr val="FFBF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32550">
                <a:defRPr/>
              </a:pPr>
              <a:endParaRPr lang="en-US" sz="1904" dirty="0">
                <a:solidFill>
                  <a:prstClr val="white"/>
                </a:solidFill>
              </a:endParaRPr>
            </a:p>
          </p:txBody>
        </p:sp>
      </p:grpSp>
    </p:spTree>
    <p:extLst>
      <p:ext uri="{BB962C8B-B14F-4D97-AF65-F5344CB8AC3E}">
        <p14:creationId xmlns:p14="http://schemas.microsoft.com/office/powerpoint/2010/main" val="32275391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7497045" y="0"/>
            <a:ext cx="4943499" cy="6994525"/>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defRPr/>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2"/>
          <p:cNvSpPr>
            <a:spLocks noGrp="1"/>
          </p:cNvSpPr>
          <p:nvPr>
            <p:ph type="body" idx="1" hasCustomPrompt="1"/>
          </p:nvPr>
        </p:nvSpPr>
        <p:spPr>
          <a:xfrm>
            <a:off x="7769347" y="2111312"/>
            <a:ext cx="4398895" cy="1695079"/>
          </a:xfrm>
          <a:prstGeom prst="rect">
            <a:avLst/>
          </a:prstGeom>
        </p:spPr>
        <p:txBody>
          <a:bodyPr>
            <a:noAutofit/>
          </a:bodyPr>
          <a:lstStyle>
            <a:lvl1pPr marL="0" indent="0">
              <a:buNone/>
              <a:defRPr sz="5507"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a:t>Click to edit Master text styles.</a:t>
            </a:r>
          </a:p>
        </p:txBody>
      </p:sp>
    </p:spTree>
    <p:extLst>
      <p:ext uri="{BB962C8B-B14F-4D97-AF65-F5344CB8AC3E}">
        <p14:creationId xmlns:p14="http://schemas.microsoft.com/office/powerpoint/2010/main" val="3917656310"/>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274639" y="1211263"/>
            <a:ext cx="11887200" cy="516767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723166125"/>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436475" cy="6994525"/>
          </a:xfrm>
          <a:prstGeom prst="rect">
            <a:avLst/>
          </a:prstGeom>
        </p:spPr>
      </p:pic>
      <p:sp>
        <p:nvSpPr>
          <p:cNvPr id="11" name="Rectangle 10"/>
          <p:cNvSpPr/>
          <p:nvPr userDrawn="1"/>
        </p:nvSpPr>
        <p:spPr bwMode="auto">
          <a:xfrm rot="16200000" flipV="1">
            <a:off x="1017437" y="-1017435"/>
            <a:ext cx="6994525" cy="9029398"/>
          </a:xfrm>
          <a:prstGeom prst="rect">
            <a:avLst/>
          </a:prstGeom>
          <a:gradFill>
            <a:gsLst>
              <a:gs pos="0">
                <a:schemeClr val="tx1">
                  <a:alpha val="0"/>
                </a:schemeClr>
              </a:gs>
              <a:gs pos="100000">
                <a:schemeClr val="tx1">
                  <a:alpha val="78000"/>
                </a:scheme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25663"/>
            <a:ext cx="5564620" cy="3657600"/>
          </a:xfrm>
          <a:prstGeom prst="rect">
            <a:avLst/>
          </a:prstGeom>
          <a:solidFill>
            <a:srgbClr val="5C2D91">
              <a:alpha val="8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7"/>
            <a:ext cx="5566000" cy="1828800"/>
          </a:xfrm>
          <a:noFill/>
        </p:spPr>
        <p:txBody>
          <a:bodyPr lIns="146304" tIns="91440" rIns="146304" bIns="91440" anchor="t" anchorCtr="0"/>
          <a:lstStyle>
            <a:lvl1pPr>
              <a:defRPr sz="5399" spc="-100"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1" y="3954458"/>
            <a:ext cx="5566000" cy="1825625"/>
          </a:xfrm>
        </p:spPr>
        <p:txBody>
          <a:bodyPr tIns="109728" bIns="109728">
            <a:noAutofit/>
          </a:bodyPr>
          <a:lstStyle>
            <a:lvl1pPr marL="0" indent="0">
              <a:spcBef>
                <a:spcPts val="0"/>
              </a:spcBef>
              <a:buNone/>
              <a:defRPr sz="3199">
                <a:gradFill>
                  <a:gsLst>
                    <a:gs pos="72727">
                      <a:srgbClr val="FFFFFF"/>
                    </a:gs>
                    <a:gs pos="36000">
                      <a:srgbClr val="FFFFFF"/>
                    </a:gs>
                  </a:gsLst>
                  <a:lin ang="5400000" scaled="0"/>
                </a:gradFill>
              </a:defRPr>
            </a:lvl1pPr>
          </a:lstStyle>
          <a:p>
            <a:pPr lvl="0"/>
            <a:r>
              <a:rPr lang="en-US" dirty="0"/>
              <a:t>Speaker Name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80686" y="6167483"/>
            <a:ext cx="1622752" cy="347617"/>
          </a:xfrm>
          <a:prstGeom prst="rect">
            <a:avLst/>
          </a:prstGeom>
        </p:spPr>
      </p:pic>
    </p:spTree>
    <p:extLst>
      <p:ext uri="{BB962C8B-B14F-4D97-AF65-F5344CB8AC3E}">
        <p14:creationId xmlns:p14="http://schemas.microsoft.com/office/powerpoint/2010/main" val="393419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6000" spc="-80" baseline="0">
                <a:gradFill>
                  <a:gsLst>
                    <a:gs pos="3333">
                      <a:schemeClr val="tx2"/>
                    </a:gs>
                    <a:gs pos="39000">
                      <a:schemeClr val="tx2"/>
                    </a:gs>
                  </a:gsLst>
                  <a:lin ang="5400000" scaled="0"/>
                </a:gradFill>
              </a:defRPr>
            </a:lvl1pPr>
          </a:lstStyle>
          <a:p>
            <a:r>
              <a:rPr lang="en-US" dirty="0"/>
              <a:t>Presentation title</a:t>
            </a:r>
          </a:p>
        </p:txBody>
      </p:sp>
    </p:spTree>
    <p:extLst>
      <p:ext uri="{BB962C8B-B14F-4D97-AF65-F5344CB8AC3E}">
        <p14:creationId xmlns:p14="http://schemas.microsoft.com/office/powerpoint/2010/main" val="1707202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lored Title Slide">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6000" spc="-80" baseline="0">
                <a:solidFill>
                  <a:schemeClr val="bg1"/>
                </a:solidFill>
              </a:defRPr>
            </a:lvl1pPr>
          </a:lstStyle>
          <a:p>
            <a:r>
              <a:rPr lang="en-US" dirty="0"/>
              <a:t>Presentation title</a:t>
            </a:r>
          </a:p>
        </p:txBody>
      </p:sp>
      <p:pic>
        <p:nvPicPr>
          <p:cNvPr id="4" name="Picture 3"/>
          <p:cNvPicPr>
            <a:picLocks noChangeAspect="1"/>
          </p:cNvPicPr>
          <p:nvPr userDrawn="1"/>
        </p:nvPicPr>
        <p:blipFill>
          <a:blip r:embed="rId2"/>
          <a:stretch>
            <a:fillRect/>
          </a:stretch>
        </p:blipFill>
        <p:spPr>
          <a:xfrm>
            <a:off x="-1" y="4372533"/>
            <a:ext cx="12436475" cy="386638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2720" y="365760"/>
            <a:ext cx="1645920" cy="352580"/>
          </a:xfrm>
          <a:prstGeom prst="rect">
            <a:avLst/>
          </a:prstGeom>
        </p:spPr>
      </p:pic>
    </p:spTree>
    <p:extLst>
      <p:ext uri="{BB962C8B-B14F-4D97-AF65-F5344CB8AC3E}">
        <p14:creationId xmlns:p14="http://schemas.microsoft.com/office/powerpoint/2010/main" val="3158557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ark Title Slide">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6000" spc="-80" baseline="0">
                <a:solidFill>
                  <a:schemeClr val="bg1"/>
                </a:solidFill>
              </a:defRPr>
            </a:lvl1pPr>
          </a:lstStyle>
          <a:p>
            <a:r>
              <a:rPr lang="en-US" dirty="0"/>
              <a:t>Presentation title</a:t>
            </a:r>
          </a:p>
        </p:txBody>
      </p:sp>
      <p:pic>
        <p:nvPicPr>
          <p:cNvPr id="4" name="Picture 3"/>
          <p:cNvPicPr>
            <a:picLocks noChangeAspect="1"/>
          </p:cNvPicPr>
          <p:nvPr userDrawn="1"/>
        </p:nvPicPr>
        <p:blipFill>
          <a:blip r:embed="rId2"/>
          <a:stretch>
            <a:fillRect/>
          </a:stretch>
        </p:blipFill>
        <p:spPr>
          <a:xfrm>
            <a:off x="-1" y="4372533"/>
            <a:ext cx="12436475" cy="386638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2720" y="365760"/>
            <a:ext cx="1645920" cy="352580"/>
          </a:xfrm>
          <a:prstGeom prst="rect">
            <a:avLst/>
          </a:prstGeom>
        </p:spPr>
      </p:pic>
    </p:spTree>
    <p:extLst>
      <p:ext uri="{BB962C8B-B14F-4D97-AF65-F5344CB8AC3E}">
        <p14:creationId xmlns:p14="http://schemas.microsoft.com/office/powerpoint/2010/main" val="76394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White Title Slide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6000" spc="-80"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332720" y="365760"/>
            <a:ext cx="1645920" cy="352578"/>
          </a:xfrm>
          <a:prstGeom prst="rect">
            <a:avLst/>
          </a:prstGeom>
        </p:spPr>
      </p:pic>
      <p:pic>
        <p:nvPicPr>
          <p:cNvPr id="3" name="Picture 2"/>
          <p:cNvPicPr>
            <a:picLocks noChangeAspect="1"/>
          </p:cNvPicPr>
          <p:nvPr userDrawn="1"/>
        </p:nvPicPr>
        <p:blipFill>
          <a:blip r:embed="rId3"/>
          <a:stretch>
            <a:fillRect/>
          </a:stretch>
        </p:blipFill>
        <p:spPr>
          <a:xfrm>
            <a:off x="-1" y="4494078"/>
            <a:ext cx="12436475" cy="2557690"/>
          </a:xfrm>
          <a:prstGeom prst="rect">
            <a:avLst/>
          </a:prstGeom>
        </p:spPr>
      </p:pic>
    </p:spTree>
    <p:extLst>
      <p:ext uri="{BB962C8B-B14F-4D97-AF65-F5344CB8AC3E}">
        <p14:creationId xmlns:p14="http://schemas.microsoft.com/office/powerpoint/2010/main" val="14113264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llustration A">
    <p:spTree>
      <p:nvGrpSpPr>
        <p:cNvPr id="1" name=""/>
        <p:cNvGrpSpPr/>
        <p:nvPr/>
      </p:nvGrpSpPr>
      <p:grpSpPr>
        <a:xfrm>
          <a:off x="0" y="0"/>
          <a:ext cx="0" cy="0"/>
          <a:chOff x="0" y="0"/>
          <a:chExt cx="0" cy="0"/>
        </a:xfrm>
      </p:grpSpPr>
      <p:pic>
        <p:nvPicPr>
          <p:cNvPr id="4" name="Picture 3"/>
          <p:cNvPicPr>
            <a:picLocks/>
          </p:cNvPicPr>
          <p:nvPr userDrawn="1"/>
        </p:nvPicPr>
        <p:blipFill>
          <a:blip r:embed="rId2"/>
          <a:stretch>
            <a:fillRect/>
          </a:stretch>
        </p:blipFill>
        <p:spPr>
          <a:xfrm>
            <a:off x="0" y="0"/>
            <a:ext cx="12435840" cy="6995160"/>
          </a:xfrm>
          <a:prstGeom prst="rect">
            <a:avLst/>
          </a:prstGeom>
        </p:spPr>
      </p:pic>
      <p:sp>
        <p:nvSpPr>
          <p:cNvPr id="2" name="Title 1"/>
          <p:cNvSpPr>
            <a:spLocks noGrp="1"/>
          </p:cNvSpPr>
          <p:nvPr>
            <p:ph type="title"/>
          </p:nvPr>
        </p:nvSpPr>
        <p:spPr>
          <a:xfrm>
            <a:off x="365760" y="731520"/>
            <a:ext cx="7772400" cy="615553"/>
          </a:xfrm>
        </p:spPr>
        <p:txBody>
          <a:bodyPr>
            <a:spAutoFit/>
          </a:bodyPr>
          <a:lstStyle>
            <a:lvl1pPr>
              <a:lnSpc>
                <a:spcPct val="100000"/>
              </a:lnSpc>
              <a:defRPr sz="2800" spc="-30" baseline="0">
                <a:solidFill>
                  <a:schemeClr val="tx1">
                    <a:lumMod val="50000"/>
                  </a:schemeClr>
                </a:solidFill>
                <a:latin typeface="+mj-lt"/>
              </a:defRPr>
            </a:lvl1pPr>
          </a:lstStyle>
          <a:p>
            <a:r>
              <a:rPr lang="en-US"/>
              <a:t>Click to edit Master title style</a:t>
            </a:r>
            <a:endParaRPr lang="en-US" dirty="0"/>
          </a:p>
        </p:txBody>
      </p:sp>
      <p:pic>
        <p:nvPicPr>
          <p:cNvPr id="3" name="Picture 2"/>
          <p:cNvPicPr>
            <a:picLocks noChangeAspect="1"/>
          </p:cNvPicPr>
          <p:nvPr userDrawn="1"/>
        </p:nvPicPr>
        <p:blipFill>
          <a:blip r:embed="rId3"/>
          <a:stretch>
            <a:fillRect/>
          </a:stretch>
        </p:blipFill>
        <p:spPr>
          <a:xfrm>
            <a:off x="4493069" y="3497580"/>
            <a:ext cx="7346006" cy="3505200"/>
          </a:xfrm>
          <a:prstGeom prst="rect">
            <a:avLst/>
          </a:prstGeom>
        </p:spPr>
      </p:pic>
    </p:spTree>
    <p:extLst>
      <p:ext uri="{BB962C8B-B14F-4D97-AF65-F5344CB8AC3E}">
        <p14:creationId xmlns:p14="http://schemas.microsoft.com/office/powerpoint/2010/main" val="1017565625"/>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lored Title Slide 2">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6000" spc="-80" baseline="0">
                <a:solidFill>
                  <a:schemeClr val="bg1"/>
                </a:solidFill>
              </a:defRPr>
            </a:lvl1pPr>
          </a:lstStyle>
          <a:p>
            <a:r>
              <a:rPr lang="en-US" dirty="0"/>
              <a:t>Presentation title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332720" y="365760"/>
            <a:ext cx="1645920" cy="352580"/>
          </a:xfrm>
          <a:prstGeom prst="rect">
            <a:avLst/>
          </a:prstGeom>
        </p:spPr>
      </p:pic>
      <p:pic>
        <p:nvPicPr>
          <p:cNvPr id="7" name="Picture 6"/>
          <p:cNvPicPr>
            <a:picLocks noChangeAspect="1"/>
          </p:cNvPicPr>
          <p:nvPr userDrawn="1"/>
        </p:nvPicPr>
        <p:blipFill>
          <a:blip r:embed="rId3"/>
          <a:stretch>
            <a:fillRect/>
          </a:stretch>
        </p:blipFill>
        <p:spPr>
          <a:xfrm>
            <a:off x="-1" y="4494078"/>
            <a:ext cx="12436475" cy="2557690"/>
          </a:xfrm>
          <a:prstGeom prst="rect">
            <a:avLst/>
          </a:prstGeom>
        </p:spPr>
      </p:pic>
    </p:spTree>
    <p:extLst>
      <p:ext uri="{BB962C8B-B14F-4D97-AF65-F5344CB8AC3E}">
        <p14:creationId xmlns:p14="http://schemas.microsoft.com/office/powerpoint/2010/main" val="3609077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4703157" y="5897245"/>
            <a:ext cx="7197633" cy="1097280"/>
          </a:xfrm>
          <a:prstGeom prst="rect">
            <a:avLst/>
          </a:prstGeom>
        </p:spPr>
      </p:pic>
    </p:spTree>
    <p:extLst>
      <p:ext uri="{BB962C8B-B14F-4D97-AF65-F5344CB8AC3E}">
        <p14:creationId xmlns:p14="http://schemas.microsoft.com/office/powerpoint/2010/main" val="1649915265"/>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365760" y="1371600"/>
            <a:ext cx="11704320" cy="2043636"/>
          </a:xfrm>
        </p:spPr>
        <p:txBody>
          <a:bodyPr>
            <a:spAutoFit/>
          </a:bodyPr>
          <a:lstStyle>
            <a:lvl1pPr marL="0" indent="0">
              <a:spcBef>
                <a:spcPts val="600"/>
              </a:spcBef>
              <a:buNone/>
              <a:defRPr sz="2800" spc="-30" baseline="0">
                <a:solidFill>
                  <a:schemeClr val="tx2"/>
                </a:solidFill>
                <a:latin typeface="+mj-lt"/>
              </a:defRPr>
            </a:lvl1pPr>
            <a:lvl2pPr marL="0" indent="0">
              <a:spcBef>
                <a:spcPts val="600"/>
              </a:spcBef>
              <a:buFontTx/>
              <a:buNone/>
              <a:defRPr sz="2000"/>
            </a:lvl2pPr>
            <a:lvl3pPr marL="228600" indent="0">
              <a:spcBef>
                <a:spcPts val="600"/>
              </a:spcBef>
              <a:buNone/>
              <a:defRPr/>
            </a:lvl3pPr>
            <a:lvl4pPr marL="457200" indent="0">
              <a:spcBef>
                <a:spcPts val="600"/>
              </a:spcBef>
              <a:buNone/>
              <a:defRPr/>
            </a:lvl4pPr>
            <a:lvl5pPr marL="685800" indent="0">
              <a:spcBef>
                <a:spcPts val="6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0276276"/>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65760" y="1371600"/>
            <a:ext cx="11704320" cy="2043636"/>
          </a:xfrm>
        </p:spPr>
        <p:txBody>
          <a:bodyPr>
            <a:spAutoFit/>
          </a:bodyPr>
          <a:lstStyle>
            <a:lvl1pPr marL="0" indent="0">
              <a:spcBef>
                <a:spcPts val="600"/>
              </a:spcBef>
              <a:buNone/>
              <a:defRPr sz="2800" spc="-30" baseline="0">
                <a:solidFill>
                  <a:schemeClr val="tx2"/>
                </a:solidFill>
                <a:latin typeface="+mj-lt"/>
              </a:defRPr>
            </a:lvl1pPr>
            <a:lvl2pPr marL="228600" indent="-228600">
              <a:spcBef>
                <a:spcPts val="600"/>
              </a:spcBef>
              <a:buFont typeface="Arial" charset="0"/>
              <a:buChar char="•"/>
              <a:defRPr sz="2000"/>
            </a:lvl2pPr>
            <a:lvl3pPr marL="457200" indent="-228600">
              <a:spcBef>
                <a:spcPts val="600"/>
              </a:spcBef>
              <a:buFont typeface="Arial" charset="0"/>
              <a:buChar char="•"/>
              <a:defRPr/>
            </a:lvl3pPr>
            <a:lvl4pPr marL="685800" indent="-228600">
              <a:spcBef>
                <a:spcPts val="600"/>
              </a:spcBef>
              <a:buFont typeface="Arial" charset="0"/>
              <a:buChar char="•"/>
              <a:defRPr/>
            </a:lvl4pPr>
            <a:lvl5pPr marL="914400" indent="-228600">
              <a:spcBef>
                <a:spcPts val="600"/>
              </a:spcBef>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4528114"/>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1280160"/>
            <a:ext cx="11704320" cy="1877437"/>
          </a:xfrm>
        </p:spPr>
        <p:txBody>
          <a:bodyPr>
            <a:spAutoFit/>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61834057"/>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wo column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5759" y="1371600"/>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chemeClr val="tx2"/>
                </a:solidFill>
                <a:latin typeface="+mj-lt"/>
              </a:defRPr>
            </a:lvl1pPr>
            <a:lvl2pPr marL="0" indent="0">
              <a:spcBef>
                <a:spcPts val="600"/>
              </a:spcBef>
              <a:buNone/>
              <a:defRPr sz="2000"/>
            </a:lvl2pPr>
            <a:lvl3pPr marL="231775" indent="0">
              <a:spcBef>
                <a:spcPts val="600"/>
              </a:spcBef>
              <a:buNone/>
              <a:tabLst/>
              <a:defRPr sz="2000"/>
            </a:lvl3pPr>
            <a:lvl4pPr marL="460375" indent="0">
              <a:spcBef>
                <a:spcPts val="600"/>
              </a:spcBef>
              <a:buNone/>
              <a:defRPr/>
            </a:lvl4pPr>
            <a:lvl5pPr marL="685800" indent="0">
              <a:spcBef>
                <a:spcPts val="60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00800" y="1371600"/>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chemeClr val="tx2"/>
                </a:solidFill>
                <a:latin typeface="+mj-lt"/>
              </a:defRPr>
            </a:lvl1pPr>
            <a:lvl2pPr marL="0" indent="0">
              <a:spcBef>
                <a:spcPts val="600"/>
              </a:spcBef>
              <a:buNone/>
              <a:defRPr sz="2000"/>
            </a:lvl2pPr>
            <a:lvl3pPr marL="231775" indent="0">
              <a:spcBef>
                <a:spcPts val="600"/>
              </a:spcBef>
              <a:buNone/>
              <a:tabLst/>
              <a:defRPr sz="2000"/>
            </a:lvl3pPr>
            <a:lvl4pPr marL="460375" indent="0">
              <a:spcBef>
                <a:spcPts val="600"/>
              </a:spcBef>
              <a:buNone/>
              <a:defRPr/>
            </a:lvl4pPr>
            <a:lvl5pPr marL="685800" indent="0">
              <a:spcBef>
                <a:spcPts val="60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1688194"/>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5760" y="1371600"/>
            <a:ext cx="5669280" cy="2043636"/>
          </a:xfrm>
        </p:spPr>
        <p:txBody>
          <a:bodyPr wrap="square">
            <a:spAutoFit/>
          </a:bodyPr>
          <a:lstStyle>
            <a:lvl1pPr marL="0" indent="0">
              <a:spcBef>
                <a:spcPts val="600"/>
              </a:spcBef>
              <a:buClr>
                <a:schemeClr val="tx2"/>
              </a:buClr>
              <a:buFont typeface="Arial" pitchFamily="34" charset="0"/>
              <a:buNone/>
              <a:defRPr sz="2800" spc="-30" baseline="0">
                <a:solidFill>
                  <a:schemeClr val="tx2"/>
                </a:solidFill>
                <a:latin typeface="+mj-lt"/>
              </a:defRPr>
            </a:lvl1pPr>
            <a:lvl2pPr marL="228600" indent="-228600">
              <a:spcBef>
                <a:spcPts val="600"/>
              </a:spcBef>
              <a:defRPr sz="2000"/>
            </a:lvl2pPr>
            <a:lvl3pPr marL="457200" indent="-228600">
              <a:spcBef>
                <a:spcPts val="600"/>
              </a:spcBef>
              <a:tabLst/>
              <a:defRPr sz="2000"/>
            </a:lvl3pPr>
            <a:lvl4pPr marL="685800" indent="-228600">
              <a:spcBef>
                <a:spcPts val="600"/>
              </a:spcBef>
              <a:defRPr sz="2000"/>
            </a:lvl4pPr>
            <a:lvl5pPr marL="914400" indent="-228600">
              <a:spcBef>
                <a:spcPts val="600"/>
              </a:spcBef>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00800" y="1371600"/>
            <a:ext cx="5669280" cy="2043636"/>
          </a:xfrm>
        </p:spPr>
        <p:txBody>
          <a:bodyPr wrap="square">
            <a:spAutoFit/>
          </a:bodyPr>
          <a:lstStyle>
            <a:lvl1pPr marL="0" indent="0">
              <a:spcBef>
                <a:spcPts val="600"/>
              </a:spcBef>
              <a:buClr>
                <a:schemeClr val="tx2"/>
              </a:buClr>
              <a:buFont typeface="Arial" pitchFamily="34" charset="0"/>
              <a:buNone/>
              <a:defRPr sz="2800" spc="-30" baseline="0">
                <a:solidFill>
                  <a:schemeClr val="tx2"/>
                </a:solidFill>
                <a:latin typeface="+mj-lt"/>
              </a:defRPr>
            </a:lvl1pPr>
            <a:lvl2pPr marL="228600" indent="-228600">
              <a:spcBef>
                <a:spcPts val="600"/>
              </a:spcBef>
              <a:defRPr sz="2000"/>
            </a:lvl2pPr>
            <a:lvl3pPr marL="457200" indent="-228600">
              <a:spcBef>
                <a:spcPts val="600"/>
              </a:spcBef>
              <a:tabLst/>
              <a:defRPr sz="2000"/>
            </a:lvl3pPr>
            <a:lvl4pPr marL="685800" indent="-228600">
              <a:spcBef>
                <a:spcPts val="600"/>
              </a:spcBef>
              <a:defRPr sz="2000"/>
            </a:lvl4pPr>
            <a:lvl5pPr marL="914400" indent="-228600">
              <a:spcBef>
                <a:spcPts val="600"/>
              </a:spcBef>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5090488"/>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0030959"/>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11704320" cy="822960"/>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Tree>
    <p:extLst>
      <p:ext uri="{BB962C8B-B14F-4D97-AF65-F5344CB8AC3E}">
        <p14:creationId xmlns:p14="http://schemas.microsoft.com/office/powerpoint/2010/main" val="4103283945"/>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subhead with boxes">
    <p:spTree>
      <p:nvGrpSpPr>
        <p:cNvPr id="1" name=""/>
        <p:cNvGrpSpPr/>
        <p:nvPr/>
      </p:nvGrpSpPr>
      <p:grpSpPr>
        <a:xfrm>
          <a:off x="0" y="0"/>
          <a:ext cx="0" cy="0"/>
          <a:chOff x="0" y="0"/>
          <a:chExt cx="0" cy="0"/>
        </a:xfrm>
      </p:grpSpPr>
      <p:sp>
        <p:nvSpPr>
          <p:cNvPr id="12" name="Text Placeholder 4"/>
          <p:cNvSpPr>
            <a:spLocks noGrp="1" noChangeAspect="1"/>
          </p:cNvSpPr>
          <p:nvPr>
            <p:ph type="body" sz="quarter" idx="17"/>
          </p:nvPr>
        </p:nvSpPr>
        <p:spPr>
          <a:xfrm>
            <a:off x="4663440" y="2560320"/>
            <a:ext cx="2103120" cy="2103120"/>
          </a:xfrm>
          <a:solidFill>
            <a:schemeClr val="accent4"/>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sp>
        <p:nvSpPr>
          <p:cNvPr id="13" name="Text Placeholder 4"/>
          <p:cNvSpPr>
            <a:spLocks noGrp="1" noChangeAspect="1"/>
          </p:cNvSpPr>
          <p:nvPr>
            <p:ph type="body" sz="quarter" idx="18"/>
          </p:nvPr>
        </p:nvSpPr>
        <p:spPr>
          <a:xfrm>
            <a:off x="2560320" y="2560320"/>
            <a:ext cx="2103120" cy="2103120"/>
          </a:xfrm>
          <a:solidFill>
            <a:schemeClr val="accent3"/>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sp>
        <p:nvSpPr>
          <p:cNvPr id="14" name="Text Placeholder 4"/>
          <p:cNvSpPr>
            <a:spLocks noGrp="1" noChangeAspect="1"/>
          </p:cNvSpPr>
          <p:nvPr>
            <p:ph type="body" sz="quarter" idx="19"/>
          </p:nvPr>
        </p:nvSpPr>
        <p:spPr>
          <a:xfrm>
            <a:off x="457200" y="2560320"/>
            <a:ext cx="2103120" cy="2103120"/>
          </a:xfrm>
          <a:solidFill>
            <a:schemeClr val="accent1"/>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365760" y="365760"/>
            <a:ext cx="11704320" cy="822960"/>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
        <p:nvSpPr>
          <p:cNvPr id="7" name="Text Placeholder 4"/>
          <p:cNvSpPr>
            <a:spLocks noGrp="1" noChangeAspect="1"/>
          </p:cNvSpPr>
          <p:nvPr>
            <p:ph type="body" sz="quarter" idx="20"/>
          </p:nvPr>
        </p:nvSpPr>
        <p:spPr>
          <a:xfrm>
            <a:off x="6766560" y="2560320"/>
            <a:ext cx="2103120" cy="2103120"/>
          </a:xfrm>
          <a:solidFill>
            <a:schemeClr val="accent5"/>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pic>
        <p:nvPicPr>
          <p:cNvPr id="8" name="Picture 7"/>
          <p:cNvPicPr>
            <a:picLocks noChangeAspect="1"/>
          </p:cNvPicPr>
          <p:nvPr userDrawn="1"/>
        </p:nvPicPr>
        <p:blipFill>
          <a:blip r:embed="rId2"/>
          <a:stretch>
            <a:fillRect/>
          </a:stretch>
        </p:blipFill>
        <p:spPr>
          <a:xfrm>
            <a:off x="3160803" y="5051425"/>
            <a:ext cx="8928100" cy="1943100"/>
          </a:xfrm>
          <a:prstGeom prst="rect">
            <a:avLst/>
          </a:prstGeom>
        </p:spPr>
      </p:pic>
    </p:spTree>
    <p:extLst>
      <p:ext uri="{BB962C8B-B14F-4D97-AF65-F5344CB8AC3E}">
        <p14:creationId xmlns:p14="http://schemas.microsoft.com/office/powerpoint/2010/main" val="30545632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and illustration A">
    <p:spTree>
      <p:nvGrpSpPr>
        <p:cNvPr id="1" name=""/>
        <p:cNvGrpSpPr/>
        <p:nvPr/>
      </p:nvGrpSpPr>
      <p:grpSpPr>
        <a:xfrm>
          <a:off x="0" y="0"/>
          <a:ext cx="0" cy="0"/>
          <a:chOff x="0" y="0"/>
          <a:chExt cx="0" cy="0"/>
        </a:xfrm>
      </p:grpSpPr>
      <p:pic>
        <p:nvPicPr>
          <p:cNvPr id="4" name="Picture 3"/>
          <p:cNvPicPr>
            <a:picLocks/>
          </p:cNvPicPr>
          <p:nvPr userDrawn="1"/>
        </p:nvPicPr>
        <p:blipFill>
          <a:blip r:embed="rId2"/>
          <a:stretch>
            <a:fillRect/>
          </a:stretch>
        </p:blipFill>
        <p:spPr>
          <a:xfrm>
            <a:off x="0" y="0"/>
            <a:ext cx="12435840" cy="6995160"/>
          </a:xfrm>
          <a:prstGeom prst="rect">
            <a:avLst/>
          </a:prstGeom>
        </p:spPr>
      </p:pic>
      <p:sp>
        <p:nvSpPr>
          <p:cNvPr id="2" name="Title 1"/>
          <p:cNvSpPr>
            <a:spLocks noGrp="1"/>
          </p:cNvSpPr>
          <p:nvPr>
            <p:ph type="title"/>
          </p:nvPr>
        </p:nvSpPr>
        <p:spPr>
          <a:xfrm>
            <a:off x="365760" y="731520"/>
            <a:ext cx="7772400" cy="615553"/>
          </a:xfrm>
        </p:spPr>
        <p:txBody>
          <a:bodyPr>
            <a:spAutoFit/>
          </a:bodyPr>
          <a:lstStyle>
            <a:lvl1pPr>
              <a:lnSpc>
                <a:spcPct val="100000"/>
              </a:lnSpc>
              <a:defRPr sz="2800" spc="-30" baseline="0">
                <a:solidFill>
                  <a:schemeClr val="tx1">
                    <a:lumMod val="50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38999355"/>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5486400" cy="155448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217920" y="0"/>
            <a:ext cx="6217920" cy="6995160"/>
          </a:xfrm>
        </p:spPr>
        <p:txBody>
          <a:bodyPr/>
          <a:lstStyle/>
          <a:p>
            <a:r>
              <a:rPr lang="en-US" dirty="0"/>
              <a:t>Drag picture to placeholder or click icon to add</a:t>
            </a:r>
          </a:p>
        </p:txBody>
      </p:sp>
      <p:sp>
        <p:nvSpPr>
          <p:cNvPr id="6" name="Text Placeholder 5"/>
          <p:cNvSpPr>
            <a:spLocks noGrp="1"/>
          </p:cNvSpPr>
          <p:nvPr>
            <p:ph type="body" sz="quarter" idx="11"/>
          </p:nvPr>
        </p:nvSpPr>
        <p:spPr>
          <a:xfrm>
            <a:off x="365759" y="2103120"/>
            <a:ext cx="5486400" cy="181588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983237"/>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Photo layout Alternate">
    <p:spTree>
      <p:nvGrpSpPr>
        <p:cNvPr id="1" name=""/>
        <p:cNvGrpSpPr/>
        <p:nvPr/>
      </p:nvGrpSpPr>
      <p:grpSpPr>
        <a:xfrm>
          <a:off x="0" y="0"/>
          <a:ext cx="0" cy="0"/>
          <a:chOff x="0" y="0"/>
          <a:chExt cx="0" cy="0"/>
        </a:xfrm>
      </p:grpSpPr>
      <p:sp>
        <p:nvSpPr>
          <p:cNvPr id="2" name="Title 1"/>
          <p:cNvSpPr>
            <a:spLocks noGrp="1"/>
          </p:cNvSpPr>
          <p:nvPr>
            <p:ph type="title"/>
          </p:nvPr>
        </p:nvSpPr>
        <p:spPr>
          <a:xfrm>
            <a:off x="6583680" y="365760"/>
            <a:ext cx="5486400" cy="155448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0" y="0"/>
            <a:ext cx="6217920" cy="6995160"/>
          </a:xfrm>
        </p:spPr>
        <p:txBody>
          <a:bodyPr/>
          <a:lstStyle/>
          <a:p>
            <a:r>
              <a:rPr lang="en-US" dirty="0"/>
              <a:t>Drag picture to placeholder or click icon to add</a:t>
            </a:r>
          </a:p>
        </p:txBody>
      </p:sp>
      <p:sp>
        <p:nvSpPr>
          <p:cNvPr id="6" name="Text Placeholder 5"/>
          <p:cNvSpPr>
            <a:spLocks noGrp="1"/>
          </p:cNvSpPr>
          <p:nvPr>
            <p:ph type="body" sz="quarter" idx="11"/>
          </p:nvPr>
        </p:nvSpPr>
        <p:spPr>
          <a:xfrm>
            <a:off x="6583680" y="2103120"/>
            <a:ext cx="5486400" cy="181588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18214"/>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xt and illustration A">
    <p:spTree>
      <p:nvGrpSpPr>
        <p:cNvPr id="1" name=""/>
        <p:cNvGrpSpPr/>
        <p:nvPr/>
      </p:nvGrpSpPr>
      <p:grpSpPr>
        <a:xfrm>
          <a:off x="0" y="0"/>
          <a:ext cx="0" cy="0"/>
          <a:chOff x="0" y="0"/>
          <a:chExt cx="0" cy="0"/>
        </a:xfrm>
      </p:grpSpPr>
      <p:pic>
        <p:nvPicPr>
          <p:cNvPr id="4" name="Picture 3"/>
          <p:cNvPicPr>
            <a:picLocks/>
          </p:cNvPicPr>
          <p:nvPr userDrawn="1"/>
        </p:nvPicPr>
        <p:blipFill>
          <a:blip r:embed="rId2"/>
          <a:stretch>
            <a:fillRect/>
          </a:stretch>
        </p:blipFill>
        <p:spPr>
          <a:xfrm>
            <a:off x="0" y="0"/>
            <a:ext cx="12435840" cy="6995160"/>
          </a:xfrm>
          <a:prstGeom prst="rect">
            <a:avLst/>
          </a:prstGeom>
        </p:spPr>
      </p:pic>
      <p:sp>
        <p:nvSpPr>
          <p:cNvPr id="2" name="Title 1"/>
          <p:cNvSpPr>
            <a:spLocks noGrp="1"/>
          </p:cNvSpPr>
          <p:nvPr>
            <p:ph type="title"/>
          </p:nvPr>
        </p:nvSpPr>
        <p:spPr>
          <a:xfrm>
            <a:off x="365760" y="731520"/>
            <a:ext cx="7772400" cy="615553"/>
          </a:xfrm>
        </p:spPr>
        <p:txBody>
          <a:bodyPr>
            <a:spAutoFit/>
          </a:bodyPr>
          <a:lstStyle>
            <a:lvl1pPr>
              <a:lnSpc>
                <a:spcPct val="100000"/>
              </a:lnSpc>
              <a:defRPr sz="2800" spc="-30" baseline="0">
                <a:solidFill>
                  <a:schemeClr val="tx1">
                    <a:lumMod val="50000"/>
                  </a:schemeClr>
                </a:solidFill>
                <a:latin typeface="+mj-lt"/>
              </a:defRPr>
            </a:lvl1pPr>
          </a:lstStyle>
          <a:p>
            <a:r>
              <a:rPr lang="en-US"/>
              <a:t>Click to edit Master title style</a:t>
            </a:r>
            <a:endParaRPr lang="en-US" dirty="0"/>
          </a:p>
        </p:txBody>
      </p:sp>
      <p:pic>
        <p:nvPicPr>
          <p:cNvPr id="3" name="Picture 2"/>
          <p:cNvPicPr>
            <a:picLocks noChangeAspect="1"/>
          </p:cNvPicPr>
          <p:nvPr userDrawn="1"/>
        </p:nvPicPr>
        <p:blipFill>
          <a:blip r:embed="rId3"/>
          <a:stretch>
            <a:fillRect/>
          </a:stretch>
        </p:blipFill>
        <p:spPr>
          <a:xfrm>
            <a:off x="4493069" y="3497580"/>
            <a:ext cx="7346006" cy="3505200"/>
          </a:xfrm>
          <a:prstGeom prst="rect">
            <a:avLst/>
          </a:prstGeom>
        </p:spPr>
      </p:pic>
    </p:spTree>
    <p:extLst>
      <p:ext uri="{BB962C8B-B14F-4D97-AF65-F5344CB8AC3E}">
        <p14:creationId xmlns:p14="http://schemas.microsoft.com/office/powerpoint/2010/main" val="2269220248"/>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ext and illustration B">
    <p:spTree>
      <p:nvGrpSpPr>
        <p:cNvPr id="1" name=""/>
        <p:cNvGrpSpPr/>
        <p:nvPr/>
      </p:nvGrpSpPr>
      <p:grpSpPr>
        <a:xfrm>
          <a:off x="0" y="0"/>
          <a:ext cx="0" cy="0"/>
          <a:chOff x="0" y="0"/>
          <a:chExt cx="0" cy="0"/>
        </a:xfrm>
      </p:grpSpPr>
      <p:sp>
        <p:nvSpPr>
          <p:cNvPr id="2" name="Title 1"/>
          <p:cNvSpPr>
            <a:spLocks noGrp="1"/>
          </p:cNvSpPr>
          <p:nvPr>
            <p:ph type="title"/>
          </p:nvPr>
        </p:nvSpPr>
        <p:spPr>
          <a:xfrm>
            <a:off x="4297680" y="731520"/>
            <a:ext cx="7772400" cy="615553"/>
          </a:xfrm>
        </p:spPr>
        <p:txBody>
          <a:bodyPr>
            <a:spAutoFit/>
          </a:bodyPr>
          <a:lstStyle>
            <a:lvl1pPr algn="r">
              <a:lnSpc>
                <a:spcPct val="100000"/>
              </a:lnSpc>
              <a:defRPr sz="2800" spc="-30" baseline="0">
                <a:solidFill>
                  <a:schemeClr val="tx1">
                    <a:lumMod val="50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946471627"/>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097280"/>
            <a:ext cx="7315200" cy="1181862"/>
          </a:xfrm>
          <a:noFill/>
        </p:spPr>
        <p:txBody>
          <a:bodyPr tIns="91440" bIns="91440" anchor="t" anchorCtr="0">
            <a:spAutoFit/>
          </a:bodyPr>
          <a:lstStyle>
            <a:lvl1pPr>
              <a:defRPr sz="7200" spc="-80" baseline="0">
                <a:gradFill>
                  <a:gsLst>
                    <a:gs pos="100000">
                      <a:schemeClr val="tx1"/>
                    </a:gs>
                    <a:gs pos="0">
                      <a:schemeClr val="tx1"/>
                    </a:gs>
                  </a:gsLst>
                  <a:lin ang="5400000" scaled="0"/>
                </a:gradFill>
              </a:defRPr>
            </a:lvl1pPr>
          </a:lstStyle>
          <a:p>
            <a:r>
              <a:rPr lang="en-US" dirty="0"/>
              <a:t>Section title</a:t>
            </a:r>
          </a:p>
        </p:txBody>
      </p:sp>
      <p:pic>
        <p:nvPicPr>
          <p:cNvPr id="3" name="Picture 2"/>
          <p:cNvPicPr>
            <a:picLocks noChangeAspect="1"/>
          </p:cNvPicPr>
          <p:nvPr userDrawn="1"/>
        </p:nvPicPr>
        <p:blipFill>
          <a:blip r:embed="rId2"/>
          <a:stretch>
            <a:fillRect/>
          </a:stretch>
        </p:blipFill>
        <p:spPr>
          <a:xfrm>
            <a:off x="6294437" y="2125662"/>
            <a:ext cx="5534188" cy="4155496"/>
          </a:xfrm>
          <a:prstGeom prst="rect">
            <a:avLst/>
          </a:prstGeom>
        </p:spPr>
      </p:pic>
    </p:spTree>
    <p:extLst>
      <p:ext uri="{BB962C8B-B14F-4D97-AF65-F5344CB8AC3E}">
        <p14:creationId xmlns:p14="http://schemas.microsoft.com/office/powerpoint/2010/main" val="23737030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307837"/>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0926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5" name="Text Placeholder 4"/>
          <p:cNvSpPr>
            <a:spLocks noGrp="1"/>
          </p:cNvSpPr>
          <p:nvPr>
            <p:ph type="body" sz="quarter" idx="10"/>
          </p:nvPr>
        </p:nvSpPr>
        <p:spPr>
          <a:xfrm>
            <a:off x="365760" y="1371600"/>
            <a:ext cx="11704320" cy="2043636"/>
          </a:xfrm>
        </p:spPr>
        <p:txBody>
          <a:bodyPr>
            <a:spAutoFit/>
          </a:bodyPr>
          <a:lstStyle>
            <a:lvl1pPr marL="0" indent="0">
              <a:spcBef>
                <a:spcPts val="600"/>
              </a:spcBef>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286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572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858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9144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746728"/>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tx2"/>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65760" y="6292888"/>
            <a:ext cx="11704320" cy="338554"/>
          </a:xfrm>
          <a:prstGeom prst="rect">
            <a:avLst/>
          </a:prstGeom>
          <a:noFill/>
          <a:ln w="12700">
            <a:noFill/>
            <a:miter lim="800000"/>
            <a:headEnd type="none" w="sm" len="sm"/>
            <a:tailEnd type="none" w="sm" len="sm"/>
          </a:ln>
          <a:effectLst/>
        </p:spPr>
        <p:txBody>
          <a:bodyPr vert="horz" wrap="square" lIns="91440" tIns="91440" rIns="91440" bIns="91440" numCol="1" anchor="t" anchorCtr="0" compatLnSpc="1">
            <a:prstTxWarp prst="textNoShape">
              <a:avLst/>
            </a:prstTxWarp>
            <a:spAutoFit/>
          </a:bodyPr>
          <a:lstStyle/>
          <a:p>
            <a:pPr defTabSz="932290" eaLnBrk="0" hangingPunct="0"/>
            <a:r>
              <a:rPr lang="en-US" sz="1000" baseline="0" dirty="0">
                <a:solidFill>
                  <a:schemeClr val="bg1"/>
                </a:solidFill>
                <a:cs typeface="Segoe UI" pitchFamily="34" charset="0"/>
              </a:rPr>
              <a:t>© 2015 Microsoft Corporation. All rights reserved.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051550222"/>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5760" y="1371600"/>
            <a:ext cx="11704320" cy="1877437"/>
          </a:xfrm>
          <a:prstGeom prst="rect">
            <a:avLst/>
          </a:prstGeom>
        </p:spPr>
        <p:txBody>
          <a:bodyPr>
            <a:spAutoFit/>
          </a:bodyPr>
          <a:lstStyle>
            <a:lvl1pPr marL="2286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572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858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9144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1430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63640"/>
            <a:ext cx="12436476" cy="731520"/>
          </a:xfrm>
          <a:prstGeom prst="rect">
            <a:avLst/>
          </a:prstGeom>
          <a:solidFill>
            <a:srgbClr val="FFFF99"/>
          </a:solidFill>
        </p:spPr>
        <p:txBody>
          <a:bodyPr wrap="square" lIns="365760" tIns="91440" rIns="365760" bIns="91440" anchor="ctr" anchorCtr="0">
            <a:noAutofit/>
          </a:bodyPr>
          <a:lstStyle>
            <a:lvl1pPr algn="r">
              <a:buFont typeface="Arial" pitchFamily="34" charset="0"/>
              <a:buNone/>
              <a:defRPr sz="32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203037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B">
    <p:spTree>
      <p:nvGrpSpPr>
        <p:cNvPr id="1" name=""/>
        <p:cNvGrpSpPr/>
        <p:nvPr/>
      </p:nvGrpSpPr>
      <p:grpSpPr>
        <a:xfrm>
          <a:off x="0" y="0"/>
          <a:ext cx="0" cy="0"/>
          <a:chOff x="0" y="0"/>
          <a:chExt cx="0" cy="0"/>
        </a:xfrm>
      </p:grpSpPr>
      <p:sp>
        <p:nvSpPr>
          <p:cNvPr id="2" name="Title 1"/>
          <p:cNvSpPr>
            <a:spLocks noGrp="1"/>
          </p:cNvSpPr>
          <p:nvPr>
            <p:ph type="title"/>
          </p:nvPr>
        </p:nvSpPr>
        <p:spPr>
          <a:xfrm>
            <a:off x="4297680" y="731520"/>
            <a:ext cx="7772400" cy="615553"/>
          </a:xfrm>
        </p:spPr>
        <p:txBody>
          <a:bodyPr>
            <a:spAutoFit/>
          </a:bodyPr>
          <a:lstStyle>
            <a:lvl1pPr algn="r">
              <a:lnSpc>
                <a:spcPct val="100000"/>
              </a:lnSpc>
              <a:defRPr sz="2800" spc="-30" baseline="0">
                <a:solidFill>
                  <a:schemeClr val="tx1">
                    <a:lumMod val="50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84167637"/>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5999" spc="-80"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332720" y="365760"/>
            <a:ext cx="1645920" cy="352578"/>
          </a:xfrm>
          <a:prstGeom prst="rect">
            <a:avLst/>
          </a:prstGeom>
        </p:spPr>
      </p:pic>
      <p:pic>
        <p:nvPicPr>
          <p:cNvPr id="4" name="Picture 3"/>
          <p:cNvPicPr>
            <a:picLocks noChangeAspect="1"/>
          </p:cNvPicPr>
          <p:nvPr userDrawn="1"/>
        </p:nvPicPr>
        <p:blipFill>
          <a:blip r:embed="rId3"/>
          <a:stretch>
            <a:fillRect/>
          </a:stretch>
        </p:blipFill>
        <p:spPr>
          <a:xfrm>
            <a:off x="0" y="4372534"/>
            <a:ext cx="12436475" cy="3866389"/>
          </a:xfrm>
          <a:prstGeom prst="rect">
            <a:avLst/>
          </a:prstGeom>
        </p:spPr>
      </p:pic>
    </p:spTree>
    <p:extLst>
      <p:ext uri="{BB962C8B-B14F-4D97-AF65-F5344CB8AC3E}">
        <p14:creationId xmlns:p14="http://schemas.microsoft.com/office/powerpoint/2010/main" val="2008157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olored Title Slide">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5999" spc="-80" baseline="0">
                <a:solidFill>
                  <a:schemeClr val="bg1"/>
                </a:solidFill>
              </a:defRPr>
            </a:lvl1pPr>
          </a:lstStyle>
          <a:p>
            <a:r>
              <a:rPr lang="en-US" dirty="0"/>
              <a:t>Presentation title</a:t>
            </a:r>
          </a:p>
        </p:txBody>
      </p:sp>
      <p:pic>
        <p:nvPicPr>
          <p:cNvPr id="4" name="Picture 3"/>
          <p:cNvPicPr>
            <a:picLocks noChangeAspect="1"/>
          </p:cNvPicPr>
          <p:nvPr userDrawn="1"/>
        </p:nvPicPr>
        <p:blipFill>
          <a:blip r:embed="rId2"/>
          <a:stretch>
            <a:fillRect/>
          </a:stretch>
        </p:blipFill>
        <p:spPr>
          <a:xfrm>
            <a:off x="0" y="4372534"/>
            <a:ext cx="12436475" cy="386638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2720" y="365760"/>
            <a:ext cx="1645920" cy="352580"/>
          </a:xfrm>
          <a:prstGeom prst="rect">
            <a:avLst/>
          </a:prstGeom>
        </p:spPr>
      </p:pic>
    </p:spTree>
    <p:extLst>
      <p:ext uri="{BB962C8B-B14F-4D97-AF65-F5344CB8AC3E}">
        <p14:creationId xmlns:p14="http://schemas.microsoft.com/office/powerpoint/2010/main" val="1502508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ark Title Slide">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5999" spc="-80" baseline="0">
                <a:solidFill>
                  <a:schemeClr val="bg1"/>
                </a:solidFill>
              </a:defRPr>
            </a:lvl1pPr>
          </a:lstStyle>
          <a:p>
            <a:r>
              <a:rPr lang="en-US" dirty="0"/>
              <a:t>Presentation title</a:t>
            </a:r>
          </a:p>
        </p:txBody>
      </p:sp>
      <p:pic>
        <p:nvPicPr>
          <p:cNvPr id="4" name="Picture 3"/>
          <p:cNvPicPr>
            <a:picLocks noChangeAspect="1"/>
          </p:cNvPicPr>
          <p:nvPr userDrawn="1"/>
        </p:nvPicPr>
        <p:blipFill>
          <a:blip r:embed="rId2"/>
          <a:stretch>
            <a:fillRect/>
          </a:stretch>
        </p:blipFill>
        <p:spPr>
          <a:xfrm>
            <a:off x="0" y="4372534"/>
            <a:ext cx="12436475" cy="386638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2720" y="365760"/>
            <a:ext cx="1645920" cy="352580"/>
          </a:xfrm>
          <a:prstGeom prst="rect">
            <a:avLst/>
          </a:prstGeom>
        </p:spPr>
      </p:pic>
    </p:spTree>
    <p:extLst>
      <p:ext uri="{BB962C8B-B14F-4D97-AF65-F5344CB8AC3E}">
        <p14:creationId xmlns:p14="http://schemas.microsoft.com/office/powerpoint/2010/main" val="4255617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White Title Slide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5999" spc="-80"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332720" y="365760"/>
            <a:ext cx="1645920" cy="352578"/>
          </a:xfrm>
          <a:prstGeom prst="rect">
            <a:avLst/>
          </a:prstGeom>
        </p:spPr>
      </p:pic>
      <p:pic>
        <p:nvPicPr>
          <p:cNvPr id="3" name="Picture 2"/>
          <p:cNvPicPr>
            <a:picLocks noChangeAspect="1"/>
          </p:cNvPicPr>
          <p:nvPr userDrawn="1"/>
        </p:nvPicPr>
        <p:blipFill>
          <a:blip r:embed="rId3"/>
          <a:stretch>
            <a:fillRect/>
          </a:stretch>
        </p:blipFill>
        <p:spPr>
          <a:xfrm>
            <a:off x="0" y="4494079"/>
            <a:ext cx="12436475" cy="2557690"/>
          </a:xfrm>
          <a:prstGeom prst="rect">
            <a:avLst/>
          </a:prstGeom>
        </p:spPr>
      </p:pic>
    </p:spTree>
    <p:extLst>
      <p:ext uri="{BB962C8B-B14F-4D97-AF65-F5344CB8AC3E}">
        <p14:creationId xmlns:p14="http://schemas.microsoft.com/office/powerpoint/2010/main" val="5685366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lored Title Slide 2">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5999" spc="-80" baseline="0">
                <a:solidFill>
                  <a:schemeClr val="bg1"/>
                </a:solidFill>
              </a:defRPr>
            </a:lvl1pPr>
          </a:lstStyle>
          <a:p>
            <a:r>
              <a:rPr lang="en-US" dirty="0"/>
              <a:t>Presentation title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332720" y="365760"/>
            <a:ext cx="1645920" cy="352580"/>
          </a:xfrm>
          <a:prstGeom prst="rect">
            <a:avLst/>
          </a:prstGeom>
        </p:spPr>
      </p:pic>
      <p:pic>
        <p:nvPicPr>
          <p:cNvPr id="7" name="Picture 6"/>
          <p:cNvPicPr>
            <a:picLocks noChangeAspect="1"/>
          </p:cNvPicPr>
          <p:nvPr userDrawn="1"/>
        </p:nvPicPr>
        <p:blipFill>
          <a:blip r:embed="rId3"/>
          <a:stretch>
            <a:fillRect/>
          </a:stretch>
        </p:blipFill>
        <p:spPr>
          <a:xfrm>
            <a:off x="0" y="4494079"/>
            <a:ext cx="12436475" cy="2557690"/>
          </a:xfrm>
          <a:prstGeom prst="rect">
            <a:avLst/>
          </a:prstGeom>
        </p:spPr>
      </p:pic>
    </p:spTree>
    <p:extLst>
      <p:ext uri="{BB962C8B-B14F-4D97-AF65-F5344CB8AC3E}">
        <p14:creationId xmlns:p14="http://schemas.microsoft.com/office/powerpoint/2010/main" val="4130774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4703158" y="5897245"/>
            <a:ext cx="7197633" cy="1097280"/>
          </a:xfrm>
          <a:prstGeom prst="rect">
            <a:avLst/>
          </a:prstGeom>
        </p:spPr>
      </p:pic>
    </p:spTree>
    <p:extLst>
      <p:ext uri="{BB962C8B-B14F-4D97-AF65-F5344CB8AC3E}">
        <p14:creationId xmlns:p14="http://schemas.microsoft.com/office/powerpoint/2010/main" val="3221724782"/>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365760" y="1371601"/>
            <a:ext cx="11704320" cy="2043636"/>
          </a:xfrm>
        </p:spPr>
        <p:txBody>
          <a:bodyPr>
            <a:spAutoFit/>
          </a:bodyPr>
          <a:lstStyle>
            <a:lvl1pPr marL="0" indent="0">
              <a:spcBef>
                <a:spcPts val="600"/>
              </a:spcBef>
              <a:buNone/>
              <a:defRPr sz="2800" spc="-30" baseline="0">
                <a:solidFill>
                  <a:schemeClr val="tx2"/>
                </a:solidFill>
                <a:latin typeface="+mj-lt"/>
              </a:defRPr>
            </a:lvl1pPr>
            <a:lvl2pPr marL="0" indent="0">
              <a:spcBef>
                <a:spcPts val="600"/>
              </a:spcBef>
              <a:buFontTx/>
              <a:buNone/>
              <a:defRPr sz="2000"/>
            </a:lvl2pPr>
            <a:lvl3pPr marL="228557" indent="0">
              <a:spcBef>
                <a:spcPts val="600"/>
              </a:spcBef>
              <a:buNone/>
              <a:defRPr/>
            </a:lvl3pPr>
            <a:lvl4pPr marL="457112" indent="0">
              <a:spcBef>
                <a:spcPts val="600"/>
              </a:spcBef>
              <a:buNone/>
              <a:defRPr/>
            </a:lvl4pPr>
            <a:lvl5pPr marL="685669" indent="0">
              <a:spcBef>
                <a:spcPts val="60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979073"/>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365760" y="1371601"/>
            <a:ext cx="11704320" cy="2043636"/>
          </a:xfrm>
        </p:spPr>
        <p:txBody>
          <a:bodyPr>
            <a:spAutoFit/>
          </a:bodyPr>
          <a:lstStyle>
            <a:lvl1pPr marL="0" indent="0">
              <a:spcBef>
                <a:spcPts val="600"/>
              </a:spcBef>
              <a:buNone/>
              <a:defRPr sz="2800" spc="-30" baseline="0">
                <a:solidFill>
                  <a:schemeClr val="tx2"/>
                </a:solidFill>
                <a:latin typeface="+mj-lt"/>
              </a:defRPr>
            </a:lvl1pPr>
            <a:lvl2pPr marL="228557" indent="-228557">
              <a:spcBef>
                <a:spcPts val="600"/>
              </a:spcBef>
              <a:buFont typeface="Arial" charset="0"/>
              <a:buChar char="•"/>
              <a:defRPr sz="2000"/>
            </a:lvl2pPr>
            <a:lvl3pPr marL="457112" indent="-228557">
              <a:spcBef>
                <a:spcPts val="600"/>
              </a:spcBef>
              <a:buFont typeface="Arial" charset="0"/>
              <a:buChar char="•"/>
              <a:defRPr/>
            </a:lvl3pPr>
            <a:lvl4pPr marL="685669" indent="-228557">
              <a:spcBef>
                <a:spcPts val="600"/>
              </a:spcBef>
              <a:buFont typeface="Arial" charset="0"/>
              <a:buChar char="•"/>
              <a:defRPr/>
            </a:lvl4pPr>
            <a:lvl5pPr marL="914224" indent="-228557">
              <a:spcBef>
                <a:spcPts val="600"/>
              </a:spcBef>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951811"/>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1280160"/>
            <a:ext cx="11704320" cy="1877437"/>
          </a:xfrm>
        </p:spPr>
        <p:txBody>
          <a:bodyPr>
            <a:spAutoFit/>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38156070"/>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wo column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65759" y="1371601"/>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chemeClr val="tx2"/>
                </a:solidFill>
                <a:latin typeface="+mj-lt"/>
              </a:defRPr>
            </a:lvl1pPr>
            <a:lvl2pPr marL="0" indent="0">
              <a:spcBef>
                <a:spcPts val="600"/>
              </a:spcBef>
              <a:buNone/>
              <a:defRPr sz="2000"/>
            </a:lvl2pPr>
            <a:lvl3pPr marL="231730" indent="0">
              <a:spcBef>
                <a:spcPts val="600"/>
              </a:spcBef>
              <a:buNone/>
              <a:tabLst/>
              <a:defRPr sz="2000"/>
            </a:lvl3pPr>
            <a:lvl4pPr marL="460287" indent="0">
              <a:spcBef>
                <a:spcPts val="600"/>
              </a:spcBef>
              <a:buNone/>
              <a:defRPr/>
            </a:lvl4pPr>
            <a:lvl5pPr marL="685669" indent="0">
              <a:spcBef>
                <a:spcPts val="600"/>
              </a:spcBef>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00800" y="1371601"/>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chemeClr val="tx2"/>
                </a:solidFill>
                <a:latin typeface="+mj-lt"/>
              </a:defRPr>
            </a:lvl1pPr>
            <a:lvl2pPr marL="0" indent="0">
              <a:spcBef>
                <a:spcPts val="600"/>
              </a:spcBef>
              <a:buNone/>
              <a:defRPr sz="2000"/>
            </a:lvl2pPr>
            <a:lvl3pPr marL="231730" indent="0">
              <a:spcBef>
                <a:spcPts val="600"/>
              </a:spcBef>
              <a:buNone/>
              <a:tabLst/>
              <a:defRPr sz="2000"/>
            </a:lvl3pPr>
            <a:lvl4pPr marL="460287" indent="0">
              <a:spcBef>
                <a:spcPts val="600"/>
              </a:spcBef>
              <a:buNone/>
              <a:defRPr/>
            </a:lvl4pPr>
            <a:lvl5pPr marL="685669" indent="0">
              <a:spcBef>
                <a:spcPts val="600"/>
              </a:spcBef>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11752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red Title Slide">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6000" spc="-80" baseline="0">
                <a:solidFill>
                  <a:schemeClr val="bg1"/>
                </a:solidFill>
              </a:defRPr>
            </a:lvl1pPr>
          </a:lstStyle>
          <a:p>
            <a:r>
              <a:rPr lang="en-US" dirty="0"/>
              <a:t>Presentation title</a:t>
            </a:r>
          </a:p>
        </p:txBody>
      </p:sp>
      <p:pic>
        <p:nvPicPr>
          <p:cNvPr id="4" name="Picture 3"/>
          <p:cNvPicPr>
            <a:picLocks noChangeAspect="1"/>
          </p:cNvPicPr>
          <p:nvPr userDrawn="1"/>
        </p:nvPicPr>
        <p:blipFill>
          <a:blip r:embed="rId2"/>
          <a:stretch>
            <a:fillRect/>
          </a:stretch>
        </p:blipFill>
        <p:spPr>
          <a:xfrm>
            <a:off x="-1" y="4372533"/>
            <a:ext cx="12436475" cy="386638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2720" y="365760"/>
            <a:ext cx="1645920" cy="352580"/>
          </a:xfrm>
          <a:prstGeom prst="rect">
            <a:avLst/>
          </a:prstGeom>
        </p:spPr>
      </p:pic>
    </p:spTree>
    <p:extLst>
      <p:ext uri="{BB962C8B-B14F-4D97-AF65-F5344CB8AC3E}">
        <p14:creationId xmlns:p14="http://schemas.microsoft.com/office/powerpoint/2010/main" val="3564268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097280"/>
            <a:ext cx="7315200" cy="1181862"/>
          </a:xfrm>
          <a:noFill/>
        </p:spPr>
        <p:txBody>
          <a:bodyPr tIns="91440" bIns="91440" anchor="t" anchorCtr="0">
            <a:spAutoFit/>
          </a:bodyPr>
          <a:lstStyle>
            <a:lvl1pPr>
              <a:defRPr sz="7200" spc="-80" baseline="0">
                <a:gradFill>
                  <a:gsLst>
                    <a:gs pos="100000">
                      <a:schemeClr val="tx1"/>
                    </a:gs>
                    <a:gs pos="0">
                      <a:schemeClr val="tx1"/>
                    </a:gs>
                  </a:gsLst>
                  <a:lin ang="5400000" scaled="0"/>
                </a:gradFill>
              </a:defRPr>
            </a:lvl1pPr>
          </a:lstStyle>
          <a:p>
            <a:r>
              <a:rPr lang="en-US" dirty="0"/>
              <a:t>Section title</a:t>
            </a:r>
          </a:p>
        </p:txBody>
      </p:sp>
      <p:pic>
        <p:nvPicPr>
          <p:cNvPr id="3" name="Picture 2"/>
          <p:cNvPicPr>
            <a:picLocks noChangeAspect="1"/>
          </p:cNvPicPr>
          <p:nvPr userDrawn="1"/>
        </p:nvPicPr>
        <p:blipFill>
          <a:blip r:embed="rId2"/>
          <a:stretch>
            <a:fillRect/>
          </a:stretch>
        </p:blipFill>
        <p:spPr>
          <a:xfrm>
            <a:off x="6294437" y="2125662"/>
            <a:ext cx="5534188" cy="4155496"/>
          </a:xfrm>
          <a:prstGeom prst="rect">
            <a:avLst/>
          </a:prstGeom>
        </p:spPr>
      </p:pic>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65760" y="1371601"/>
            <a:ext cx="5669280" cy="2043636"/>
          </a:xfrm>
        </p:spPr>
        <p:txBody>
          <a:bodyPr wrap="square">
            <a:spAutoFit/>
          </a:bodyPr>
          <a:lstStyle>
            <a:lvl1pPr marL="0" indent="0">
              <a:spcBef>
                <a:spcPts val="600"/>
              </a:spcBef>
              <a:buClr>
                <a:schemeClr val="tx2"/>
              </a:buClr>
              <a:buFont typeface="Arial" pitchFamily="34" charset="0"/>
              <a:buNone/>
              <a:defRPr sz="2800" spc="-30" baseline="0">
                <a:solidFill>
                  <a:schemeClr val="tx2"/>
                </a:solidFill>
                <a:latin typeface="+mj-lt"/>
              </a:defRPr>
            </a:lvl1pPr>
            <a:lvl2pPr marL="228557" indent="-228557">
              <a:spcBef>
                <a:spcPts val="600"/>
              </a:spcBef>
              <a:defRPr sz="2000"/>
            </a:lvl2pPr>
            <a:lvl3pPr marL="457112" indent="-228557">
              <a:spcBef>
                <a:spcPts val="600"/>
              </a:spcBef>
              <a:tabLst/>
              <a:defRPr sz="2000"/>
            </a:lvl3pPr>
            <a:lvl4pPr marL="685669" indent="-228557">
              <a:spcBef>
                <a:spcPts val="600"/>
              </a:spcBef>
              <a:defRPr sz="2000"/>
            </a:lvl4pPr>
            <a:lvl5pPr marL="914224" indent="-228557">
              <a:spcBef>
                <a:spcPts val="600"/>
              </a:spcBef>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00800" y="1371601"/>
            <a:ext cx="5669280" cy="2043636"/>
          </a:xfrm>
        </p:spPr>
        <p:txBody>
          <a:bodyPr wrap="square">
            <a:spAutoFit/>
          </a:bodyPr>
          <a:lstStyle>
            <a:lvl1pPr marL="0" indent="0">
              <a:spcBef>
                <a:spcPts val="600"/>
              </a:spcBef>
              <a:buClr>
                <a:schemeClr val="tx2"/>
              </a:buClr>
              <a:buFont typeface="Arial" pitchFamily="34" charset="0"/>
              <a:buNone/>
              <a:defRPr sz="2800" spc="-30" baseline="0">
                <a:solidFill>
                  <a:schemeClr val="tx2"/>
                </a:solidFill>
                <a:latin typeface="+mj-lt"/>
              </a:defRPr>
            </a:lvl1pPr>
            <a:lvl2pPr marL="228557" indent="-228557">
              <a:spcBef>
                <a:spcPts val="600"/>
              </a:spcBef>
              <a:defRPr sz="2000"/>
            </a:lvl2pPr>
            <a:lvl3pPr marL="457112" indent="-228557">
              <a:spcBef>
                <a:spcPts val="600"/>
              </a:spcBef>
              <a:tabLst/>
              <a:defRPr sz="2000"/>
            </a:lvl3pPr>
            <a:lvl4pPr marL="685669" indent="-228557">
              <a:spcBef>
                <a:spcPts val="600"/>
              </a:spcBef>
              <a:defRPr sz="2000"/>
            </a:lvl4pPr>
            <a:lvl5pPr marL="914224" indent="-228557">
              <a:spcBef>
                <a:spcPts val="600"/>
              </a:spcBef>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0542690"/>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0537848"/>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1"/>
            <a:ext cx="11704320" cy="822960"/>
          </a:xfrm>
        </p:spPr>
        <p:txBody>
          <a:bodyPr/>
          <a:lstStyle/>
          <a:p>
            <a:r>
              <a:rPr lang="en-US" dirty="0"/>
              <a:t>Click to edit Master title style</a:t>
            </a:r>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Tree>
    <p:extLst>
      <p:ext uri="{BB962C8B-B14F-4D97-AF65-F5344CB8AC3E}">
        <p14:creationId xmlns:p14="http://schemas.microsoft.com/office/powerpoint/2010/main" val="3319898214"/>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subhead with boxes">
    <p:spTree>
      <p:nvGrpSpPr>
        <p:cNvPr id="1" name=""/>
        <p:cNvGrpSpPr/>
        <p:nvPr/>
      </p:nvGrpSpPr>
      <p:grpSpPr>
        <a:xfrm>
          <a:off x="0" y="0"/>
          <a:ext cx="0" cy="0"/>
          <a:chOff x="0" y="0"/>
          <a:chExt cx="0" cy="0"/>
        </a:xfrm>
      </p:grpSpPr>
      <p:sp>
        <p:nvSpPr>
          <p:cNvPr id="12" name="Text Placeholder 4"/>
          <p:cNvSpPr>
            <a:spLocks noGrp="1" noChangeAspect="1"/>
          </p:cNvSpPr>
          <p:nvPr>
            <p:ph type="body" sz="quarter" idx="17"/>
          </p:nvPr>
        </p:nvSpPr>
        <p:spPr>
          <a:xfrm>
            <a:off x="4663441" y="2560320"/>
            <a:ext cx="2103120" cy="2103120"/>
          </a:xfrm>
          <a:solidFill>
            <a:schemeClr val="accent4"/>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sp>
        <p:nvSpPr>
          <p:cNvPr id="13" name="Text Placeholder 4"/>
          <p:cNvSpPr>
            <a:spLocks noGrp="1" noChangeAspect="1"/>
          </p:cNvSpPr>
          <p:nvPr>
            <p:ph type="body" sz="quarter" idx="18"/>
          </p:nvPr>
        </p:nvSpPr>
        <p:spPr>
          <a:xfrm>
            <a:off x="2560321" y="2560320"/>
            <a:ext cx="2103120" cy="2103120"/>
          </a:xfrm>
          <a:solidFill>
            <a:schemeClr val="accent3"/>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sp>
        <p:nvSpPr>
          <p:cNvPr id="14" name="Text Placeholder 4"/>
          <p:cNvSpPr>
            <a:spLocks noGrp="1" noChangeAspect="1"/>
          </p:cNvSpPr>
          <p:nvPr>
            <p:ph type="body" sz="quarter" idx="19"/>
          </p:nvPr>
        </p:nvSpPr>
        <p:spPr>
          <a:xfrm>
            <a:off x="457200" y="2560320"/>
            <a:ext cx="2103120" cy="2103120"/>
          </a:xfrm>
          <a:solidFill>
            <a:schemeClr val="accent1"/>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365760" y="365761"/>
            <a:ext cx="11704320" cy="822960"/>
          </a:xfrm>
        </p:spPr>
        <p:txBody>
          <a:bodyPr/>
          <a:lstStyle/>
          <a:p>
            <a:r>
              <a:rPr lang="en-US" dirty="0"/>
              <a:t>Click to edit Master title style</a:t>
            </a:r>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
        <p:nvSpPr>
          <p:cNvPr id="7" name="Text Placeholder 4"/>
          <p:cNvSpPr>
            <a:spLocks noGrp="1" noChangeAspect="1"/>
          </p:cNvSpPr>
          <p:nvPr>
            <p:ph type="body" sz="quarter" idx="20"/>
          </p:nvPr>
        </p:nvSpPr>
        <p:spPr>
          <a:xfrm>
            <a:off x="6766561" y="2560320"/>
            <a:ext cx="2103120" cy="2103120"/>
          </a:xfrm>
          <a:solidFill>
            <a:schemeClr val="accent5"/>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pic>
        <p:nvPicPr>
          <p:cNvPr id="8" name="Picture 7"/>
          <p:cNvPicPr>
            <a:picLocks noChangeAspect="1"/>
          </p:cNvPicPr>
          <p:nvPr userDrawn="1"/>
        </p:nvPicPr>
        <p:blipFill>
          <a:blip r:embed="rId2"/>
          <a:stretch>
            <a:fillRect/>
          </a:stretch>
        </p:blipFill>
        <p:spPr>
          <a:xfrm>
            <a:off x="3160803" y="5051425"/>
            <a:ext cx="8928100" cy="1943100"/>
          </a:xfrm>
          <a:prstGeom prst="rect">
            <a:avLst/>
          </a:prstGeom>
        </p:spPr>
      </p:pic>
    </p:spTree>
    <p:extLst>
      <p:ext uri="{BB962C8B-B14F-4D97-AF65-F5344CB8AC3E}">
        <p14:creationId xmlns:p14="http://schemas.microsoft.com/office/powerpoint/2010/main" val="3814681852"/>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1" y="365760"/>
            <a:ext cx="5486400" cy="1554480"/>
          </a:xfrm>
        </p:spPr>
        <p:txBody>
          <a:bodyPr/>
          <a:lstStyle/>
          <a:p>
            <a:r>
              <a:rPr lang="en-US" dirty="0"/>
              <a:t>Click to edit Master title style</a:t>
            </a:r>
          </a:p>
        </p:txBody>
      </p:sp>
      <p:sp>
        <p:nvSpPr>
          <p:cNvPr id="4" name="Picture Placeholder 3"/>
          <p:cNvSpPr>
            <a:spLocks noGrp="1"/>
          </p:cNvSpPr>
          <p:nvPr>
            <p:ph type="pic" sz="quarter" idx="10"/>
          </p:nvPr>
        </p:nvSpPr>
        <p:spPr>
          <a:xfrm>
            <a:off x="6217921" y="1"/>
            <a:ext cx="6217920" cy="6995160"/>
          </a:xfrm>
        </p:spPr>
        <p:txBody>
          <a:bodyPr/>
          <a:lstStyle/>
          <a:p>
            <a:endParaRPr lang="en-US"/>
          </a:p>
        </p:txBody>
      </p:sp>
      <p:sp>
        <p:nvSpPr>
          <p:cNvPr id="6" name="Text Placeholder 5"/>
          <p:cNvSpPr>
            <a:spLocks noGrp="1"/>
          </p:cNvSpPr>
          <p:nvPr>
            <p:ph type="body" sz="quarter" idx="11"/>
          </p:nvPr>
        </p:nvSpPr>
        <p:spPr>
          <a:xfrm>
            <a:off x="365760" y="2103121"/>
            <a:ext cx="5486400" cy="188701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0766054"/>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Photo layout Alternate">
    <p:spTree>
      <p:nvGrpSpPr>
        <p:cNvPr id="1" name=""/>
        <p:cNvGrpSpPr/>
        <p:nvPr/>
      </p:nvGrpSpPr>
      <p:grpSpPr>
        <a:xfrm>
          <a:off x="0" y="0"/>
          <a:ext cx="0" cy="0"/>
          <a:chOff x="0" y="0"/>
          <a:chExt cx="0" cy="0"/>
        </a:xfrm>
      </p:grpSpPr>
      <p:sp>
        <p:nvSpPr>
          <p:cNvPr id="2" name="Title 1"/>
          <p:cNvSpPr>
            <a:spLocks noGrp="1"/>
          </p:cNvSpPr>
          <p:nvPr>
            <p:ph type="title"/>
          </p:nvPr>
        </p:nvSpPr>
        <p:spPr>
          <a:xfrm>
            <a:off x="6583681" y="365760"/>
            <a:ext cx="5486400" cy="1554480"/>
          </a:xfrm>
        </p:spPr>
        <p:txBody>
          <a:bodyPr/>
          <a:lstStyle/>
          <a:p>
            <a:r>
              <a:rPr lang="en-US" dirty="0"/>
              <a:t>Click to edit Master title style</a:t>
            </a:r>
          </a:p>
        </p:txBody>
      </p:sp>
      <p:sp>
        <p:nvSpPr>
          <p:cNvPr id="4" name="Picture Placeholder 3"/>
          <p:cNvSpPr>
            <a:spLocks noGrp="1"/>
          </p:cNvSpPr>
          <p:nvPr>
            <p:ph type="pic" sz="quarter" idx="10"/>
          </p:nvPr>
        </p:nvSpPr>
        <p:spPr>
          <a:xfrm>
            <a:off x="1" y="1"/>
            <a:ext cx="6217920" cy="6995160"/>
          </a:xfrm>
        </p:spPr>
        <p:txBody>
          <a:bodyPr/>
          <a:lstStyle/>
          <a:p>
            <a:endParaRPr lang="en-US"/>
          </a:p>
        </p:txBody>
      </p:sp>
      <p:sp>
        <p:nvSpPr>
          <p:cNvPr id="6" name="Text Placeholder 5"/>
          <p:cNvSpPr>
            <a:spLocks noGrp="1"/>
          </p:cNvSpPr>
          <p:nvPr>
            <p:ph type="body" sz="quarter" idx="11"/>
          </p:nvPr>
        </p:nvSpPr>
        <p:spPr>
          <a:xfrm>
            <a:off x="6583681" y="2103121"/>
            <a:ext cx="5486400" cy="188701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119682"/>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xt and illustration A">
    <p:spTree>
      <p:nvGrpSpPr>
        <p:cNvPr id="1" name=""/>
        <p:cNvGrpSpPr/>
        <p:nvPr/>
      </p:nvGrpSpPr>
      <p:grpSpPr>
        <a:xfrm>
          <a:off x="0" y="0"/>
          <a:ext cx="0" cy="0"/>
          <a:chOff x="0" y="0"/>
          <a:chExt cx="0" cy="0"/>
        </a:xfrm>
      </p:grpSpPr>
      <p:pic>
        <p:nvPicPr>
          <p:cNvPr id="4" name="Picture 3"/>
          <p:cNvPicPr>
            <a:picLocks/>
          </p:cNvPicPr>
          <p:nvPr userDrawn="1"/>
        </p:nvPicPr>
        <p:blipFill>
          <a:blip r:embed="rId2"/>
          <a:stretch>
            <a:fillRect/>
          </a:stretch>
        </p:blipFill>
        <p:spPr>
          <a:xfrm>
            <a:off x="0" y="1"/>
            <a:ext cx="12435840" cy="6995160"/>
          </a:xfrm>
          <a:prstGeom prst="rect">
            <a:avLst/>
          </a:prstGeom>
        </p:spPr>
      </p:pic>
      <p:sp>
        <p:nvSpPr>
          <p:cNvPr id="2" name="Title 1"/>
          <p:cNvSpPr>
            <a:spLocks noGrp="1"/>
          </p:cNvSpPr>
          <p:nvPr>
            <p:ph type="title"/>
          </p:nvPr>
        </p:nvSpPr>
        <p:spPr>
          <a:xfrm>
            <a:off x="365761" y="731520"/>
            <a:ext cx="7772400" cy="615553"/>
          </a:xfrm>
        </p:spPr>
        <p:txBody>
          <a:bodyPr>
            <a:spAutoFit/>
          </a:bodyPr>
          <a:lstStyle>
            <a:lvl1pPr>
              <a:lnSpc>
                <a:spcPct val="100000"/>
              </a:lnSpc>
              <a:defRPr sz="2800" spc="-30" baseline="0">
                <a:solidFill>
                  <a:schemeClr val="tx1">
                    <a:lumMod val="50000"/>
                  </a:schemeClr>
                </a:solidFill>
                <a:latin typeface="+mj-lt"/>
              </a:defRPr>
            </a:lvl1pPr>
          </a:lstStyle>
          <a:p>
            <a:r>
              <a:rPr lang="en-US" dirty="0"/>
              <a:t>Click to edit Master title style</a:t>
            </a:r>
          </a:p>
        </p:txBody>
      </p:sp>
      <p:pic>
        <p:nvPicPr>
          <p:cNvPr id="3" name="Picture 2"/>
          <p:cNvPicPr>
            <a:picLocks noChangeAspect="1"/>
          </p:cNvPicPr>
          <p:nvPr userDrawn="1"/>
        </p:nvPicPr>
        <p:blipFill>
          <a:blip r:embed="rId3"/>
          <a:stretch>
            <a:fillRect/>
          </a:stretch>
        </p:blipFill>
        <p:spPr>
          <a:xfrm>
            <a:off x="4493070" y="3497580"/>
            <a:ext cx="7346006" cy="3505200"/>
          </a:xfrm>
          <a:prstGeom prst="rect">
            <a:avLst/>
          </a:prstGeom>
        </p:spPr>
      </p:pic>
    </p:spTree>
    <p:extLst>
      <p:ext uri="{BB962C8B-B14F-4D97-AF65-F5344CB8AC3E}">
        <p14:creationId xmlns:p14="http://schemas.microsoft.com/office/powerpoint/2010/main" val="2085438608"/>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xt and illustration B">
    <p:spTree>
      <p:nvGrpSpPr>
        <p:cNvPr id="1" name=""/>
        <p:cNvGrpSpPr/>
        <p:nvPr/>
      </p:nvGrpSpPr>
      <p:grpSpPr>
        <a:xfrm>
          <a:off x="0" y="0"/>
          <a:ext cx="0" cy="0"/>
          <a:chOff x="0" y="0"/>
          <a:chExt cx="0" cy="0"/>
        </a:xfrm>
      </p:grpSpPr>
      <p:pic>
        <p:nvPicPr>
          <p:cNvPr id="4" name="Picture 3"/>
          <p:cNvPicPr>
            <a:picLocks/>
          </p:cNvPicPr>
          <p:nvPr userDrawn="1"/>
        </p:nvPicPr>
        <p:blipFill>
          <a:blip r:embed="rId2"/>
          <a:stretch>
            <a:fillRect/>
          </a:stretch>
        </p:blipFill>
        <p:spPr>
          <a:xfrm>
            <a:off x="0" y="1"/>
            <a:ext cx="12435840" cy="6995160"/>
          </a:xfrm>
          <a:prstGeom prst="rect">
            <a:avLst/>
          </a:prstGeom>
        </p:spPr>
      </p:pic>
      <p:sp>
        <p:nvSpPr>
          <p:cNvPr id="2" name="Title 1"/>
          <p:cNvSpPr>
            <a:spLocks noGrp="1"/>
          </p:cNvSpPr>
          <p:nvPr>
            <p:ph type="title"/>
          </p:nvPr>
        </p:nvSpPr>
        <p:spPr>
          <a:xfrm>
            <a:off x="4297681" y="731520"/>
            <a:ext cx="7772400" cy="615553"/>
          </a:xfrm>
        </p:spPr>
        <p:txBody>
          <a:bodyPr>
            <a:spAutoFit/>
          </a:bodyPr>
          <a:lstStyle>
            <a:lvl1pPr algn="r">
              <a:lnSpc>
                <a:spcPct val="100000"/>
              </a:lnSpc>
              <a:defRPr sz="2800" spc="-30" baseline="0">
                <a:solidFill>
                  <a:schemeClr val="tx1">
                    <a:lumMod val="50000"/>
                  </a:schemeClr>
                </a:solidFill>
                <a:latin typeface="+mj-lt"/>
              </a:defRPr>
            </a:lvl1pPr>
          </a:lstStyle>
          <a:p>
            <a:r>
              <a:rPr lang="en-US" dirty="0"/>
              <a:t>Click to edit Master title style</a:t>
            </a:r>
          </a:p>
        </p:txBody>
      </p:sp>
      <p:pic>
        <p:nvPicPr>
          <p:cNvPr id="6" name="Picture 5"/>
          <p:cNvPicPr>
            <a:picLocks noChangeAspect="1"/>
          </p:cNvPicPr>
          <p:nvPr userDrawn="1"/>
        </p:nvPicPr>
        <p:blipFill>
          <a:blip r:embed="rId3"/>
          <a:stretch>
            <a:fillRect/>
          </a:stretch>
        </p:blipFill>
        <p:spPr>
          <a:xfrm>
            <a:off x="655638" y="3268662"/>
            <a:ext cx="7463692" cy="3048000"/>
          </a:xfrm>
          <a:prstGeom prst="rect">
            <a:avLst/>
          </a:prstGeom>
        </p:spPr>
      </p:pic>
    </p:spTree>
    <p:extLst>
      <p:ext uri="{BB962C8B-B14F-4D97-AF65-F5344CB8AC3E}">
        <p14:creationId xmlns:p14="http://schemas.microsoft.com/office/powerpoint/2010/main" val="2680375118"/>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1" y="1097281"/>
            <a:ext cx="7315200" cy="1181862"/>
          </a:xfrm>
          <a:noFill/>
        </p:spPr>
        <p:txBody>
          <a:bodyPr tIns="91440" bIns="91440" anchor="t" anchorCtr="0">
            <a:spAutoFit/>
          </a:bodyPr>
          <a:lstStyle>
            <a:lvl1pPr>
              <a:defRPr sz="7198" spc="-80" baseline="0">
                <a:gradFill>
                  <a:gsLst>
                    <a:gs pos="100000">
                      <a:schemeClr val="tx1"/>
                    </a:gs>
                    <a:gs pos="0">
                      <a:schemeClr val="tx1"/>
                    </a:gs>
                  </a:gsLst>
                  <a:lin ang="5400000" scaled="0"/>
                </a:gradFill>
              </a:defRPr>
            </a:lvl1pPr>
          </a:lstStyle>
          <a:p>
            <a:r>
              <a:rPr lang="en-US" dirty="0"/>
              <a:t>Section title</a:t>
            </a:r>
          </a:p>
        </p:txBody>
      </p:sp>
      <p:pic>
        <p:nvPicPr>
          <p:cNvPr id="3" name="Picture 2"/>
          <p:cNvPicPr>
            <a:picLocks noChangeAspect="1"/>
          </p:cNvPicPr>
          <p:nvPr userDrawn="1"/>
        </p:nvPicPr>
        <p:blipFill>
          <a:blip r:embed="rId2"/>
          <a:stretch>
            <a:fillRect/>
          </a:stretch>
        </p:blipFill>
        <p:spPr>
          <a:xfrm>
            <a:off x="6294438" y="2125662"/>
            <a:ext cx="5534188" cy="4155496"/>
          </a:xfrm>
          <a:prstGeom prst="rect">
            <a:avLst/>
          </a:prstGeom>
        </p:spPr>
      </p:pic>
    </p:spTree>
    <p:extLst>
      <p:ext uri="{BB962C8B-B14F-4D97-AF65-F5344CB8AC3E}">
        <p14:creationId xmlns:p14="http://schemas.microsoft.com/office/powerpoint/2010/main" val="26564997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1" y="1097281"/>
            <a:ext cx="7315200" cy="1181862"/>
          </a:xfrm>
          <a:noFill/>
        </p:spPr>
        <p:txBody>
          <a:bodyPr tIns="91440" bIns="91440" anchor="t" anchorCtr="0">
            <a:spAutoFit/>
          </a:bodyPr>
          <a:lstStyle>
            <a:lvl1pPr>
              <a:defRPr sz="7198" spc="-8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144846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08457"/>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3769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5" name="Text Placeholder 4"/>
          <p:cNvSpPr>
            <a:spLocks noGrp="1"/>
          </p:cNvSpPr>
          <p:nvPr>
            <p:ph type="body" sz="quarter" idx="10"/>
          </p:nvPr>
        </p:nvSpPr>
        <p:spPr>
          <a:xfrm>
            <a:off x="365760" y="1371601"/>
            <a:ext cx="11704320" cy="2043636"/>
          </a:xfrm>
        </p:spPr>
        <p:txBody>
          <a:bodyPr>
            <a:spAutoFit/>
          </a:bodyPr>
          <a:lstStyle>
            <a:lvl1pPr marL="0" indent="0">
              <a:spcBef>
                <a:spcPts val="600"/>
              </a:spcBef>
              <a:buNone/>
              <a:defRPr sz="31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28557"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57112"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85669"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914224"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1879710"/>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tx2"/>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65760" y="6292888"/>
            <a:ext cx="11704320" cy="338554"/>
          </a:xfrm>
          <a:prstGeom prst="rect">
            <a:avLst/>
          </a:prstGeom>
          <a:noFill/>
          <a:ln w="12700">
            <a:noFill/>
            <a:miter lim="800000"/>
            <a:headEnd type="none" w="sm" len="sm"/>
            <a:tailEnd type="none" w="sm" len="sm"/>
          </a:ln>
          <a:effectLst/>
        </p:spPr>
        <p:txBody>
          <a:bodyPr vert="horz" wrap="square" lIns="91427" tIns="91427" rIns="91427" bIns="91427" numCol="1" anchor="t" anchorCtr="0" compatLnSpc="1">
            <a:prstTxWarp prst="textNoShape">
              <a:avLst/>
            </a:prstTxWarp>
            <a:spAutoFit/>
          </a:bodyPr>
          <a:lstStyle/>
          <a:p>
            <a:pPr defTabSz="932111" eaLnBrk="0" hangingPunct="0"/>
            <a:r>
              <a:rPr lang="en-US" sz="1000" dirty="0">
                <a:solidFill>
                  <a:srgbClr val="FFFFFF"/>
                </a:solidFill>
                <a:cs typeface="Segoe UI" pitchFamily="34" charset="0"/>
              </a:rPr>
              <a:t>© 2015 Microsoft Corporation. All rights reserved.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167576588"/>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5760" y="1371600"/>
            <a:ext cx="11704320" cy="1877437"/>
          </a:xfrm>
          <a:prstGeom prst="rect">
            <a:avLst/>
          </a:prstGeom>
        </p:spPr>
        <p:txBody>
          <a:bodyPr>
            <a:spAutoFit/>
          </a:bodyPr>
          <a:lstStyle>
            <a:lvl1pPr marL="228557" indent="-228557">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57112" indent="-228557">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85669" indent="-228557">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914224" indent="-228557">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142781" indent="-228557">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63640"/>
            <a:ext cx="12436476" cy="731520"/>
          </a:xfrm>
          <a:prstGeom prst="rect">
            <a:avLst/>
          </a:prstGeom>
          <a:solidFill>
            <a:srgbClr val="FFFF99"/>
          </a:solidFill>
        </p:spPr>
        <p:txBody>
          <a:bodyPr wrap="square" lIns="365760" tIns="91440" rIns="365760" bIns="91440" anchor="ctr" anchorCtr="0">
            <a:noAutofit/>
          </a:bodyPr>
          <a:lstStyle>
            <a:lvl1pPr algn="r">
              <a:buFont typeface="Arial" pitchFamily="34" charset="0"/>
              <a:buNone/>
              <a:defRPr sz="31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23420004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5367964"/>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_EXAMPLE ONLY: Title with photo">
    <p:spTree>
      <p:nvGrpSpPr>
        <p:cNvPr id="1" name=""/>
        <p:cNvGrpSpPr/>
        <p:nvPr/>
      </p:nvGrpSpPr>
      <p:grpSpPr>
        <a:xfrm>
          <a:off x="0" y="0"/>
          <a:ext cx="0" cy="0"/>
          <a:chOff x="0" y="0"/>
          <a:chExt cx="0" cy="0"/>
        </a:xfrm>
      </p:grpSpPr>
      <p:sp>
        <p:nvSpPr>
          <p:cNvPr id="5" name="TextBox 4"/>
          <p:cNvSpPr txBox="1"/>
          <p:nvPr userDrawn="1"/>
        </p:nvSpPr>
        <p:spPr>
          <a:xfrm>
            <a:off x="13934340" y="9600328"/>
            <a:ext cx="932978" cy="932603"/>
          </a:xfrm>
          <a:prstGeom prst="rect">
            <a:avLst/>
          </a:prstGeom>
        </p:spPr>
        <p:txBody>
          <a:bodyPr vert="horz" wrap="none" lIns="0" tIns="0" rIns="0" bIns="0" rtlCol="0" anchor="t">
            <a:noAutofit/>
          </a:bodyPr>
          <a:lstStyle/>
          <a:p>
            <a:pPr marL="174862" indent="-174862" defTabSz="1109758">
              <a:buClr>
                <a:srgbClr val="00BCF2"/>
              </a:buClr>
              <a:buFont typeface="Wingdings" pitchFamily="2" charset="2"/>
              <a:buChar char="§"/>
            </a:pPr>
            <a:endParaRPr lang="en-US" sz="1224" dirty="0">
              <a:solidFill>
                <a:prstClr val="white"/>
              </a:solidFill>
              <a:ea typeface="Segoe UI" pitchFamily="34" charset="0"/>
              <a:cs typeface="Segoe UI" pitchFamily="34" charset="0"/>
            </a:endParaRPr>
          </a:p>
        </p:txBody>
      </p:sp>
      <p:grpSp>
        <p:nvGrpSpPr>
          <p:cNvPr id="3" name="Group 2"/>
          <p:cNvGrpSpPr/>
          <p:nvPr userDrawn="1"/>
        </p:nvGrpSpPr>
        <p:grpSpPr>
          <a:xfrm>
            <a:off x="143734" y="6627891"/>
            <a:ext cx="12149009" cy="199335"/>
            <a:chOff x="140908" y="6498522"/>
            <a:chExt cx="11910185" cy="195444"/>
          </a:xfrm>
        </p:grpSpPr>
        <p:cxnSp>
          <p:nvCxnSpPr>
            <p:cNvPr id="4" name="Straight Connector 3"/>
            <p:cNvCxnSpPr/>
            <p:nvPr/>
          </p:nvCxnSpPr>
          <p:spPr>
            <a:xfrm>
              <a:off x="140908" y="6589264"/>
              <a:ext cx="119101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3595" y="6498522"/>
              <a:ext cx="2345050" cy="19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020" dirty="0">
                  <a:solidFill>
                    <a:srgbClr val="7FBC41"/>
                  </a:solidFill>
                </a:rPr>
                <a:t>WW EDUCATION GTM | August 2015</a:t>
              </a:r>
            </a:p>
          </p:txBody>
        </p:sp>
        <p:sp>
          <p:nvSpPr>
            <p:cNvPr id="7" name="Rectangle 6"/>
            <p:cNvSpPr/>
            <p:nvPr/>
          </p:nvSpPr>
          <p:spPr>
            <a:xfrm>
              <a:off x="9896693" y="6498522"/>
              <a:ext cx="1838000" cy="19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020" dirty="0">
                  <a:solidFill>
                    <a:srgbClr val="7FBC41"/>
                  </a:solidFill>
                </a:rPr>
                <a:t>MICROSOFT CONFIDENTIAL</a:t>
              </a:r>
            </a:p>
          </p:txBody>
        </p:sp>
      </p:grpSp>
    </p:spTree>
    <p:extLst>
      <p:ext uri="{BB962C8B-B14F-4D97-AF65-F5344CB8AC3E}">
        <p14:creationId xmlns:p14="http://schemas.microsoft.com/office/powerpoint/2010/main" val="501949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79" y="2151537"/>
            <a:ext cx="10445796" cy="1017048"/>
          </a:xfrm>
        </p:spPr>
        <p:txBody>
          <a:bodyPr anchor="b" anchorCtr="0"/>
          <a:lstStyle>
            <a:lvl1pPr>
              <a:defRPr sz="7341" spc="-153"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998579" y="3494024"/>
            <a:ext cx="1044579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a:t>Speaker Title</a:t>
            </a:r>
          </a:p>
        </p:txBody>
      </p:sp>
    </p:spTree>
    <p:extLst>
      <p:ext uri="{BB962C8B-B14F-4D97-AF65-F5344CB8AC3E}">
        <p14:creationId xmlns:p14="http://schemas.microsoft.com/office/powerpoint/2010/main" val="1296256844"/>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60288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2" y="2875737"/>
            <a:ext cx="11375536" cy="1243058"/>
          </a:xfrm>
        </p:spPr>
        <p:txBody>
          <a:bodyPr anchor="b" anchorCtr="0"/>
          <a:lstStyle>
            <a:lvl1pPr>
              <a:defRPr sz="8973" spc="-306" baseline="0">
                <a:gradFill>
                  <a:gsLst>
                    <a:gs pos="100000">
                      <a:schemeClr val="bg1"/>
                    </a:gs>
                    <a:gs pos="0">
                      <a:schemeClr val="bg1"/>
                    </a:gs>
                  </a:gsLst>
                  <a:lin ang="5400000" scaled="0"/>
                </a:gradFill>
              </a:defRPr>
            </a:lvl1pPr>
          </a:lstStyle>
          <a:p>
            <a:r>
              <a:rPr lang="en-US" dirty="0"/>
              <a:t>Click to edit title style</a:t>
            </a:r>
          </a:p>
        </p:txBody>
      </p:sp>
    </p:spTree>
    <p:extLst>
      <p:ext uri="{BB962C8B-B14F-4D97-AF65-F5344CB8AC3E}">
        <p14:creationId xmlns:p14="http://schemas.microsoft.com/office/powerpoint/2010/main" val="1286054932"/>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2" y="1476621"/>
            <a:ext cx="11375536" cy="2015262"/>
          </a:xfrm>
          <a:prstGeom prst="rect">
            <a:avLst/>
          </a:prstGeom>
        </p:spPr>
        <p:txBody>
          <a:bodyPr/>
          <a:lstStyle>
            <a:lvl1pPr marL="0" indent="0">
              <a:spcBef>
                <a:spcPts val="2448"/>
              </a:spcBef>
              <a:buNone/>
              <a:defRPr sz="4080">
                <a:gradFill>
                  <a:gsLst>
                    <a:gs pos="100000">
                      <a:srgbClr val="60288A"/>
                    </a:gs>
                    <a:gs pos="0">
                      <a:schemeClr val="tx2"/>
                    </a:gs>
                  </a:gsLst>
                  <a:lin ang="5400000" scaled="0"/>
                </a:gradFill>
                <a:latin typeface="+mj-lt"/>
              </a:defRPr>
            </a:lvl1pPr>
            <a:lvl2pPr marL="0" indent="0">
              <a:buNone/>
              <a:defRPr sz="2040">
                <a:gradFill>
                  <a:gsLst>
                    <a:gs pos="100000">
                      <a:schemeClr val="accent1"/>
                    </a:gs>
                    <a:gs pos="6000">
                      <a:schemeClr val="accent1"/>
                    </a:gs>
                  </a:gsLst>
                  <a:lin ang="5400000" scaled="0"/>
                </a:gradFill>
              </a:defRPr>
            </a:lvl2pPr>
            <a:lvl3pPr marL="236341" indent="0">
              <a:buNone/>
              <a:defRPr sz="2040">
                <a:gradFill>
                  <a:gsLst>
                    <a:gs pos="100000">
                      <a:schemeClr val="accent1"/>
                    </a:gs>
                    <a:gs pos="6000">
                      <a:schemeClr val="accent1"/>
                    </a:gs>
                  </a:gsLst>
                  <a:lin ang="5400000" scaled="0"/>
                </a:gradFill>
              </a:defRPr>
            </a:lvl3pPr>
            <a:lvl4pPr marL="466209" indent="0">
              <a:buNone/>
              <a:defRPr sz="2040">
                <a:gradFill>
                  <a:gsLst>
                    <a:gs pos="100000">
                      <a:schemeClr val="accent1"/>
                    </a:gs>
                    <a:gs pos="6000">
                      <a:schemeClr val="accent1"/>
                    </a:gs>
                  </a:gsLst>
                  <a:lin ang="5400000" scaled="0"/>
                </a:gradFill>
              </a:defRPr>
            </a:lvl4pPr>
            <a:lvl5pPr marL="707407" indent="0">
              <a:buNone/>
              <a:defRPr sz="2040">
                <a:gradFill>
                  <a:gsLst>
                    <a:gs pos="100000">
                      <a:schemeClr val="accent1"/>
                    </a:gs>
                    <a:gs pos="6000">
                      <a:schemeClr val="accent1"/>
                    </a:gs>
                  </a:gsLst>
                  <a:lin ang="5400000" scaled="0"/>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lvl1pPr>
              <a:defRPr>
                <a:gradFill>
                  <a:gsLst>
                    <a:gs pos="1250">
                      <a:srgbClr val="60288A"/>
                    </a:gs>
                    <a:gs pos="100000">
                      <a:schemeClr val="tx2"/>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217060443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accent1"/>
                    </a:gs>
                    <a:gs pos="0">
                      <a:schemeClr val="accent1"/>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1052974135"/>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44428" y="1476623"/>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a:t>Click to edit Master text styles.</a:t>
            </a:r>
          </a:p>
        </p:txBody>
      </p:sp>
      <p:sp>
        <p:nvSpPr>
          <p:cNvPr id="9" name="Content Placeholder 5"/>
          <p:cNvSpPr>
            <a:spLocks noGrp="1"/>
          </p:cNvSpPr>
          <p:nvPr>
            <p:ph sz="quarter" idx="13"/>
          </p:nvPr>
        </p:nvSpPr>
        <p:spPr>
          <a:xfrm>
            <a:off x="6344430" y="2789431"/>
            <a:ext cx="5554778" cy="621530"/>
          </a:xfrm>
          <a:prstGeom prst="rect">
            <a:avLst/>
          </a:prstGeom>
        </p:spPr>
        <p:txBody>
          <a:bodyPr vert="horz" lIns="0" tIns="0" rIns="0" bIns="0" rtlCol="0">
            <a:noAutofit/>
          </a:bodyPr>
          <a:lstStyle>
            <a:lvl1pPr>
              <a:defRPr lang="en-US" sz="2040" spc="0" smtClean="0">
                <a:gradFill>
                  <a:gsLst>
                    <a:gs pos="100000">
                      <a:schemeClr val="accent1"/>
                    </a:gs>
                    <a:gs pos="0">
                      <a:schemeClr val="accent1"/>
                    </a:gs>
                  </a:gsLst>
                  <a:lin ang="5400000" scaled="0"/>
                </a:gradFill>
                <a:latin typeface="+mn-lt"/>
                <a:cs typeface="Segoe UI" pitchFamily="34" charset="0"/>
              </a:defRPr>
            </a:lvl1pPr>
          </a:lstStyle>
          <a:p>
            <a:pPr marL="0" lvl="0" indent="0">
              <a:spcBef>
                <a:spcPts val="1224"/>
              </a:spcBef>
              <a:buNone/>
            </a:pPr>
            <a:r>
              <a:rPr lang="en-US"/>
              <a:t>Click to edit Master text styles</a:t>
            </a:r>
          </a:p>
        </p:txBody>
      </p:sp>
      <p:sp>
        <p:nvSpPr>
          <p:cNvPr id="4" name="Picture Placeholder 3"/>
          <p:cNvSpPr>
            <a:spLocks noGrp="1"/>
          </p:cNvSpPr>
          <p:nvPr>
            <p:ph type="pic" sz="quarter" idx="14" hasCustomPrompt="1"/>
          </p:nvPr>
        </p:nvSpPr>
        <p:spPr>
          <a:xfrm>
            <a:off x="1" y="0"/>
            <a:ext cx="6101615" cy="6994525"/>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4114067844"/>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8" y="0"/>
            <a:ext cx="4939892" cy="6994525"/>
          </a:xfrm>
          <a:prstGeom prst="rect">
            <a:avLst/>
          </a:prstGeom>
          <a:solidFill>
            <a:srgbClr val="60288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80" y="1476624"/>
            <a:ext cx="4398895" cy="1695079"/>
          </a:xfrm>
          <a:prstGeom prst="rect">
            <a:avLst/>
          </a:prstGeom>
        </p:spPr>
        <p:txBody>
          <a:bodyPr>
            <a:noAutofit/>
          </a:bodyPr>
          <a:lstStyle>
            <a:lvl1pPr marL="0" indent="0">
              <a:buNone/>
              <a:defRPr sz="5506" b="0" cap="none" baseline="0">
                <a:gradFill>
                  <a:gsLst>
                    <a:gs pos="100000">
                      <a:schemeClr val="bg1"/>
                    </a:gs>
                    <a:gs pos="0">
                      <a:schemeClr val="bg1"/>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a:t>Click to edit Master text styles.</a:t>
            </a:r>
          </a:p>
        </p:txBody>
      </p:sp>
      <p:sp>
        <p:nvSpPr>
          <p:cNvPr id="6" name="Content Placeholder 5"/>
          <p:cNvSpPr>
            <a:spLocks noGrp="1"/>
          </p:cNvSpPr>
          <p:nvPr>
            <p:ph sz="quarter" idx="4"/>
          </p:nvPr>
        </p:nvSpPr>
        <p:spPr>
          <a:xfrm>
            <a:off x="6313879" y="1715389"/>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a:t>Click to edit Master text styles</a:t>
            </a:r>
          </a:p>
        </p:txBody>
      </p:sp>
    </p:spTree>
    <p:extLst>
      <p:ext uri="{BB962C8B-B14F-4D97-AF65-F5344CB8AC3E}">
        <p14:creationId xmlns:p14="http://schemas.microsoft.com/office/powerpoint/2010/main" val="3190763179"/>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rgbClr val="60288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1353728465"/>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0"/>
            <a:ext cx="6347817" cy="6994525"/>
          </a:xfrm>
          <a:prstGeom prst="rect">
            <a:avLst/>
          </a:prstGeom>
          <a:solidFill>
            <a:srgbClr val="60288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344428"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a:t>Click to edit Master text styles.</a:t>
            </a:r>
          </a:p>
        </p:txBody>
      </p:sp>
      <p:sp>
        <p:nvSpPr>
          <p:cNvPr id="9" name="Content Placeholder 5"/>
          <p:cNvSpPr>
            <a:spLocks noGrp="1"/>
          </p:cNvSpPr>
          <p:nvPr>
            <p:ph sz="quarter" idx="13"/>
          </p:nvPr>
        </p:nvSpPr>
        <p:spPr>
          <a:xfrm>
            <a:off x="6344430"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a:t>Click to edit Master text styles</a:t>
            </a:r>
          </a:p>
        </p:txBody>
      </p:sp>
      <p:sp>
        <p:nvSpPr>
          <p:cNvPr id="4" name="Picture Placeholder 3"/>
          <p:cNvSpPr>
            <a:spLocks noGrp="1"/>
          </p:cNvSpPr>
          <p:nvPr>
            <p:ph type="pic" sz="quarter" idx="14" hasCustomPrompt="1"/>
          </p:nvPr>
        </p:nvSpPr>
        <p:spPr>
          <a:xfrm>
            <a:off x="1" y="0"/>
            <a:ext cx="6101615" cy="6994525"/>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2808440170"/>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74315"/>
            <a:ext cx="12436475" cy="5226465"/>
          </a:xfrm>
          <a:prstGeom prst="rect">
            <a:avLst/>
          </a:prstGeom>
          <a:solidFill>
            <a:srgbClr val="60288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31280" y="1385091"/>
            <a:ext cx="11378776" cy="2920069"/>
          </a:xfrm>
          <a:prstGeom prst="rect">
            <a:avLst/>
          </a:prstGeom>
        </p:spPr>
        <p:txBody>
          <a:bodyPr>
            <a:normAutofit/>
          </a:bodyPr>
          <a:lstStyle>
            <a:lvl1pPr marL="0" indent="0">
              <a:lnSpc>
                <a:spcPct val="90000"/>
              </a:lnSpc>
              <a:buNone/>
              <a:defRPr sz="6525">
                <a:gradFill>
                  <a:gsLst>
                    <a:gs pos="100000">
                      <a:schemeClr val="bg1"/>
                    </a:gs>
                    <a:gs pos="0">
                      <a:schemeClr val="bg1"/>
                    </a:gs>
                  </a:gsLst>
                  <a:lin ang="5400000" scaled="0"/>
                </a:gradFill>
                <a:latin typeface="+mj-lt"/>
              </a:defRPr>
            </a:lvl1pPr>
            <a:lvl2pPr>
              <a:defRPr sz="6525">
                <a:solidFill>
                  <a:schemeClr val="tx2"/>
                </a:solidFill>
                <a:latin typeface="+mn-lt"/>
              </a:defRPr>
            </a:lvl2pPr>
          </a:lstStyle>
          <a:p>
            <a:pPr lvl="0"/>
            <a:r>
              <a:rPr lang="en-US" dirty="0"/>
              <a:t>"Click to edit Master text styles"</a:t>
            </a:r>
          </a:p>
        </p:txBody>
      </p:sp>
      <p:sp>
        <p:nvSpPr>
          <p:cNvPr id="11" name="Content Placeholder 4"/>
          <p:cNvSpPr>
            <a:spLocks noGrp="1"/>
          </p:cNvSpPr>
          <p:nvPr>
            <p:ph sz="quarter" idx="13"/>
          </p:nvPr>
        </p:nvSpPr>
        <p:spPr>
          <a:xfrm>
            <a:off x="531280" y="4429869"/>
            <a:ext cx="11378776" cy="480118"/>
          </a:xfrm>
          <a:prstGeom prst="rect">
            <a:avLst/>
          </a:prstGeom>
        </p:spPr>
        <p:txBody>
          <a:bodyPr>
            <a:normAutofit/>
          </a:bodyPr>
          <a:lstStyle>
            <a:lvl1pPr marL="0" indent="0">
              <a:lnSpc>
                <a:spcPct val="90000"/>
              </a:lnSpc>
              <a:buNone/>
              <a:defRPr sz="3672">
                <a:gradFill>
                  <a:gsLst>
                    <a:gs pos="100000">
                      <a:schemeClr val="bg1"/>
                    </a:gs>
                    <a:gs pos="0">
                      <a:schemeClr val="bg1"/>
                    </a:gs>
                  </a:gsLst>
                  <a:lin ang="5400000" scaled="0"/>
                </a:gradFill>
                <a:latin typeface="+mj-lt"/>
              </a:defRPr>
            </a:lvl1pPr>
            <a:lvl2pPr>
              <a:defRPr sz="6525">
                <a:solidFill>
                  <a:schemeClr val="tx2"/>
                </a:solidFill>
                <a:latin typeface="+mn-lt"/>
              </a:defRPr>
            </a:lvl2pPr>
          </a:lstStyle>
          <a:p>
            <a:pPr lvl="0"/>
            <a:r>
              <a:rPr lang="en-US"/>
              <a:t>Click to edit Master text styles</a:t>
            </a:r>
          </a:p>
        </p:txBody>
      </p:sp>
    </p:spTree>
    <p:extLst>
      <p:ext uri="{BB962C8B-B14F-4D97-AF65-F5344CB8AC3E}">
        <p14:creationId xmlns:p14="http://schemas.microsoft.com/office/powerpoint/2010/main" val="4050844344"/>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rgbClr val="60288A"/>
                    </a:gs>
                    <a:gs pos="100000">
                      <a:schemeClr val="tx2"/>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435758414"/>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020861"/>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278526" y="6102904"/>
            <a:ext cx="11194447" cy="621530"/>
          </a:xfrm>
          <a:prstGeom prst="rect">
            <a:avLst/>
          </a:prstGeom>
          <a:noFill/>
          <a:ln w="12700">
            <a:noFill/>
            <a:miter lim="800000"/>
            <a:headEnd type="none" w="sm" len="sm"/>
            <a:tailEnd type="none" w="sm" len="sm"/>
          </a:ln>
          <a:effectLst/>
        </p:spPr>
        <p:txBody>
          <a:bodyPr vert="horz" wrap="square" lIns="186494" tIns="149196" rIns="186494" bIns="149196" numCol="1" anchor="t" anchorCtr="0" compatLnSpc="1">
            <a:prstTxWarp prst="textNoShape">
              <a:avLst/>
            </a:prstTxWarp>
            <a:spAutoFit/>
          </a:bodyPr>
          <a:lstStyle/>
          <a:p>
            <a:pPr defTabSz="950612" eaLnBrk="0" hangingPunct="0">
              <a:defRPr/>
            </a:pPr>
            <a:r>
              <a:rPr lang="en-US" sz="680" dirty="0">
                <a:solidFill>
                  <a:prstClr val="white">
                    <a:alpha val="95000"/>
                  </a:prstClr>
                </a:solidFill>
                <a:cs typeface="Segoe UI" pitchFamily="34" charset="0"/>
              </a:rPr>
              <a:t>© 2015 Microsoft Corporation. All rights reserved. Microsoft, Windows, Windows Vista and other product names are or may be registered trademarks and/or trademarks in the U.S. and/or other countries.</a:t>
            </a:r>
          </a:p>
          <a:p>
            <a:pPr defTabSz="950612" eaLnBrk="0" hangingPunct="0">
              <a:defRPr/>
            </a:pPr>
            <a:r>
              <a:rPr lang="en-US" sz="680" dirty="0">
                <a:solidFill>
                  <a:prstClr val="white">
                    <a:alpha val="95000"/>
                  </a:prstClr>
                </a:soli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grpSp>
        <p:nvGrpSpPr>
          <p:cNvPr id="44" name="Group 43"/>
          <p:cNvGrpSpPr/>
          <p:nvPr userDrawn="1"/>
        </p:nvGrpSpPr>
        <p:grpSpPr>
          <a:xfrm>
            <a:off x="468439" y="3203665"/>
            <a:ext cx="3405663" cy="725358"/>
            <a:chOff x="416178" y="1279456"/>
            <a:chExt cx="2021678" cy="430650"/>
          </a:xfrm>
        </p:grpSpPr>
        <p:sp>
          <p:nvSpPr>
            <p:cNvPr id="45" name="Freeform 6"/>
            <p:cNvSpPr>
              <a:spLocks/>
            </p:cNvSpPr>
            <p:nvPr/>
          </p:nvSpPr>
          <p:spPr bwMode="auto">
            <a:xfrm>
              <a:off x="977113" y="1365458"/>
              <a:ext cx="279826" cy="258647"/>
            </a:xfrm>
            <a:custGeom>
              <a:avLst/>
              <a:gdLst>
                <a:gd name="T0" fmla="*/ 0 w 873"/>
                <a:gd name="T1" fmla="*/ 0 h 805"/>
                <a:gd name="T2" fmla="*/ 201 w 873"/>
                <a:gd name="T3" fmla="*/ 0 h 805"/>
                <a:gd name="T4" fmla="*/ 438 w 873"/>
                <a:gd name="T5" fmla="*/ 597 h 805"/>
                <a:gd name="T6" fmla="*/ 682 w 873"/>
                <a:gd name="T7" fmla="*/ 0 h 805"/>
                <a:gd name="T8" fmla="*/ 873 w 873"/>
                <a:gd name="T9" fmla="*/ 0 h 805"/>
                <a:gd name="T10" fmla="*/ 873 w 873"/>
                <a:gd name="T11" fmla="*/ 805 h 805"/>
                <a:gd name="T12" fmla="*/ 736 w 873"/>
                <a:gd name="T13" fmla="*/ 805 h 805"/>
                <a:gd name="T14" fmla="*/ 736 w 873"/>
                <a:gd name="T15" fmla="*/ 185 h 805"/>
                <a:gd name="T16" fmla="*/ 730 w 873"/>
                <a:gd name="T17" fmla="*/ 185 h 805"/>
                <a:gd name="T18" fmla="*/ 484 w 873"/>
                <a:gd name="T19" fmla="*/ 805 h 805"/>
                <a:gd name="T20" fmla="*/ 386 w 873"/>
                <a:gd name="T21" fmla="*/ 805 h 805"/>
                <a:gd name="T22" fmla="*/ 136 w 873"/>
                <a:gd name="T23" fmla="*/ 185 h 805"/>
                <a:gd name="T24" fmla="*/ 132 w 873"/>
                <a:gd name="T25" fmla="*/ 185 h 805"/>
                <a:gd name="T26" fmla="*/ 132 w 873"/>
                <a:gd name="T27" fmla="*/ 805 h 805"/>
                <a:gd name="T28" fmla="*/ 0 w 873"/>
                <a:gd name="T29" fmla="*/ 805 h 805"/>
                <a:gd name="T30" fmla="*/ 0 w 873"/>
                <a:gd name="T31"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3" h="805">
                  <a:moveTo>
                    <a:pt x="0" y="0"/>
                  </a:moveTo>
                  <a:lnTo>
                    <a:pt x="201" y="0"/>
                  </a:lnTo>
                  <a:lnTo>
                    <a:pt x="438" y="597"/>
                  </a:lnTo>
                  <a:lnTo>
                    <a:pt x="682" y="0"/>
                  </a:lnTo>
                  <a:lnTo>
                    <a:pt x="873" y="0"/>
                  </a:lnTo>
                  <a:lnTo>
                    <a:pt x="873" y="805"/>
                  </a:lnTo>
                  <a:lnTo>
                    <a:pt x="736" y="805"/>
                  </a:lnTo>
                  <a:lnTo>
                    <a:pt x="736" y="185"/>
                  </a:lnTo>
                  <a:lnTo>
                    <a:pt x="730" y="185"/>
                  </a:lnTo>
                  <a:lnTo>
                    <a:pt x="484" y="805"/>
                  </a:lnTo>
                  <a:lnTo>
                    <a:pt x="386" y="805"/>
                  </a:lnTo>
                  <a:lnTo>
                    <a:pt x="136" y="185"/>
                  </a:lnTo>
                  <a:lnTo>
                    <a:pt x="132" y="185"/>
                  </a:lnTo>
                  <a:lnTo>
                    <a:pt x="132" y="805"/>
                  </a:lnTo>
                  <a:lnTo>
                    <a:pt x="0" y="805"/>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371">
                <a:defRPr/>
              </a:pPr>
              <a:endParaRPr lang="en-US" sz="1903" dirty="0">
                <a:solidFill>
                  <a:prstClr val="white"/>
                </a:solidFill>
              </a:endParaRPr>
            </a:p>
          </p:txBody>
        </p:sp>
        <p:sp>
          <p:nvSpPr>
            <p:cNvPr id="46" name="Freeform 7"/>
            <p:cNvSpPr>
              <a:spLocks noEditPoints="1"/>
            </p:cNvSpPr>
            <p:nvPr/>
          </p:nvSpPr>
          <p:spPr bwMode="auto">
            <a:xfrm>
              <a:off x="1294806" y="1359681"/>
              <a:ext cx="52628" cy="264423"/>
            </a:xfrm>
            <a:custGeom>
              <a:avLst/>
              <a:gdLst>
                <a:gd name="T0" fmla="*/ 13 w 164"/>
                <a:gd name="T1" fmla="*/ 246 h 824"/>
                <a:gd name="T2" fmla="*/ 149 w 164"/>
                <a:gd name="T3" fmla="*/ 246 h 824"/>
                <a:gd name="T4" fmla="*/ 149 w 164"/>
                <a:gd name="T5" fmla="*/ 824 h 824"/>
                <a:gd name="T6" fmla="*/ 13 w 164"/>
                <a:gd name="T7" fmla="*/ 824 h 824"/>
                <a:gd name="T8" fmla="*/ 13 w 164"/>
                <a:gd name="T9" fmla="*/ 246 h 824"/>
                <a:gd name="T10" fmla="*/ 82 w 164"/>
                <a:gd name="T11" fmla="*/ 0 h 824"/>
                <a:gd name="T12" fmla="*/ 105 w 164"/>
                <a:gd name="T13" fmla="*/ 4 h 824"/>
                <a:gd name="T14" fmla="*/ 124 w 164"/>
                <a:gd name="T15" fmla="*/ 12 h 824"/>
                <a:gd name="T16" fmla="*/ 141 w 164"/>
                <a:gd name="T17" fmla="*/ 25 h 824"/>
                <a:gd name="T18" fmla="*/ 154 w 164"/>
                <a:gd name="T19" fmla="*/ 40 h 824"/>
                <a:gd name="T20" fmla="*/ 162 w 164"/>
                <a:gd name="T21" fmla="*/ 59 h 824"/>
                <a:gd name="T22" fmla="*/ 164 w 164"/>
                <a:gd name="T23" fmla="*/ 80 h 824"/>
                <a:gd name="T24" fmla="*/ 162 w 164"/>
                <a:gd name="T25" fmla="*/ 101 h 824"/>
                <a:gd name="T26" fmla="*/ 154 w 164"/>
                <a:gd name="T27" fmla="*/ 120 h 824"/>
                <a:gd name="T28" fmla="*/ 141 w 164"/>
                <a:gd name="T29" fmla="*/ 136 h 824"/>
                <a:gd name="T30" fmla="*/ 124 w 164"/>
                <a:gd name="T31" fmla="*/ 147 h 824"/>
                <a:gd name="T32" fmla="*/ 103 w 164"/>
                <a:gd name="T33" fmla="*/ 155 h 824"/>
                <a:gd name="T34" fmla="*/ 82 w 164"/>
                <a:gd name="T35" fmla="*/ 158 h 824"/>
                <a:gd name="T36" fmla="*/ 61 w 164"/>
                <a:gd name="T37" fmla="*/ 155 h 824"/>
                <a:gd name="T38" fmla="*/ 42 w 164"/>
                <a:gd name="T39" fmla="*/ 147 h 824"/>
                <a:gd name="T40" fmla="*/ 24 w 164"/>
                <a:gd name="T41" fmla="*/ 136 h 824"/>
                <a:gd name="T42" fmla="*/ 11 w 164"/>
                <a:gd name="T43" fmla="*/ 120 h 824"/>
                <a:gd name="T44" fmla="*/ 1 w 164"/>
                <a:gd name="T45" fmla="*/ 101 h 824"/>
                <a:gd name="T46" fmla="*/ 0 w 164"/>
                <a:gd name="T47" fmla="*/ 80 h 824"/>
                <a:gd name="T48" fmla="*/ 1 w 164"/>
                <a:gd name="T49" fmla="*/ 59 h 824"/>
                <a:gd name="T50" fmla="*/ 11 w 164"/>
                <a:gd name="T51" fmla="*/ 40 h 824"/>
                <a:gd name="T52" fmla="*/ 24 w 164"/>
                <a:gd name="T53" fmla="*/ 23 h 824"/>
                <a:gd name="T54" fmla="*/ 42 w 164"/>
                <a:gd name="T55" fmla="*/ 12 h 824"/>
                <a:gd name="T56" fmla="*/ 61 w 164"/>
                <a:gd name="T57" fmla="*/ 4 h 824"/>
                <a:gd name="T58" fmla="*/ 82 w 164"/>
                <a:gd name="T59"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824">
                  <a:moveTo>
                    <a:pt x="13" y="246"/>
                  </a:moveTo>
                  <a:lnTo>
                    <a:pt x="149" y="246"/>
                  </a:lnTo>
                  <a:lnTo>
                    <a:pt x="149" y="824"/>
                  </a:lnTo>
                  <a:lnTo>
                    <a:pt x="13" y="824"/>
                  </a:lnTo>
                  <a:lnTo>
                    <a:pt x="13" y="246"/>
                  </a:lnTo>
                  <a:close/>
                  <a:moveTo>
                    <a:pt x="82" y="0"/>
                  </a:moveTo>
                  <a:lnTo>
                    <a:pt x="105" y="4"/>
                  </a:lnTo>
                  <a:lnTo>
                    <a:pt x="124" y="12"/>
                  </a:lnTo>
                  <a:lnTo>
                    <a:pt x="141" y="25"/>
                  </a:lnTo>
                  <a:lnTo>
                    <a:pt x="154" y="40"/>
                  </a:lnTo>
                  <a:lnTo>
                    <a:pt x="162" y="59"/>
                  </a:lnTo>
                  <a:lnTo>
                    <a:pt x="164" y="80"/>
                  </a:lnTo>
                  <a:lnTo>
                    <a:pt x="162" y="101"/>
                  </a:lnTo>
                  <a:lnTo>
                    <a:pt x="154" y="120"/>
                  </a:lnTo>
                  <a:lnTo>
                    <a:pt x="141" y="136"/>
                  </a:lnTo>
                  <a:lnTo>
                    <a:pt x="124" y="147"/>
                  </a:lnTo>
                  <a:lnTo>
                    <a:pt x="103" y="155"/>
                  </a:lnTo>
                  <a:lnTo>
                    <a:pt x="82" y="158"/>
                  </a:lnTo>
                  <a:lnTo>
                    <a:pt x="61" y="155"/>
                  </a:lnTo>
                  <a:lnTo>
                    <a:pt x="42" y="147"/>
                  </a:lnTo>
                  <a:lnTo>
                    <a:pt x="24" y="136"/>
                  </a:lnTo>
                  <a:lnTo>
                    <a:pt x="11" y="120"/>
                  </a:lnTo>
                  <a:lnTo>
                    <a:pt x="1" y="101"/>
                  </a:lnTo>
                  <a:lnTo>
                    <a:pt x="0" y="80"/>
                  </a:lnTo>
                  <a:lnTo>
                    <a:pt x="1" y="59"/>
                  </a:lnTo>
                  <a:lnTo>
                    <a:pt x="11" y="40"/>
                  </a:lnTo>
                  <a:lnTo>
                    <a:pt x="24" y="23"/>
                  </a:lnTo>
                  <a:lnTo>
                    <a:pt x="42" y="12"/>
                  </a:lnTo>
                  <a:lnTo>
                    <a:pt x="61" y="4"/>
                  </a:lnTo>
                  <a:lnTo>
                    <a:pt x="8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371">
                <a:defRPr/>
              </a:pPr>
              <a:endParaRPr lang="en-US" sz="1903" dirty="0">
                <a:solidFill>
                  <a:prstClr val="white"/>
                </a:solidFill>
              </a:endParaRPr>
            </a:p>
          </p:txBody>
        </p:sp>
        <p:sp>
          <p:nvSpPr>
            <p:cNvPr id="47" name="Freeform 8"/>
            <p:cNvSpPr>
              <a:spLocks/>
            </p:cNvSpPr>
            <p:nvPr/>
          </p:nvSpPr>
          <p:spPr bwMode="auto">
            <a:xfrm>
              <a:off x="1373106" y="1434131"/>
              <a:ext cx="145047" cy="193825"/>
            </a:xfrm>
            <a:custGeom>
              <a:avLst/>
              <a:gdLst>
                <a:gd name="T0" fmla="*/ 311 w 453"/>
                <a:gd name="T1" fmla="*/ 0 h 604"/>
                <a:gd name="T2" fmla="*/ 350 w 453"/>
                <a:gd name="T3" fmla="*/ 2 h 604"/>
                <a:gd name="T4" fmla="*/ 388 w 453"/>
                <a:gd name="T5" fmla="*/ 7 h 604"/>
                <a:gd name="T6" fmla="*/ 422 w 453"/>
                <a:gd name="T7" fmla="*/ 17 h 604"/>
                <a:gd name="T8" fmla="*/ 451 w 453"/>
                <a:gd name="T9" fmla="*/ 28 h 604"/>
                <a:gd name="T10" fmla="*/ 453 w 453"/>
                <a:gd name="T11" fmla="*/ 30 h 604"/>
                <a:gd name="T12" fmla="*/ 453 w 453"/>
                <a:gd name="T13" fmla="*/ 162 h 604"/>
                <a:gd name="T14" fmla="*/ 447 w 453"/>
                <a:gd name="T15" fmla="*/ 156 h 604"/>
                <a:gd name="T16" fmla="*/ 405 w 453"/>
                <a:gd name="T17" fmla="*/ 131 h 604"/>
                <a:gd name="T18" fmla="*/ 361 w 453"/>
                <a:gd name="T19" fmla="*/ 116 h 604"/>
                <a:gd name="T20" fmla="*/ 317 w 453"/>
                <a:gd name="T21" fmla="*/ 112 h 604"/>
                <a:gd name="T22" fmla="*/ 279 w 453"/>
                <a:gd name="T23" fmla="*/ 116 h 604"/>
                <a:gd name="T24" fmla="*/ 246 w 453"/>
                <a:gd name="T25" fmla="*/ 126 h 604"/>
                <a:gd name="T26" fmla="*/ 216 w 453"/>
                <a:gd name="T27" fmla="*/ 141 h 604"/>
                <a:gd name="T28" fmla="*/ 189 w 453"/>
                <a:gd name="T29" fmla="*/ 164 h 604"/>
                <a:gd name="T30" fmla="*/ 168 w 453"/>
                <a:gd name="T31" fmla="*/ 192 h 604"/>
                <a:gd name="T32" fmla="*/ 153 w 453"/>
                <a:gd name="T33" fmla="*/ 227 h 604"/>
                <a:gd name="T34" fmla="*/ 143 w 453"/>
                <a:gd name="T35" fmla="*/ 263 h 604"/>
                <a:gd name="T36" fmla="*/ 141 w 453"/>
                <a:gd name="T37" fmla="*/ 305 h 604"/>
                <a:gd name="T38" fmla="*/ 143 w 453"/>
                <a:gd name="T39" fmla="*/ 347 h 604"/>
                <a:gd name="T40" fmla="*/ 153 w 453"/>
                <a:gd name="T41" fmla="*/ 383 h 604"/>
                <a:gd name="T42" fmla="*/ 168 w 453"/>
                <a:gd name="T43" fmla="*/ 416 h 604"/>
                <a:gd name="T44" fmla="*/ 187 w 453"/>
                <a:gd name="T45" fmla="*/ 442 h 604"/>
                <a:gd name="T46" fmla="*/ 214 w 453"/>
                <a:gd name="T47" fmla="*/ 463 h 604"/>
                <a:gd name="T48" fmla="*/ 243 w 453"/>
                <a:gd name="T49" fmla="*/ 480 h 604"/>
                <a:gd name="T50" fmla="*/ 277 w 453"/>
                <a:gd name="T51" fmla="*/ 488 h 604"/>
                <a:gd name="T52" fmla="*/ 315 w 453"/>
                <a:gd name="T53" fmla="*/ 492 h 604"/>
                <a:gd name="T54" fmla="*/ 346 w 453"/>
                <a:gd name="T55" fmla="*/ 488 h 604"/>
                <a:gd name="T56" fmla="*/ 380 w 453"/>
                <a:gd name="T57" fmla="*/ 479 h 604"/>
                <a:gd name="T58" fmla="*/ 414 w 453"/>
                <a:gd name="T59" fmla="*/ 465 h 604"/>
                <a:gd name="T60" fmla="*/ 447 w 453"/>
                <a:gd name="T61" fmla="*/ 444 h 604"/>
                <a:gd name="T62" fmla="*/ 453 w 453"/>
                <a:gd name="T63" fmla="*/ 440 h 604"/>
                <a:gd name="T64" fmla="*/ 453 w 453"/>
                <a:gd name="T65" fmla="*/ 564 h 604"/>
                <a:gd name="T66" fmla="*/ 451 w 453"/>
                <a:gd name="T67" fmla="*/ 566 h 604"/>
                <a:gd name="T68" fmla="*/ 414 w 453"/>
                <a:gd name="T69" fmla="*/ 583 h 604"/>
                <a:gd name="T70" fmla="*/ 376 w 453"/>
                <a:gd name="T71" fmla="*/ 595 h 604"/>
                <a:gd name="T72" fmla="*/ 332 w 453"/>
                <a:gd name="T73" fmla="*/ 603 h 604"/>
                <a:gd name="T74" fmla="*/ 287 w 453"/>
                <a:gd name="T75" fmla="*/ 604 h 604"/>
                <a:gd name="T76" fmla="*/ 233 w 453"/>
                <a:gd name="T77" fmla="*/ 601 h 604"/>
                <a:gd name="T78" fmla="*/ 183 w 453"/>
                <a:gd name="T79" fmla="*/ 589 h 604"/>
                <a:gd name="T80" fmla="*/ 138 w 453"/>
                <a:gd name="T81" fmla="*/ 568 h 604"/>
                <a:gd name="T82" fmla="*/ 97 w 453"/>
                <a:gd name="T83" fmla="*/ 542 h 604"/>
                <a:gd name="T84" fmla="*/ 63 w 453"/>
                <a:gd name="T85" fmla="*/ 507 h 604"/>
                <a:gd name="T86" fmla="*/ 36 w 453"/>
                <a:gd name="T87" fmla="*/ 465 h 604"/>
                <a:gd name="T88" fmla="*/ 15 w 453"/>
                <a:gd name="T89" fmla="*/ 419 h 604"/>
                <a:gd name="T90" fmla="*/ 4 w 453"/>
                <a:gd name="T91" fmla="*/ 370 h 604"/>
                <a:gd name="T92" fmla="*/ 0 w 453"/>
                <a:gd name="T93" fmla="*/ 316 h 604"/>
                <a:gd name="T94" fmla="*/ 4 w 453"/>
                <a:gd name="T95" fmla="*/ 257 h 604"/>
                <a:gd name="T96" fmla="*/ 17 w 453"/>
                <a:gd name="T97" fmla="*/ 202 h 604"/>
                <a:gd name="T98" fmla="*/ 38 w 453"/>
                <a:gd name="T99" fmla="*/ 151 h 604"/>
                <a:gd name="T100" fmla="*/ 67 w 453"/>
                <a:gd name="T101" fmla="*/ 107 h 604"/>
                <a:gd name="T102" fmla="*/ 103 w 453"/>
                <a:gd name="T103" fmla="*/ 69 h 604"/>
                <a:gd name="T104" fmla="*/ 147 w 453"/>
                <a:gd name="T105" fmla="*/ 40 h 604"/>
                <a:gd name="T106" fmla="*/ 197 w 453"/>
                <a:gd name="T107" fmla="*/ 17 h 604"/>
                <a:gd name="T108" fmla="*/ 252 w 453"/>
                <a:gd name="T109" fmla="*/ 4 h 604"/>
                <a:gd name="T110" fmla="*/ 311 w 453"/>
                <a:gd name="T111"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 h="604">
                  <a:moveTo>
                    <a:pt x="311" y="0"/>
                  </a:moveTo>
                  <a:lnTo>
                    <a:pt x="350" y="2"/>
                  </a:lnTo>
                  <a:lnTo>
                    <a:pt x="388" y="7"/>
                  </a:lnTo>
                  <a:lnTo>
                    <a:pt x="422" y="17"/>
                  </a:lnTo>
                  <a:lnTo>
                    <a:pt x="451" y="28"/>
                  </a:lnTo>
                  <a:lnTo>
                    <a:pt x="453" y="30"/>
                  </a:lnTo>
                  <a:lnTo>
                    <a:pt x="453" y="162"/>
                  </a:lnTo>
                  <a:lnTo>
                    <a:pt x="447" y="156"/>
                  </a:lnTo>
                  <a:lnTo>
                    <a:pt x="405" y="131"/>
                  </a:lnTo>
                  <a:lnTo>
                    <a:pt x="361" y="116"/>
                  </a:lnTo>
                  <a:lnTo>
                    <a:pt x="317" y="112"/>
                  </a:lnTo>
                  <a:lnTo>
                    <a:pt x="279" y="116"/>
                  </a:lnTo>
                  <a:lnTo>
                    <a:pt x="246" y="126"/>
                  </a:lnTo>
                  <a:lnTo>
                    <a:pt x="216" y="141"/>
                  </a:lnTo>
                  <a:lnTo>
                    <a:pt x="189" y="164"/>
                  </a:lnTo>
                  <a:lnTo>
                    <a:pt x="168" y="192"/>
                  </a:lnTo>
                  <a:lnTo>
                    <a:pt x="153" y="227"/>
                  </a:lnTo>
                  <a:lnTo>
                    <a:pt x="143" y="263"/>
                  </a:lnTo>
                  <a:lnTo>
                    <a:pt x="141" y="305"/>
                  </a:lnTo>
                  <a:lnTo>
                    <a:pt x="143" y="347"/>
                  </a:lnTo>
                  <a:lnTo>
                    <a:pt x="153" y="383"/>
                  </a:lnTo>
                  <a:lnTo>
                    <a:pt x="168" y="416"/>
                  </a:lnTo>
                  <a:lnTo>
                    <a:pt x="187" y="442"/>
                  </a:lnTo>
                  <a:lnTo>
                    <a:pt x="214" y="463"/>
                  </a:lnTo>
                  <a:lnTo>
                    <a:pt x="243" y="480"/>
                  </a:lnTo>
                  <a:lnTo>
                    <a:pt x="277" y="488"/>
                  </a:lnTo>
                  <a:lnTo>
                    <a:pt x="315" y="492"/>
                  </a:lnTo>
                  <a:lnTo>
                    <a:pt x="346" y="488"/>
                  </a:lnTo>
                  <a:lnTo>
                    <a:pt x="380" y="479"/>
                  </a:lnTo>
                  <a:lnTo>
                    <a:pt x="414" y="465"/>
                  </a:lnTo>
                  <a:lnTo>
                    <a:pt x="447" y="444"/>
                  </a:lnTo>
                  <a:lnTo>
                    <a:pt x="453" y="440"/>
                  </a:lnTo>
                  <a:lnTo>
                    <a:pt x="453" y="564"/>
                  </a:lnTo>
                  <a:lnTo>
                    <a:pt x="451" y="566"/>
                  </a:lnTo>
                  <a:lnTo>
                    <a:pt x="414" y="583"/>
                  </a:lnTo>
                  <a:lnTo>
                    <a:pt x="376" y="595"/>
                  </a:lnTo>
                  <a:lnTo>
                    <a:pt x="332" y="603"/>
                  </a:lnTo>
                  <a:lnTo>
                    <a:pt x="287" y="604"/>
                  </a:lnTo>
                  <a:lnTo>
                    <a:pt x="233" y="601"/>
                  </a:lnTo>
                  <a:lnTo>
                    <a:pt x="183" y="589"/>
                  </a:lnTo>
                  <a:lnTo>
                    <a:pt x="138" y="568"/>
                  </a:lnTo>
                  <a:lnTo>
                    <a:pt x="97" y="542"/>
                  </a:lnTo>
                  <a:lnTo>
                    <a:pt x="63" y="507"/>
                  </a:lnTo>
                  <a:lnTo>
                    <a:pt x="36" y="465"/>
                  </a:lnTo>
                  <a:lnTo>
                    <a:pt x="15" y="419"/>
                  </a:lnTo>
                  <a:lnTo>
                    <a:pt x="4" y="370"/>
                  </a:lnTo>
                  <a:lnTo>
                    <a:pt x="0" y="316"/>
                  </a:lnTo>
                  <a:lnTo>
                    <a:pt x="4" y="257"/>
                  </a:lnTo>
                  <a:lnTo>
                    <a:pt x="17" y="202"/>
                  </a:lnTo>
                  <a:lnTo>
                    <a:pt x="38" y="151"/>
                  </a:lnTo>
                  <a:lnTo>
                    <a:pt x="67" y="107"/>
                  </a:lnTo>
                  <a:lnTo>
                    <a:pt x="103" y="69"/>
                  </a:lnTo>
                  <a:lnTo>
                    <a:pt x="147" y="40"/>
                  </a:lnTo>
                  <a:lnTo>
                    <a:pt x="197" y="17"/>
                  </a:lnTo>
                  <a:lnTo>
                    <a:pt x="252" y="4"/>
                  </a:lnTo>
                  <a:lnTo>
                    <a:pt x="31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371">
                <a:defRPr/>
              </a:pPr>
              <a:endParaRPr lang="en-US" sz="1903" dirty="0">
                <a:solidFill>
                  <a:prstClr val="white"/>
                </a:solidFill>
              </a:endParaRPr>
            </a:p>
          </p:txBody>
        </p:sp>
        <p:sp>
          <p:nvSpPr>
            <p:cNvPr id="48" name="Freeform 9"/>
            <p:cNvSpPr>
              <a:spLocks/>
            </p:cNvSpPr>
            <p:nvPr/>
          </p:nvSpPr>
          <p:spPr bwMode="auto">
            <a:xfrm>
              <a:off x="1550885" y="1435414"/>
              <a:ext cx="107181" cy="188690"/>
            </a:xfrm>
            <a:custGeom>
              <a:avLst/>
              <a:gdLst>
                <a:gd name="T0" fmla="*/ 279 w 334"/>
                <a:gd name="T1" fmla="*/ 0 h 587"/>
                <a:gd name="T2" fmla="*/ 309 w 334"/>
                <a:gd name="T3" fmla="*/ 2 h 587"/>
                <a:gd name="T4" fmla="*/ 332 w 334"/>
                <a:gd name="T5" fmla="*/ 7 h 587"/>
                <a:gd name="T6" fmla="*/ 334 w 334"/>
                <a:gd name="T7" fmla="*/ 9 h 587"/>
                <a:gd name="T8" fmla="*/ 334 w 334"/>
                <a:gd name="T9" fmla="*/ 145 h 587"/>
                <a:gd name="T10" fmla="*/ 328 w 334"/>
                <a:gd name="T11" fmla="*/ 141 h 587"/>
                <a:gd name="T12" fmla="*/ 317 w 334"/>
                <a:gd name="T13" fmla="*/ 135 h 587"/>
                <a:gd name="T14" fmla="*/ 298 w 334"/>
                <a:gd name="T15" fmla="*/ 129 h 587"/>
                <a:gd name="T16" fmla="*/ 277 w 334"/>
                <a:gd name="T17" fmla="*/ 124 h 587"/>
                <a:gd name="T18" fmla="*/ 256 w 334"/>
                <a:gd name="T19" fmla="*/ 122 h 587"/>
                <a:gd name="T20" fmla="*/ 223 w 334"/>
                <a:gd name="T21" fmla="*/ 127 h 587"/>
                <a:gd name="T22" fmla="*/ 193 w 334"/>
                <a:gd name="T23" fmla="*/ 143 h 587"/>
                <a:gd name="T24" fmla="*/ 168 w 334"/>
                <a:gd name="T25" fmla="*/ 169 h 587"/>
                <a:gd name="T26" fmla="*/ 151 w 334"/>
                <a:gd name="T27" fmla="*/ 204 h 587"/>
                <a:gd name="T28" fmla="*/ 139 w 334"/>
                <a:gd name="T29" fmla="*/ 244 h 587"/>
                <a:gd name="T30" fmla="*/ 135 w 334"/>
                <a:gd name="T31" fmla="*/ 291 h 587"/>
                <a:gd name="T32" fmla="*/ 135 w 334"/>
                <a:gd name="T33" fmla="*/ 587 h 587"/>
                <a:gd name="T34" fmla="*/ 0 w 334"/>
                <a:gd name="T35" fmla="*/ 587 h 587"/>
                <a:gd name="T36" fmla="*/ 0 w 334"/>
                <a:gd name="T37" fmla="*/ 9 h 587"/>
                <a:gd name="T38" fmla="*/ 135 w 334"/>
                <a:gd name="T39" fmla="*/ 9 h 587"/>
                <a:gd name="T40" fmla="*/ 135 w 334"/>
                <a:gd name="T41" fmla="*/ 110 h 587"/>
                <a:gd name="T42" fmla="*/ 135 w 334"/>
                <a:gd name="T43" fmla="*/ 110 h 587"/>
                <a:gd name="T44" fmla="*/ 151 w 334"/>
                <a:gd name="T45" fmla="*/ 80 h 587"/>
                <a:gd name="T46" fmla="*/ 168 w 334"/>
                <a:gd name="T47" fmla="*/ 53 h 587"/>
                <a:gd name="T48" fmla="*/ 189 w 334"/>
                <a:gd name="T49" fmla="*/ 32 h 587"/>
                <a:gd name="T50" fmla="*/ 216 w 334"/>
                <a:gd name="T51" fmla="*/ 15 h 587"/>
                <a:gd name="T52" fmla="*/ 246 w 334"/>
                <a:gd name="T53" fmla="*/ 3 h 587"/>
                <a:gd name="T54" fmla="*/ 279 w 334"/>
                <a:gd name="T55"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4" h="587">
                  <a:moveTo>
                    <a:pt x="279" y="0"/>
                  </a:moveTo>
                  <a:lnTo>
                    <a:pt x="309" y="2"/>
                  </a:lnTo>
                  <a:lnTo>
                    <a:pt x="332" y="7"/>
                  </a:lnTo>
                  <a:lnTo>
                    <a:pt x="334" y="9"/>
                  </a:lnTo>
                  <a:lnTo>
                    <a:pt x="334" y="145"/>
                  </a:lnTo>
                  <a:lnTo>
                    <a:pt x="328" y="141"/>
                  </a:lnTo>
                  <a:lnTo>
                    <a:pt x="317" y="135"/>
                  </a:lnTo>
                  <a:lnTo>
                    <a:pt x="298" y="129"/>
                  </a:lnTo>
                  <a:lnTo>
                    <a:pt x="277" y="124"/>
                  </a:lnTo>
                  <a:lnTo>
                    <a:pt x="256" y="122"/>
                  </a:lnTo>
                  <a:lnTo>
                    <a:pt x="223" y="127"/>
                  </a:lnTo>
                  <a:lnTo>
                    <a:pt x="193" y="143"/>
                  </a:lnTo>
                  <a:lnTo>
                    <a:pt x="168" y="169"/>
                  </a:lnTo>
                  <a:lnTo>
                    <a:pt x="151" y="204"/>
                  </a:lnTo>
                  <a:lnTo>
                    <a:pt x="139" y="244"/>
                  </a:lnTo>
                  <a:lnTo>
                    <a:pt x="135" y="291"/>
                  </a:lnTo>
                  <a:lnTo>
                    <a:pt x="135" y="587"/>
                  </a:lnTo>
                  <a:lnTo>
                    <a:pt x="0" y="587"/>
                  </a:lnTo>
                  <a:lnTo>
                    <a:pt x="0" y="9"/>
                  </a:lnTo>
                  <a:lnTo>
                    <a:pt x="135" y="9"/>
                  </a:lnTo>
                  <a:lnTo>
                    <a:pt x="135" y="110"/>
                  </a:lnTo>
                  <a:lnTo>
                    <a:pt x="135" y="110"/>
                  </a:lnTo>
                  <a:lnTo>
                    <a:pt x="151" y="80"/>
                  </a:lnTo>
                  <a:lnTo>
                    <a:pt x="168" y="53"/>
                  </a:lnTo>
                  <a:lnTo>
                    <a:pt x="189" y="32"/>
                  </a:lnTo>
                  <a:lnTo>
                    <a:pt x="216" y="15"/>
                  </a:lnTo>
                  <a:lnTo>
                    <a:pt x="246" y="3"/>
                  </a:lnTo>
                  <a:lnTo>
                    <a:pt x="27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371">
                <a:defRPr/>
              </a:pPr>
              <a:endParaRPr lang="en-US" sz="1903" dirty="0">
                <a:solidFill>
                  <a:prstClr val="white"/>
                </a:solidFill>
              </a:endParaRPr>
            </a:p>
          </p:txBody>
        </p:sp>
        <p:sp>
          <p:nvSpPr>
            <p:cNvPr id="49" name="Freeform 10"/>
            <p:cNvSpPr>
              <a:spLocks noEditPoints="1"/>
            </p:cNvSpPr>
            <p:nvPr/>
          </p:nvSpPr>
          <p:spPr bwMode="auto">
            <a:xfrm>
              <a:off x="1661275" y="1434131"/>
              <a:ext cx="190615" cy="193825"/>
            </a:xfrm>
            <a:custGeom>
              <a:avLst/>
              <a:gdLst>
                <a:gd name="T0" fmla="*/ 263 w 593"/>
                <a:gd name="T1" fmla="*/ 114 h 604"/>
                <a:gd name="T2" fmla="*/ 206 w 593"/>
                <a:gd name="T3" fmla="*/ 141 h 604"/>
                <a:gd name="T4" fmla="*/ 164 w 593"/>
                <a:gd name="T5" fmla="*/ 189 h 604"/>
                <a:gd name="T6" fmla="*/ 143 w 593"/>
                <a:gd name="T7" fmla="*/ 261 h 604"/>
                <a:gd name="T8" fmla="*/ 143 w 593"/>
                <a:gd name="T9" fmla="*/ 347 h 604"/>
                <a:gd name="T10" fmla="*/ 164 w 593"/>
                <a:gd name="T11" fmla="*/ 416 h 604"/>
                <a:gd name="T12" fmla="*/ 206 w 593"/>
                <a:gd name="T13" fmla="*/ 465 h 604"/>
                <a:gd name="T14" fmla="*/ 263 w 593"/>
                <a:gd name="T15" fmla="*/ 488 h 604"/>
                <a:gd name="T16" fmla="*/ 336 w 593"/>
                <a:gd name="T17" fmla="*/ 488 h 604"/>
                <a:gd name="T18" fmla="*/ 393 w 593"/>
                <a:gd name="T19" fmla="*/ 465 h 604"/>
                <a:gd name="T20" fmla="*/ 431 w 593"/>
                <a:gd name="T21" fmla="*/ 418 h 604"/>
                <a:gd name="T22" fmla="*/ 450 w 593"/>
                <a:gd name="T23" fmla="*/ 345 h 604"/>
                <a:gd name="T24" fmla="*/ 450 w 593"/>
                <a:gd name="T25" fmla="*/ 257 h 604"/>
                <a:gd name="T26" fmla="*/ 429 w 593"/>
                <a:gd name="T27" fmla="*/ 187 h 604"/>
                <a:gd name="T28" fmla="*/ 389 w 593"/>
                <a:gd name="T29" fmla="*/ 139 h 604"/>
                <a:gd name="T30" fmla="*/ 332 w 593"/>
                <a:gd name="T31" fmla="*/ 114 h 604"/>
                <a:gd name="T32" fmla="*/ 305 w 593"/>
                <a:gd name="T33" fmla="*/ 0 h 604"/>
                <a:gd name="T34" fmla="*/ 404 w 593"/>
                <a:gd name="T35" fmla="*/ 13 h 604"/>
                <a:gd name="T36" fmla="*/ 485 w 593"/>
                <a:gd name="T37" fmla="*/ 51 h 604"/>
                <a:gd name="T38" fmla="*/ 544 w 593"/>
                <a:gd name="T39" fmla="*/ 112 h 604"/>
                <a:gd name="T40" fmla="*/ 580 w 593"/>
                <a:gd name="T41" fmla="*/ 196 h 604"/>
                <a:gd name="T42" fmla="*/ 593 w 593"/>
                <a:gd name="T43" fmla="*/ 297 h 604"/>
                <a:gd name="T44" fmla="*/ 580 w 593"/>
                <a:gd name="T45" fmla="*/ 398 h 604"/>
                <a:gd name="T46" fmla="*/ 542 w 593"/>
                <a:gd name="T47" fmla="*/ 484 h 604"/>
                <a:gd name="T48" fmla="*/ 477 w 593"/>
                <a:gd name="T49" fmla="*/ 551 h 604"/>
                <a:gd name="T50" fmla="*/ 393 w 593"/>
                <a:gd name="T51" fmla="*/ 591 h 604"/>
                <a:gd name="T52" fmla="*/ 292 w 593"/>
                <a:gd name="T53" fmla="*/ 604 h 604"/>
                <a:gd name="T54" fmla="*/ 194 w 593"/>
                <a:gd name="T55" fmla="*/ 591 h 604"/>
                <a:gd name="T56" fmla="*/ 112 w 593"/>
                <a:gd name="T57" fmla="*/ 553 h 604"/>
                <a:gd name="T58" fmla="*/ 51 w 593"/>
                <a:gd name="T59" fmla="*/ 490 h 604"/>
                <a:gd name="T60" fmla="*/ 13 w 593"/>
                <a:gd name="T61" fmla="*/ 408 h 604"/>
                <a:gd name="T62" fmla="*/ 0 w 593"/>
                <a:gd name="T63" fmla="*/ 309 h 604"/>
                <a:gd name="T64" fmla="*/ 13 w 593"/>
                <a:gd name="T65" fmla="*/ 204 h 604"/>
                <a:gd name="T66" fmla="*/ 51 w 593"/>
                <a:gd name="T67" fmla="*/ 118 h 604"/>
                <a:gd name="T68" fmla="*/ 116 w 593"/>
                <a:gd name="T69" fmla="*/ 53 h 604"/>
                <a:gd name="T70" fmla="*/ 200 w 593"/>
                <a:gd name="T71" fmla="*/ 13 h 604"/>
                <a:gd name="T72" fmla="*/ 305 w 593"/>
                <a:gd name="T7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3" h="604">
                  <a:moveTo>
                    <a:pt x="297" y="112"/>
                  </a:moveTo>
                  <a:lnTo>
                    <a:pt x="263" y="114"/>
                  </a:lnTo>
                  <a:lnTo>
                    <a:pt x="233" y="124"/>
                  </a:lnTo>
                  <a:lnTo>
                    <a:pt x="206" y="141"/>
                  </a:lnTo>
                  <a:lnTo>
                    <a:pt x="183" y="162"/>
                  </a:lnTo>
                  <a:lnTo>
                    <a:pt x="164" y="189"/>
                  </a:lnTo>
                  <a:lnTo>
                    <a:pt x="150" y="223"/>
                  </a:lnTo>
                  <a:lnTo>
                    <a:pt x="143" y="261"/>
                  </a:lnTo>
                  <a:lnTo>
                    <a:pt x="141" y="305"/>
                  </a:lnTo>
                  <a:lnTo>
                    <a:pt x="143" y="347"/>
                  </a:lnTo>
                  <a:lnTo>
                    <a:pt x="150" y="383"/>
                  </a:lnTo>
                  <a:lnTo>
                    <a:pt x="164" y="416"/>
                  </a:lnTo>
                  <a:lnTo>
                    <a:pt x="183" y="442"/>
                  </a:lnTo>
                  <a:lnTo>
                    <a:pt x="206" y="465"/>
                  </a:lnTo>
                  <a:lnTo>
                    <a:pt x="233" y="480"/>
                  </a:lnTo>
                  <a:lnTo>
                    <a:pt x="263" y="488"/>
                  </a:lnTo>
                  <a:lnTo>
                    <a:pt x="299" y="492"/>
                  </a:lnTo>
                  <a:lnTo>
                    <a:pt x="336" y="488"/>
                  </a:lnTo>
                  <a:lnTo>
                    <a:pt x="366" y="480"/>
                  </a:lnTo>
                  <a:lnTo>
                    <a:pt x="393" y="465"/>
                  </a:lnTo>
                  <a:lnTo>
                    <a:pt x="414" y="444"/>
                  </a:lnTo>
                  <a:lnTo>
                    <a:pt x="431" y="418"/>
                  </a:lnTo>
                  <a:lnTo>
                    <a:pt x="443" y="383"/>
                  </a:lnTo>
                  <a:lnTo>
                    <a:pt x="450" y="345"/>
                  </a:lnTo>
                  <a:lnTo>
                    <a:pt x="452" y="301"/>
                  </a:lnTo>
                  <a:lnTo>
                    <a:pt x="450" y="257"/>
                  </a:lnTo>
                  <a:lnTo>
                    <a:pt x="443" y="219"/>
                  </a:lnTo>
                  <a:lnTo>
                    <a:pt x="429" y="187"/>
                  </a:lnTo>
                  <a:lnTo>
                    <a:pt x="412" y="160"/>
                  </a:lnTo>
                  <a:lnTo>
                    <a:pt x="389" y="139"/>
                  </a:lnTo>
                  <a:lnTo>
                    <a:pt x="362" y="124"/>
                  </a:lnTo>
                  <a:lnTo>
                    <a:pt x="332" y="114"/>
                  </a:lnTo>
                  <a:lnTo>
                    <a:pt x="297" y="112"/>
                  </a:lnTo>
                  <a:close/>
                  <a:moveTo>
                    <a:pt x="305" y="0"/>
                  </a:moveTo>
                  <a:lnTo>
                    <a:pt x="357" y="4"/>
                  </a:lnTo>
                  <a:lnTo>
                    <a:pt x="404" y="13"/>
                  </a:lnTo>
                  <a:lnTo>
                    <a:pt x="446" y="28"/>
                  </a:lnTo>
                  <a:lnTo>
                    <a:pt x="485" y="51"/>
                  </a:lnTo>
                  <a:lnTo>
                    <a:pt x="517" y="78"/>
                  </a:lnTo>
                  <a:lnTo>
                    <a:pt x="544" y="112"/>
                  </a:lnTo>
                  <a:lnTo>
                    <a:pt x="565" y="152"/>
                  </a:lnTo>
                  <a:lnTo>
                    <a:pt x="580" y="196"/>
                  </a:lnTo>
                  <a:lnTo>
                    <a:pt x="590" y="244"/>
                  </a:lnTo>
                  <a:lnTo>
                    <a:pt x="593" y="297"/>
                  </a:lnTo>
                  <a:lnTo>
                    <a:pt x="590" y="351"/>
                  </a:lnTo>
                  <a:lnTo>
                    <a:pt x="580" y="398"/>
                  </a:lnTo>
                  <a:lnTo>
                    <a:pt x="565" y="444"/>
                  </a:lnTo>
                  <a:lnTo>
                    <a:pt x="542" y="484"/>
                  </a:lnTo>
                  <a:lnTo>
                    <a:pt x="511" y="521"/>
                  </a:lnTo>
                  <a:lnTo>
                    <a:pt x="477" y="551"/>
                  </a:lnTo>
                  <a:lnTo>
                    <a:pt x="437" y="574"/>
                  </a:lnTo>
                  <a:lnTo>
                    <a:pt x="393" y="591"/>
                  </a:lnTo>
                  <a:lnTo>
                    <a:pt x="345" y="601"/>
                  </a:lnTo>
                  <a:lnTo>
                    <a:pt x="292" y="604"/>
                  </a:lnTo>
                  <a:lnTo>
                    <a:pt x="240" y="601"/>
                  </a:lnTo>
                  <a:lnTo>
                    <a:pt x="194" y="591"/>
                  </a:lnTo>
                  <a:lnTo>
                    <a:pt x="150" y="576"/>
                  </a:lnTo>
                  <a:lnTo>
                    <a:pt x="112" y="553"/>
                  </a:lnTo>
                  <a:lnTo>
                    <a:pt x="80" y="524"/>
                  </a:lnTo>
                  <a:lnTo>
                    <a:pt x="51" y="490"/>
                  </a:lnTo>
                  <a:lnTo>
                    <a:pt x="28" y="452"/>
                  </a:lnTo>
                  <a:lnTo>
                    <a:pt x="13" y="408"/>
                  </a:lnTo>
                  <a:lnTo>
                    <a:pt x="3" y="360"/>
                  </a:lnTo>
                  <a:lnTo>
                    <a:pt x="0" y="309"/>
                  </a:lnTo>
                  <a:lnTo>
                    <a:pt x="3" y="254"/>
                  </a:lnTo>
                  <a:lnTo>
                    <a:pt x="13" y="204"/>
                  </a:lnTo>
                  <a:lnTo>
                    <a:pt x="28" y="158"/>
                  </a:lnTo>
                  <a:lnTo>
                    <a:pt x="51" y="118"/>
                  </a:lnTo>
                  <a:lnTo>
                    <a:pt x="82" y="82"/>
                  </a:lnTo>
                  <a:lnTo>
                    <a:pt x="116" y="53"/>
                  </a:lnTo>
                  <a:lnTo>
                    <a:pt x="156" y="30"/>
                  </a:lnTo>
                  <a:lnTo>
                    <a:pt x="200" y="13"/>
                  </a:lnTo>
                  <a:lnTo>
                    <a:pt x="252" y="4"/>
                  </a:lnTo>
                  <a:lnTo>
                    <a:pt x="30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371">
                <a:defRPr/>
              </a:pPr>
              <a:endParaRPr lang="en-US" sz="1903" dirty="0">
                <a:solidFill>
                  <a:prstClr val="white"/>
                </a:solidFill>
              </a:endParaRPr>
            </a:p>
          </p:txBody>
        </p:sp>
        <p:sp>
          <p:nvSpPr>
            <p:cNvPr id="50" name="Freeform 11"/>
            <p:cNvSpPr>
              <a:spLocks/>
            </p:cNvSpPr>
            <p:nvPr/>
          </p:nvSpPr>
          <p:spPr bwMode="auto">
            <a:xfrm>
              <a:off x="1873070" y="1434131"/>
              <a:ext cx="123226" cy="193825"/>
            </a:xfrm>
            <a:custGeom>
              <a:avLst/>
              <a:gdLst>
                <a:gd name="T0" fmla="*/ 252 w 384"/>
                <a:gd name="T1" fmla="*/ 2 h 604"/>
                <a:gd name="T2" fmla="*/ 323 w 384"/>
                <a:gd name="T3" fmla="*/ 15 h 604"/>
                <a:gd name="T4" fmla="*/ 354 w 384"/>
                <a:gd name="T5" fmla="*/ 25 h 604"/>
                <a:gd name="T6" fmla="*/ 348 w 384"/>
                <a:gd name="T7" fmla="*/ 147 h 604"/>
                <a:gd name="T8" fmla="*/ 287 w 384"/>
                <a:gd name="T9" fmla="*/ 118 h 604"/>
                <a:gd name="T10" fmla="*/ 216 w 384"/>
                <a:gd name="T11" fmla="*/ 107 h 604"/>
                <a:gd name="T12" fmla="*/ 174 w 384"/>
                <a:gd name="T13" fmla="*/ 114 h 604"/>
                <a:gd name="T14" fmla="*/ 147 w 384"/>
                <a:gd name="T15" fmla="*/ 135 h 604"/>
                <a:gd name="T16" fmla="*/ 138 w 384"/>
                <a:gd name="T17" fmla="*/ 166 h 604"/>
                <a:gd name="T18" fmla="*/ 153 w 384"/>
                <a:gd name="T19" fmla="*/ 210 h 604"/>
                <a:gd name="T20" fmla="*/ 197 w 384"/>
                <a:gd name="T21" fmla="*/ 236 h 604"/>
                <a:gd name="T22" fmla="*/ 285 w 384"/>
                <a:gd name="T23" fmla="*/ 274 h 604"/>
                <a:gd name="T24" fmla="*/ 350 w 384"/>
                <a:gd name="T25" fmla="*/ 324 h 604"/>
                <a:gd name="T26" fmla="*/ 380 w 384"/>
                <a:gd name="T27" fmla="*/ 387 h 604"/>
                <a:gd name="T28" fmla="*/ 380 w 384"/>
                <a:gd name="T29" fmla="*/ 463 h 604"/>
                <a:gd name="T30" fmla="*/ 348 w 384"/>
                <a:gd name="T31" fmla="*/ 528 h 604"/>
                <a:gd name="T32" fmla="*/ 287 w 384"/>
                <a:gd name="T33" fmla="*/ 576 h 604"/>
                <a:gd name="T34" fmla="*/ 203 w 384"/>
                <a:gd name="T35" fmla="*/ 601 h 604"/>
                <a:gd name="T36" fmla="*/ 117 w 384"/>
                <a:gd name="T37" fmla="*/ 603 h 604"/>
                <a:gd name="T38" fmla="*/ 35 w 384"/>
                <a:gd name="T39" fmla="*/ 585 h 604"/>
                <a:gd name="T40" fmla="*/ 0 w 384"/>
                <a:gd name="T41" fmla="*/ 572 h 604"/>
                <a:gd name="T42" fmla="*/ 6 w 384"/>
                <a:gd name="T43" fmla="*/ 444 h 604"/>
                <a:gd name="T44" fmla="*/ 82 w 384"/>
                <a:gd name="T45" fmla="*/ 482 h 604"/>
                <a:gd name="T46" fmla="*/ 159 w 384"/>
                <a:gd name="T47" fmla="*/ 496 h 604"/>
                <a:gd name="T48" fmla="*/ 214 w 384"/>
                <a:gd name="T49" fmla="*/ 488 h 604"/>
                <a:gd name="T50" fmla="*/ 243 w 384"/>
                <a:gd name="T51" fmla="*/ 459 h 604"/>
                <a:gd name="T52" fmla="*/ 245 w 384"/>
                <a:gd name="T53" fmla="*/ 421 h 604"/>
                <a:gd name="T54" fmla="*/ 226 w 384"/>
                <a:gd name="T55" fmla="*/ 395 h 604"/>
                <a:gd name="T56" fmla="*/ 189 w 384"/>
                <a:gd name="T57" fmla="*/ 372 h 604"/>
                <a:gd name="T58" fmla="*/ 138 w 384"/>
                <a:gd name="T59" fmla="*/ 349 h 604"/>
                <a:gd name="T60" fmla="*/ 77 w 384"/>
                <a:gd name="T61" fmla="*/ 316 h 604"/>
                <a:gd name="T62" fmla="*/ 31 w 384"/>
                <a:gd name="T63" fmla="*/ 276 h 604"/>
                <a:gd name="T64" fmla="*/ 4 w 384"/>
                <a:gd name="T65" fmla="*/ 215 h 604"/>
                <a:gd name="T66" fmla="*/ 4 w 384"/>
                <a:gd name="T67" fmla="*/ 139 h 604"/>
                <a:gd name="T68" fmla="*/ 35 w 384"/>
                <a:gd name="T69" fmla="*/ 76 h 604"/>
                <a:gd name="T70" fmla="*/ 96 w 384"/>
                <a:gd name="T71" fmla="*/ 27 h 604"/>
                <a:gd name="T72" fmla="*/ 174 w 384"/>
                <a:gd name="T73" fmla="*/ 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4" h="604">
                  <a:moveTo>
                    <a:pt x="222" y="0"/>
                  </a:moveTo>
                  <a:lnTo>
                    <a:pt x="252" y="2"/>
                  </a:lnTo>
                  <a:lnTo>
                    <a:pt x="289" y="7"/>
                  </a:lnTo>
                  <a:lnTo>
                    <a:pt x="323" y="15"/>
                  </a:lnTo>
                  <a:lnTo>
                    <a:pt x="352" y="25"/>
                  </a:lnTo>
                  <a:lnTo>
                    <a:pt x="354" y="25"/>
                  </a:lnTo>
                  <a:lnTo>
                    <a:pt x="354" y="151"/>
                  </a:lnTo>
                  <a:lnTo>
                    <a:pt x="348" y="147"/>
                  </a:lnTo>
                  <a:lnTo>
                    <a:pt x="319" y="131"/>
                  </a:lnTo>
                  <a:lnTo>
                    <a:pt x="287" y="118"/>
                  </a:lnTo>
                  <a:lnTo>
                    <a:pt x="252" y="110"/>
                  </a:lnTo>
                  <a:lnTo>
                    <a:pt x="216" y="107"/>
                  </a:lnTo>
                  <a:lnTo>
                    <a:pt x="193" y="109"/>
                  </a:lnTo>
                  <a:lnTo>
                    <a:pt x="174" y="114"/>
                  </a:lnTo>
                  <a:lnTo>
                    <a:pt x="159" y="124"/>
                  </a:lnTo>
                  <a:lnTo>
                    <a:pt x="147" y="135"/>
                  </a:lnTo>
                  <a:lnTo>
                    <a:pt x="140" y="149"/>
                  </a:lnTo>
                  <a:lnTo>
                    <a:pt x="138" y="166"/>
                  </a:lnTo>
                  <a:lnTo>
                    <a:pt x="142" y="191"/>
                  </a:lnTo>
                  <a:lnTo>
                    <a:pt x="153" y="210"/>
                  </a:lnTo>
                  <a:lnTo>
                    <a:pt x="170" y="221"/>
                  </a:lnTo>
                  <a:lnTo>
                    <a:pt x="197" y="236"/>
                  </a:lnTo>
                  <a:lnTo>
                    <a:pt x="235" y="252"/>
                  </a:lnTo>
                  <a:lnTo>
                    <a:pt x="285" y="274"/>
                  </a:lnTo>
                  <a:lnTo>
                    <a:pt x="323" y="299"/>
                  </a:lnTo>
                  <a:lnTo>
                    <a:pt x="350" y="324"/>
                  </a:lnTo>
                  <a:lnTo>
                    <a:pt x="369" y="355"/>
                  </a:lnTo>
                  <a:lnTo>
                    <a:pt x="380" y="387"/>
                  </a:lnTo>
                  <a:lnTo>
                    <a:pt x="384" y="423"/>
                  </a:lnTo>
                  <a:lnTo>
                    <a:pt x="380" y="463"/>
                  </a:lnTo>
                  <a:lnTo>
                    <a:pt x="369" y="498"/>
                  </a:lnTo>
                  <a:lnTo>
                    <a:pt x="348" y="528"/>
                  </a:lnTo>
                  <a:lnTo>
                    <a:pt x="321" y="555"/>
                  </a:lnTo>
                  <a:lnTo>
                    <a:pt x="287" y="576"/>
                  </a:lnTo>
                  <a:lnTo>
                    <a:pt x="249" y="591"/>
                  </a:lnTo>
                  <a:lnTo>
                    <a:pt x="203" y="601"/>
                  </a:lnTo>
                  <a:lnTo>
                    <a:pt x="153" y="604"/>
                  </a:lnTo>
                  <a:lnTo>
                    <a:pt x="117" y="603"/>
                  </a:lnTo>
                  <a:lnTo>
                    <a:pt x="75" y="595"/>
                  </a:lnTo>
                  <a:lnTo>
                    <a:pt x="35" y="585"/>
                  </a:lnTo>
                  <a:lnTo>
                    <a:pt x="2" y="572"/>
                  </a:lnTo>
                  <a:lnTo>
                    <a:pt x="0" y="572"/>
                  </a:lnTo>
                  <a:lnTo>
                    <a:pt x="0" y="440"/>
                  </a:lnTo>
                  <a:lnTo>
                    <a:pt x="6" y="444"/>
                  </a:lnTo>
                  <a:lnTo>
                    <a:pt x="42" y="465"/>
                  </a:lnTo>
                  <a:lnTo>
                    <a:pt x="82" y="482"/>
                  </a:lnTo>
                  <a:lnTo>
                    <a:pt x="123" y="494"/>
                  </a:lnTo>
                  <a:lnTo>
                    <a:pt x="159" y="496"/>
                  </a:lnTo>
                  <a:lnTo>
                    <a:pt x="189" y="494"/>
                  </a:lnTo>
                  <a:lnTo>
                    <a:pt x="214" y="488"/>
                  </a:lnTo>
                  <a:lnTo>
                    <a:pt x="233" y="477"/>
                  </a:lnTo>
                  <a:lnTo>
                    <a:pt x="243" y="459"/>
                  </a:lnTo>
                  <a:lnTo>
                    <a:pt x="247" y="439"/>
                  </a:lnTo>
                  <a:lnTo>
                    <a:pt x="245" y="421"/>
                  </a:lnTo>
                  <a:lnTo>
                    <a:pt x="239" y="406"/>
                  </a:lnTo>
                  <a:lnTo>
                    <a:pt x="226" y="395"/>
                  </a:lnTo>
                  <a:lnTo>
                    <a:pt x="209" y="381"/>
                  </a:lnTo>
                  <a:lnTo>
                    <a:pt x="189" y="372"/>
                  </a:lnTo>
                  <a:lnTo>
                    <a:pt x="167" y="360"/>
                  </a:lnTo>
                  <a:lnTo>
                    <a:pt x="138" y="349"/>
                  </a:lnTo>
                  <a:lnTo>
                    <a:pt x="103" y="334"/>
                  </a:lnTo>
                  <a:lnTo>
                    <a:pt x="77" y="316"/>
                  </a:lnTo>
                  <a:lnTo>
                    <a:pt x="54" y="301"/>
                  </a:lnTo>
                  <a:lnTo>
                    <a:pt x="31" y="276"/>
                  </a:lnTo>
                  <a:lnTo>
                    <a:pt x="14" y="248"/>
                  </a:lnTo>
                  <a:lnTo>
                    <a:pt x="4" y="215"/>
                  </a:lnTo>
                  <a:lnTo>
                    <a:pt x="0" y="177"/>
                  </a:lnTo>
                  <a:lnTo>
                    <a:pt x="4" y="139"/>
                  </a:lnTo>
                  <a:lnTo>
                    <a:pt x="16" y="105"/>
                  </a:lnTo>
                  <a:lnTo>
                    <a:pt x="35" y="76"/>
                  </a:lnTo>
                  <a:lnTo>
                    <a:pt x="61" y="49"/>
                  </a:lnTo>
                  <a:lnTo>
                    <a:pt x="96" y="27"/>
                  </a:lnTo>
                  <a:lnTo>
                    <a:pt x="132" y="11"/>
                  </a:lnTo>
                  <a:lnTo>
                    <a:pt x="174" y="4"/>
                  </a:lnTo>
                  <a:lnTo>
                    <a:pt x="22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371">
                <a:defRPr/>
              </a:pPr>
              <a:endParaRPr lang="en-US" sz="1903" dirty="0">
                <a:solidFill>
                  <a:prstClr val="white"/>
                </a:solidFill>
              </a:endParaRPr>
            </a:p>
          </p:txBody>
        </p:sp>
        <p:sp>
          <p:nvSpPr>
            <p:cNvPr id="51" name="Freeform 12"/>
            <p:cNvSpPr>
              <a:spLocks noEditPoints="1"/>
            </p:cNvSpPr>
            <p:nvPr/>
          </p:nvSpPr>
          <p:spPr bwMode="auto">
            <a:xfrm>
              <a:off x="2014908" y="1434131"/>
              <a:ext cx="190615" cy="193825"/>
            </a:xfrm>
            <a:custGeom>
              <a:avLst/>
              <a:gdLst>
                <a:gd name="T0" fmla="*/ 264 w 594"/>
                <a:gd name="T1" fmla="*/ 114 h 604"/>
                <a:gd name="T2" fmla="*/ 207 w 594"/>
                <a:gd name="T3" fmla="*/ 141 h 604"/>
                <a:gd name="T4" fmla="*/ 165 w 594"/>
                <a:gd name="T5" fmla="*/ 189 h 604"/>
                <a:gd name="T6" fmla="*/ 144 w 594"/>
                <a:gd name="T7" fmla="*/ 261 h 604"/>
                <a:gd name="T8" fmla="*/ 144 w 594"/>
                <a:gd name="T9" fmla="*/ 347 h 604"/>
                <a:gd name="T10" fmla="*/ 165 w 594"/>
                <a:gd name="T11" fmla="*/ 416 h 604"/>
                <a:gd name="T12" fmla="*/ 207 w 594"/>
                <a:gd name="T13" fmla="*/ 465 h 604"/>
                <a:gd name="T14" fmla="*/ 264 w 594"/>
                <a:gd name="T15" fmla="*/ 488 h 604"/>
                <a:gd name="T16" fmla="*/ 337 w 594"/>
                <a:gd name="T17" fmla="*/ 488 h 604"/>
                <a:gd name="T18" fmla="*/ 392 w 594"/>
                <a:gd name="T19" fmla="*/ 465 h 604"/>
                <a:gd name="T20" fmla="*/ 432 w 594"/>
                <a:gd name="T21" fmla="*/ 418 h 604"/>
                <a:gd name="T22" fmla="*/ 451 w 594"/>
                <a:gd name="T23" fmla="*/ 345 h 604"/>
                <a:gd name="T24" fmla="*/ 451 w 594"/>
                <a:gd name="T25" fmla="*/ 257 h 604"/>
                <a:gd name="T26" fmla="*/ 430 w 594"/>
                <a:gd name="T27" fmla="*/ 187 h 604"/>
                <a:gd name="T28" fmla="*/ 390 w 594"/>
                <a:gd name="T29" fmla="*/ 139 h 604"/>
                <a:gd name="T30" fmla="*/ 333 w 594"/>
                <a:gd name="T31" fmla="*/ 114 h 604"/>
                <a:gd name="T32" fmla="*/ 306 w 594"/>
                <a:gd name="T33" fmla="*/ 0 h 604"/>
                <a:gd name="T34" fmla="*/ 405 w 594"/>
                <a:gd name="T35" fmla="*/ 13 h 604"/>
                <a:gd name="T36" fmla="*/ 485 w 594"/>
                <a:gd name="T37" fmla="*/ 51 h 604"/>
                <a:gd name="T38" fmla="*/ 545 w 594"/>
                <a:gd name="T39" fmla="*/ 112 h 604"/>
                <a:gd name="T40" fmla="*/ 581 w 594"/>
                <a:gd name="T41" fmla="*/ 196 h 604"/>
                <a:gd name="T42" fmla="*/ 594 w 594"/>
                <a:gd name="T43" fmla="*/ 297 h 604"/>
                <a:gd name="T44" fmla="*/ 581 w 594"/>
                <a:gd name="T45" fmla="*/ 398 h 604"/>
                <a:gd name="T46" fmla="*/ 543 w 594"/>
                <a:gd name="T47" fmla="*/ 484 h 604"/>
                <a:gd name="T48" fmla="*/ 478 w 594"/>
                <a:gd name="T49" fmla="*/ 551 h 604"/>
                <a:gd name="T50" fmla="*/ 394 w 594"/>
                <a:gd name="T51" fmla="*/ 591 h 604"/>
                <a:gd name="T52" fmla="*/ 293 w 594"/>
                <a:gd name="T53" fmla="*/ 604 h 604"/>
                <a:gd name="T54" fmla="*/ 195 w 594"/>
                <a:gd name="T55" fmla="*/ 591 h 604"/>
                <a:gd name="T56" fmla="*/ 113 w 594"/>
                <a:gd name="T57" fmla="*/ 553 h 604"/>
                <a:gd name="T58" fmla="*/ 52 w 594"/>
                <a:gd name="T59" fmla="*/ 490 h 604"/>
                <a:gd name="T60" fmla="*/ 14 w 594"/>
                <a:gd name="T61" fmla="*/ 408 h 604"/>
                <a:gd name="T62" fmla="*/ 0 w 594"/>
                <a:gd name="T63" fmla="*/ 309 h 604"/>
                <a:gd name="T64" fmla="*/ 14 w 594"/>
                <a:gd name="T65" fmla="*/ 204 h 604"/>
                <a:gd name="T66" fmla="*/ 52 w 594"/>
                <a:gd name="T67" fmla="*/ 118 h 604"/>
                <a:gd name="T68" fmla="*/ 117 w 594"/>
                <a:gd name="T69" fmla="*/ 53 h 604"/>
                <a:gd name="T70" fmla="*/ 201 w 594"/>
                <a:gd name="T71" fmla="*/ 13 h 604"/>
                <a:gd name="T72" fmla="*/ 306 w 594"/>
                <a:gd name="T7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4" h="604">
                  <a:moveTo>
                    <a:pt x="298" y="112"/>
                  </a:moveTo>
                  <a:lnTo>
                    <a:pt x="264" y="114"/>
                  </a:lnTo>
                  <a:lnTo>
                    <a:pt x="233" y="124"/>
                  </a:lnTo>
                  <a:lnTo>
                    <a:pt x="207" y="141"/>
                  </a:lnTo>
                  <a:lnTo>
                    <a:pt x="184" y="162"/>
                  </a:lnTo>
                  <a:lnTo>
                    <a:pt x="165" y="189"/>
                  </a:lnTo>
                  <a:lnTo>
                    <a:pt x="151" y="223"/>
                  </a:lnTo>
                  <a:lnTo>
                    <a:pt x="144" y="261"/>
                  </a:lnTo>
                  <a:lnTo>
                    <a:pt x="142" y="305"/>
                  </a:lnTo>
                  <a:lnTo>
                    <a:pt x="144" y="347"/>
                  </a:lnTo>
                  <a:lnTo>
                    <a:pt x="151" y="383"/>
                  </a:lnTo>
                  <a:lnTo>
                    <a:pt x="165" y="416"/>
                  </a:lnTo>
                  <a:lnTo>
                    <a:pt x="184" y="442"/>
                  </a:lnTo>
                  <a:lnTo>
                    <a:pt x="207" y="465"/>
                  </a:lnTo>
                  <a:lnTo>
                    <a:pt x="233" y="480"/>
                  </a:lnTo>
                  <a:lnTo>
                    <a:pt x="264" y="488"/>
                  </a:lnTo>
                  <a:lnTo>
                    <a:pt x="300" y="492"/>
                  </a:lnTo>
                  <a:lnTo>
                    <a:pt x="337" y="488"/>
                  </a:lnTo>
                  <a:lnTo>
                    <a:pt x="367" y="480"/>
                  </a:lnTo>
                  <a:lnTo>
                    <a:pt x="392" y="465"/>
                  </a:lnTo>
                  <a:lnTo>
                    <a:pt x="415" y="444"/>
                  </a:lnTo>
                  <a:lnTo>
                    <a:pt x="432" y="418"/>
                  </a:lnTo>
                  <a:lnTo>
                    <a:pt x="443" y="383"/>
                  </a:lnTo>
                  <a:lnTo>
                    <a:pt x="451" y="345"/>
                  </a:lnTo>
                  <a:lnTo>
                    <a:pt x="453" y="301"/>
                  </a:lnTo>
                  <a:lnTo>
                    <a:pt x="451" y="257"/>
                  </a:lnTo>
                  <a:lnTo>
                    <a:pt x="443" y="219"/>
                  </a:lnTo>
                  <a:lnTo>
                    <a:pt x="430" y="187"/>
                  </a:lnTo>
                  <a:lnTo>
                    <a:pt x="411" y="160"/>
                  </a:lnTo>
                  <a:lnTo>
                    <a:pt x="390" y="139"/>
                  </a:lnTo>
                  <a:lnTo>
                    <a:pt x="363" y="124"/>
                  </a:lnTo>
                  <a:lnTo>
                    <a:pt x="333" y="114"/>
                  </a:lnTo>
                  <a:lnTo>
                    <a:pt x="298" y="112"/>
                  </a:lnTo>
                  <a:close/>
                  <a:moveTo>
                    <a:pt x="306" y="0"/>
                  </a:moveTo>
                  <a:lnTo>
                    <a:pt x="358" y="4"/>
                  </a:lnTo>
                  <a:lnTo>
                    <a:pt x="405" y="13"/>
                  </a:lnTo>
                  <a:lnTo>
                    <a:pt x="447" y="28"/>
                  </a:lnTo>
                  <a:lnTo>
                    <a:pt x="485" y="51"/>
                  </a:lnTo>
                  <a:lnTo>
                    <a:pt x="518" y="78"/>
                  </a:lnTo>
                  <a:lnTo>
                    <a:pt x="545" y="112"/>
                  </a:lnTo>
                  <a:lnTo>
                    <a:pt x="566" y="152"/>
                  </a:lnTo>
                  <a:lnTo>
                    <a:pt x="581" y="196"/>
                  </a:lnTo>
                  <a:lnTo>
                    <a:pt x="591" y="244"/>
                  </a:lnTo>
                  <a:lnTo>
                    <a:pt x="594" y="297"/>
                  </a:lnTo>
                  <a:lnTo>
                    <a:pt x="591" y="351"/>
                  </a:lnTo>
                  <a:lnTo>
                    <a:pt x="581" y="398"/>
                  </a:lnTo>
                  <a:lnTo>
                    <a:pt x="564" y="444"/>
                  </a:lnTo>
                  <a:lnTo>
                    <a:pt x="543" y="484"/>
                  </a:lnTo>
                  <a:lnTo>
                    <a:pt x="512" y="521"/>
                  </a:lnTo>
                  <a:lnTo>
                    <a:pt x="478" y="551"/>
                  </a:lnTo>
                  <a:lnTo>
                    <a:pt x="438" y="574"/>
                  </a:lnTo>
                  <a:lnTo>
                    <a:pt x="394" y="591"/>
                  </a:lnTo>
                  <a:lnTo>
                    <a:pt x="346" y="601"/>
                  </a:lnTo>
                  <a:lnTo>
                    <a:pt x="293" y="604"/>
                  </a:lnTo>
                  <a:lnTo>
                    <a:pt x="241" y="601"/>
                  </a:lnTo>
                  <a:lnTo>
                    <a:pt x="195" y="591"/>
                  </a:lnTo>
                  <a:lnTo>
                    <a:pt x="151" y="576"/>
                  </a:lnTo>
                  <a:lnTo>
                    <a:pt x="113" y="553"/>
                  </a:lnTo>
                  <a:lnTo>
                    <a:pt x="79" y="524"/>
                  </a:lnTo>
                  <a:lnTo>
                    <a:pt x="52" y="490"/>
                  </a:lnTo>
                  <a:lnTo>
                    <a:pt x="29" y="452"/>
                  </a:lnTo>
                  <a:lnTo>
                    <a:pt x="14" y="408"/>
                  </a:lnTo>
                  <a:lnTo>
                    <a:pt x="4" y="360"/>
                  </a:lnTo>
                  <a:lnTo>
                    <a:pt x="0" y="309"/>
                  </a:lnTo>
                  <a:lnTo>
                    <a:pt x="4" y="254"/>
                  </a:lnTo>
                  <a:lnTo>
                    <a:pt x="14" y="204"/>
                  </a:lnTo>
                  <a:lnTo>
                    <a:pt x="29" y="158"/>
                  </a:lnTo>
                  <a:lnTo>
                    <a:pt x="52" y="118"/>
                  </a:lnTo>
                  <a:lnTo>
                    <a:pt x="81" y="82"/>
                  </a:lnTo>
                  <a:lnTo>
                    <a:pt x="117" y="53"/>
                  </a:lnTo>
                  <a:lnTo>
                    <a:pt x="157" y="30"/>
                  </a:lnTo>
                  <a:lnTo>
                    <a:pt x="201" y="13"/>
                  </a:lnTo>
                  <a:lnTo>
                    <a:pt x="251" y="4"/>
                  </a:lnTo>
                  <a:lnTo>
                    <a:pt x="30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371">
                <a:defRPr/>
              </a:pPr>
              <a:endParaRPr lang="en-US" sz="1903" dirty="0">
                <a:solidFill>
                  <a:prstClr val="white"/>
                </a:solidFill>
              </a:endParaRPr>
            </a:p>
          </p:txBody>
        </p:sp>
        <p:sp>
          <p:nvSpPr>
            <p:cNvPr id="52" name="Freeform 13"/>
            <p:cNvSpPr>
              <a:spLocks/>
            </p:cNvSpPr>
            <p:nvPr/>
          </p:nvSpPr>
          <p:spPr bwMode="auto">
            <a:xfrm>
              <a:off x="2210016" y="1346845"/>
              <a:ext cx="227840" cy="281110"/>
            </a:xfrm>
            <a:custGeom>
              <a:avLst/>
              <a:gdLst>
                <a:gd name="T0" fmla="*/ 347 w 710"/>
                <a:gd name="T1" fmla="*/ 2 h 877"/>
                <a:gd name="T2" fmla="*/ 384 w 710"/>
                <a:gd name="T3" fmla="*/ 12 h 877"/>
                <a:gd name="T4" fmla="*/ 378 w 710"/>
                <a:gd name="T5" fmla="*/ 124 h 877"/>
                <a:gd name="T6" fmla="*/ 319 w 710"/>
                <a:gd name="T7" fmla="*/ 111 h 877"/>
                <a:gd name="T8" fmla="*/ 273 w 710"/>
                <a:gd name="T9" fmla="*/ 122 h 877"/>
                <a:gd name="T10" fmla="*/ 242 w 710"/>
                <a:gd name="T11" fmla="*/ 157 h 877"/>
                <a:gd name="T12" fmla="*/ 233 w 710"/>
                <a:gd name="T13" fmla="*/ 214 h 877"/>
                <a:gd name="T14" fmla="*/ 437 w 710"/>
                <a:gd name="T15" fmla="*/ 286 h 877"/>
                <a:gd name="T16" fmla="*/ 439 w 710"/>
                <a:gd name="T17" fmla="*/ 155 h 877"/>
                <a:gd name="T18" fmla="*/ 573 w 710"/>
                <a:gd name="T19" fmla="*/ 115 h 877"/>
                <a:gd name="T20" fmla="*/ 710 w 710"/>
                <a:gd name="T21" fmla="*/ 286 h 877"/>
                <a:gd name="T22" fmla="*/ 573 w 710"/>
                <a:gd name="T23" fmla="*/ 397 h 877"/>
                <a:gd name="T24" fmla="*/ 575 w 710"/>
                <a:gd name="T25" fmla="*/ 702 h 877"/>
                <a:gd name="T26" fmla="*/ 592 w 710"/>
                <a:gd name="T27" fmla="*/ 744 h 877"/>
                <a:gd name="T28" fmla="*/ 626 w 710"/>
                <a:gd name="T29" fmla="*/ 763 h 877"/>
                <a:gd name="T30" fmla="*/ 659 w 710"/>
                <a:gd name="T31" fmla="*/ 765 h 877"/>
                <a:gd name="T32" fmla="*/ 678 w 710"/>
                <a:gd name="T33" fmla="*/ 761 h 877"/>
                <a:gd name="T34" fmla="*/ 697 w 710"/>
                <a:gd name="T35" fmla="*/ 753 h 877"/>
                <a:gd name="T36" fmla="*/ 710 w 710"/>
                <a:gd name="T37" fmla="*/ 744 h 877"/>
                <a:gd name="T38" fmla="*/ 708 w 710"/>
                <a:gd name="T39" fmla="*/ 858 h 877"/>
                <a:gd name="T40" fmla="*/ 666 w 710"/>
                <a:gd name="T41" fmla="*/ 872 h 877"/>
                <a:gd name="T42" fmla="*/ 609 w 710"/>
                <a:gd name="T43" fmla="*/ 877 h 877"/>
                <a:gd name="T44" fmla="*/ 525 w 710"/>
                <a:gd name="T45" fmla="*/ 862 h 877"/>
                <a:gd name="T46" fmla="*/ 468 w 710"/>
                <a:gd name="T47" fmla="*/ 816 h 877"/>
                <a:gd name="T48" fmla="*/ 441 w 710"/>
                <a:gd name="T49" fmla="*/ 742 h 877"/>
                <a:gd name="T50" fmla="*/ 437 w 710"/>
                <a:gd name="T51" fmla="*/ 397 h 877"/>
                <a:gd name="T52" fmla="*/ 233 w 710"/>
                <a:gd name="T53" fmla="*/ 864 h 877"/>
                <a:gd name="T54" fmla="*/ 95 w 710"/>
                <a:gd name="T55" fmla="*/ 397 h 877"/>
                <a:gd name="T56" fmla="*/ 0 w 710"/>
                <a:gd name="T57" fmla="*/ 286 h 877"/>
                <a:gd name="T58" fmla="*/ 95 w 710"/>
                <a:gd name="T59" fmla="*/ 206 h 877"/>
                <a:gd name="T60" fmla="*/ 107 w 710"/>
                <a:gd name="T61" fmla="*/ 132 h 877"/>
                <a:gd name="T62" fmla="*/ 141 w 710"/>
                <a:gd name="T63" fmla="*/ 71 h 877"/>
                <a:gd name="T64" fmla="*/ 196 w 710"/>
                <a:gd name="T65" fmla="*/ 25 h 877"/>
                <a:gd name="T66" fmla="*/ 265 w 710"/>
                <a:gd name="T67" fmla="*/ 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0" h="877">
                  <a:moveTo>
                    <a:pt x="305" y="0"/>
                  </a:moveTo>
                  <a:lnTo>
                    <a:pt x="347" y="2"/>
                  </a:lnTo>
                  <a:lnTo>
                    <a:pt x="382" y="10"/>
                  </a:lnTo>
                  <a:lnTo>
                    <a:pt x="384" y="12"/>
                  </a:lnTo>
                  <a:lnTo>
                    <a:pt x="384" y="128"/>
                  </a:lnTo>
                  <a:lnTo>
                    <a:pt x="378" y="124"/>
                  </a:lnTo>
                  <a:lnTo>
                    <a:pt x="347" y="115"/>
                  </a:lnTo>
                  <a:lnTo>
                    <a:pt x="319" y="111"/>
                  </a:lnTo>
                  <a:lnTo>
                    <a:pt x="294" y="115"/>
                  </a:lnTo>
                  <a:lnTo>
                    <a:pt x="273" y="122"/>
                  </a:lnTo>
                  <a:lnTo>
                    <a:pt x="256" y="137"/>
                  </a:lnTo>
                  <a:lnTo>
                    <a:pt x="242" y="157"/>
                  </a:lnTo>
                  <a:lnTo>
                    <a:pt x="235" y="183"/>
                  </a:lnTo>
                  <a:lnTo>
                    <a:pt x="233" y="214"/>
                  </a:lnTo>
                  <a:lnTo>
                    <a:pt x="233" y="286"/>
                  </a:lnTo>
                  <a:lnTo>
                    <a:pt x="437" y="286"/>
                  </a:lnTo>
                  <a:lnTo>
                    <a:pt x="437" y="157"/>
                  </a:lnTo>
                  <a:lnTo>
                    <a:pt x="439" y="155"/>
                  </a:lnTo>
                  <a:lnTo>
                    <a:pt x="569" y="116"/>
                  </a:lnTo>
                  <a:lnTo>
                    <a:pt x="573" y="115"/>
                  </a:lnTo>
                  <a:lnTo>
                    <a:pt x="573" y="286"/>
                  </a:lnTo>
                  <a:lnTo>
                    <a:pt x="710" y="286"/>
                  </a:lnTo>
                  <a:lnTo>
                    <a:pt x="710" y="397"/>
                  </a:lnTo>
                  <a:lnTo>
                    <a:pt x="573" y="397"/>
                  </a:lnTo>
                  <a:lnTo>
                    <a:pt x="573" y="670"/>
                  </a:lnTo>
                  <a:lnTo>
                    <a:pt x="575" y="702"/>
                  </a:lnTo>
                  <a:lnTo>
                    <a:pt x="582" y="727"/>
                  </a:lnTo>
                  <a:lnTo>
                    <a:pt x="592" y="744"/>
                  </a:lnTo>
                  <a:lnTo>
                    <a:pt x="607" y="755"/>
                  </a:lnTo>
                  <a:lnTo>
                    <a:pt x="626" y="763"/>
                  </a:lnTo>
                  <a:lnTo>
                    <a:pt x="651" y="765"/>
                  </a:lnTo>
                  <a:lnTo>
                    <a:pt x="659" y="765"/>
                  </a:lnTo>
                  <a:lnTo>
                    <a:pt x="666" y="763"/>
                  </a:lnTo>
                  <a:lnTo>
                    <a:pt x="678" y="761"/>
                  </a:lnTo>
                  <a:lnTo>
                    <a:pt x="687" y="757"/>
                  </a:lnTo>
                  <a:lnTo>
                    <a:pt x="697" y="753"/>
                  </a:lnTo>
                  <a:lnTo>
                    <a:pt x="704" y="748"/>
                  </a:lnTo>
                  <a:lnTo>
                    <a:pt x="710" y="744"/>
                  </a:lnTo>
                  <a:lnTo>
                    <a:pt x="710" y="856"/>
                  </a:lnTo>
                  <a:lnTo>
                    <a:pt x="708" y="858"/>
                  </a:lnTo>
                  <a:lnTo>
                    <a:pt x="693" y="864"/>
                  </a:lnTo>
                  <a:lnTo>
                    <a:pt x="666" y="872"/>
                  </a:lnTo>
                  <a:lnTo>
                    <a:pt x="638" y="876"/>
                  </a:lnTo>
                  <a:lnTo>
                    <a:pt x="609" y="877"/>
                  </a:lnTo>
                  <a:lnTo>
                    <a:pt x="563" y="874"/>
                  </a:lnTo>
                  <a:lnTo>
                    <a:pt x="525" y="862"/>
                  </a:lnTo>
                  <a:lnTo>
                    <a:pt x="492" y="843"/>
                  </a:lnTo>
                  <a:lnTo>
                    <a:pt x="468" y="816"/>
                  </a:lnTo>
                  <a:lnTo>
                    <a:pt x="450" y="784"/>
                  </a:lnTo>
                  <a:lnTo>
                    <a:pt x="441" y="742"/>
                  </a:lnTo>
                  <a:lnTo>
                    <a:pt x="437" y="694"/>
                  </a:lnTo>
                  <a:lnTo>
                    <a:pt x="437" y="397"/>
                  </a:lnTo>
                  <a:lnTo>
                    <a:pt x="233" y="397"/>
                  </a:lnTo>
                  <a:lnTo>
                    <a:pt x="233" y="864"/>
                  </a:lnTo>
                  <a:lnTo>
                    <a:pt x="95" y="864"/>
                  </a:lnTo>
                  <a:lnTo>
                    <a:pt x="95" y="397"/>
                  </a:lnTo>
                  <a:lnTo>
                    <a:pt x="0" y="397"/>
                  </a:lnTo>
                  <a:lnTo>
                    <a:pt x="0" y="286"/>
                  </a:lnTo>
                  <a:lnTo>
                    <a:pt x="95" y="286"/>
                  </a:lnTo>
                  <a:lnTo>
                    <a:pt x="95" y="206"/>
                  </a:lnTo>
                  <a:lnTo>
                    <a:pt x="99" y="168"/>
                  </a:lnTo>
                  <a:lnTo>
                    <a:pt x="107" y="132"/>
                  </a:lnTo>
                  <a:lnTo>
                    <a:pt x="122" y="99"/>
                  </a:lnTo>
                  <a:lnTo>
                    <a:pt x="141" y="71"/>
                  </a:lnTo>
                  <a:lnTo>
                    <a:pt x="166" y="46"/>
                  </a:lnTo>
                  <a:lnTo>
                    <a:pt x="196" y="25"/>
                  </a:lnTo>
                  <a:lnTo>
                    <a:pt x="229" y="12"/>
                  </a:lnTo>
                  <a:lnTo>
                    <a:pt x="265" y="2"/>
                  </a:lnTo>
                  <a:lnTo>
                    <a:pt x="30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371">
                <a:defRPr/>
              </a:pPr>
              <a:endParaRPr lang="en-US" sz="1903" dirty="0">
                <a:solidFill>
                  <a:prstClr val="white"/>
                </a:solidFill>
              </a:endParaRPr>
            </a:p>
          </p:txBody>
        </p:sp>
        <p:sp>
          <p:nvSpPr>
            <p:cNvPr id="53" name="Rectangle 14"/>
            <p:cNvSpPr>
              <a:spLocks noChangeArrowheads="1"/>
            </p:cNvSpPr>
            <p:nvPr/>
          </p:nvSpPr>
          <p:spPr bwMode="auto">
            <a:xfrm>
              <a:off x="416178" y="1279456"/>
              <a:ext cx="205377" cy="204093"/>
            </a:xfrm>
            <a:prstGeom prst="rect">
              <a:avLst/>
            </a:prstGeom>
            <a:solidFill>
              <a:srgbClr val="FF4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32371">
                <a:defRPr/>
              </a:pPr>
              <a:endParaRPr lang="en-US" sz="1903" dirty="0">
                <a:solidFill>
                  <a:prstClr val="white"/>
                </a:solidFill>
              </a:endParaRPr>
            </a:p>
          </p:txBody>
        </p:sp>
        <p:sp>
          <p:nvSpPr>
            <p:cNvPr id="54" name="Rectangle 15"/>
            <p:cNvSpPr>
              <a:spLocks noChangeArrowheads="1"/>
            </p:cNvSpPr>
            <p:nvPr/>
          </p:nvSpPr>
          <p:spPr bwMode="auto">
            <a:xfrm>
              <a:off x="642734" y="1279456"/>
              <a:ext cx="204735" cy="204093"/>
            </a:xfrm>
            <a:prstGeom prst="rect">
              <a:avLst/>
            </a:prstGeom>
            <a:solidFill>
              <a:srgbClr val="8DC63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32371">
                <a:defRPr/>
              </a:pPr>
              <a:endParaRPr lang="en-US" sz="1903" dirty="0">
                <a:solidFill>
                  <a:prstClr val="white"/>
                </a:solidFill>
              </a:endParaRPr>
            </a:p>
          </p:txBody>
        </p:sp>
        <p:sp>
          <p:nvSpPr>
            <p:cNvPr id="55" name="Rectangle 16"/>
            <p:cNvSpPr>
              <a:spLocks noChangeArrowheads="1"/>
            </p:cNvSpPr>
            <p:nvPr/>
          </p:nvSpPr>
          <p:spPr bwMode="auto">
            <a:xfrm>
              <a:off x="416178" y="1505371"/>
              <a:ext cx="205377" cy="204735"/>
            </a:xfrm>
            <a:prstGeom prst="rect">
              <a:avLst/>
            </a:prstGeom>
            <a:solidFill>
              <a:srgbClr val="00B0F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32371">
                <a:defRPr/>
              </a:pPr>
              <a:endParaRPr lang="en-US" sz="1903" dirty="0">
                <a:solidFill>
                  <a:prstClr val="white"/>
                </a:solidFill>
              </a:endParaRPr>
            </a:p>
          </p:txBody>
        </p:sp>
        <p:sp>
          <p:nvSpPr>
            <p:cNvPr id="56" name="Rectangle 17"/>
            <p:cNvSpPr>
              <a:spLocks noChangeArrowheads="1"/>
            </p:cNvSpPr>
            <p:nvPr/>
          </p:nvSpPr>
          <p:spPr bwMode="auto">
            <a:xfrm>
              <a:off x="642734" y="1505371"/>
              <a:ext cx="204735" cy="204735"/>
            </a:xfrm>
            <a:prstGeom prst="rect">
              <a:avLst/>
            </a:prstGeom>
            <a:solidFill>
              <a:srgbClr val="FFBF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32371">
                <a:defRPr/>
              </a:pPr>
              <a:endParaRPr lang="en-US" sz="1903" dirty="0">
                <a:solidFill>
                  <a:prstClr val="white"/>
                </a:solidFill>
              </a:endParaRPr>
            </a:p>
          </p:txBody>
        </p:sp>
      </p:grpSp>
    </p:spTree>
    <p:extLst>
      <p:ext uri="{BB962C8B-B14F-4D97-AF65-F5344CB8AC3E}">
        <p14:creationId xmlns:p14="http://schemas.microsoft.com/office/powerpoint/2010/main" val="38495105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_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7497045" y="0"/>
            <a:ext cx="4943499" cy="6994525"/>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2"/>
          <p:cNvSpPr>
            <a:spLocks noGrp="1"/>
          </p:cNvSpPr>
          <p:nvPr>
            <p:ph type="body" idx="1" hasCustomPrompt="1"/>
          </p:nvPr>
        </p:nvSpPr>
        <p:spPr>
          <a:xfrm>
            <a:off x="7769347" y="2111313"/>
            <a:ext cx="4398895" cy="1695079"/>
          </a:xfrm>
          <a:prstGeom prst="rect">
            <a:avLst/>
          </a:prstGeom>
        </p:spPr>
        <p:txBody>
          <a:bodyPr>
            <a:noAutofit/>
          </a:bodyPr>
          <a:lstStyle>
            <a:lvl1pPr marL="0" indent="0">
              <a:buNone/>
              <a:defRPr sz="5506" b="0" cap="none" baseline="0">
                <a:gradFill>
                  <a:gsLst>
                    <a:gs pos="100000">
                      <a:schemeClr val="bg1"/>
                    </a:gs>
                    <a:gs pos="0">
                      <a:schemeClr val="bg1"/>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a:t>Click to edit Master text styles.</a:t>
            </a:r>
          </a:p>
        </p:txBody>
      </p:sp>
    </p:spTree>
    <p:extLst>
      <p:ext uri="{BB962C8B-B14F-4D97-AF65-F5344CB8AC3E}">
        <p14:creationId xmlns:p14="http://schemas.microsoft.com/office/powerpoint/2010/main" val="114477061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5" name="Text Placeholder 4"/>
          <p:cNvSpPr>
            <a:spLocks noGrp="1"/>
          </p:cNvSpPr>
          <p:nvPr>
            <p:ph type="body" sz="quarter" idx="10"/>
          </p:nvPr>
        </p:nvSpPr>
        <p:spPr>
          <a:xfrm>
            <a:off x="365760" y="1371600"/>
            <a:ext cx="11704320" cy="2043636"/>
          </a:xfrm>
        </p:spPr>
        <p:txBody>
          <a:bodyPr>
            <a:spAutoFit/>
          </a:bodyPr>
          <a:lstStyle>
            <a:lvl1pPr marL="0" indent="0">
              <a:spcBef>
                <a:spcPts val="600"/>
              </a:spcBef>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286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572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858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9144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274640" y="1211264"/>
            <a:ext cx="11887200" cy="516767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3423213936"/>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2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436475" cy="6994525"/>
          </a:xfrm>
          <a:prstGeom prst="rect">
            <a:avLst/>
          </a:prstGeom>
        </p:spPr>
      </p:pic>
      <p:sp>
        <p:nvSpPr>
          <p:cNvPr id="11" name="Rectangle 10"/>
          <p:cNvSpPr/>
          <p:nvPr userDrawn="1"/>
        </p:nvSpPr>
        <p:spPr bwMode="auto">
          <a:xfrm rot="16200000" flipV="1">
            <a:off x="1017437" y="-1017434"/>
            <a:ext cx="6994525" cy="9029398"/>
          </a:xfrm>
          <a:prstGeom prst="rect">
            <a:avLst/>
          </a:prstGeom>
          <a:gradFill>
            <a:gsLst>
              <a:gs pos="0">
                <a:schemeClr val="tx1">
                  <a:alpha val="0"/>
                </a:schemeClr>
              </a:gs>
              <a:gs pos="100000">
                <a:schemeClr val="tx1">
                  <a:alpha val="78000"/>
                </a:scheme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25663"/>
            <a:ext cx="5564620" cy="3657600"/>
          </a:xfrm>
          <a:prstGeom prst="rect">
            <a:avLst/>
          </a:prstGeom>
          <a:solidFill>
            <a:srgbClr val="5C2D91">
              <a:alpha val="8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7"/>
            <a:ext cx="5566000" cy="1828800"/>
          </a:xfrm>
          <a:noFill/>
        </p:spPr>
        <p:txBody>
          <a:bodyPr lIns="146304" tIns="91440" rIns="146304" bIns="91440" anchor="t" anchorCtr="0"/>
          <a:lstStyle>
            <a:lvl1pPr>
              <a:defRPr sz="5398" spc="-100"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1" y="3954459"/>
            <a:ext cx="5566000" cy="1825625"/>
          </a:xfrm>
        </p:spPr>
        <p:txBody>
          <a:bodyPr tIns="109728" bIns="109728">
            <a:noAutofit/>
          </a:bodyPr>
          <a:lstStyle>
            <a:lvl1pPr marL="0" indent="0">
              <a:spcBef>
                <a:spcPts val="0"/>
              </a:spcBef>
              <a:buNone/>
              <a:defRPr sz="3198">
                <a:gradFill>
                  <a:gsLst>
                    <a:gs pos="72727">
                      <a:srgbClr val="FFFFFF"/>
                    </a:gs>
                    <a:gs pos="36000">
                      <a:srgbClr val="FFFFFF"/>
                    </a:gs>
                  </a:gsLst>
                  <a:lin ang="5400000" scaled="0"/>
                </a:gradFill>
              </a:defRPr>
            </a:lvl1pPr>
          </a:lstStyle>
          <a:p>
            <a:pPr lvl="0"/>
            <a:r>
              <a:rPr lang="en-US" dirty="0"/>
              <a:t>Speaker Name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80686" y="6167483"/>
            <a:ext cx="1622752" cy="347617"/>
          </a:xfrm>
          <a:prstGeom prst="rect">
            <a:avLst/>
          </a:prstGeom>
        </p:spPr>
      </p:pic>
    </p:spTree>
    <p:extLst>
      <p:ext uri="{BB962C8B-B14F-4D97-AF65-F5344CB8AC3E}">
        <p14:creationId xmlns:p14="http://schemas.microsoft.com/office/powerpoint/2010/main" val="63710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tx2"/>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65760" y="6292888"/>
            <a:ext cx="11704320" cy="338554"/>
          </a:xfrm>
          <a:prstGeom prst="rect">
            <a:avLst/>
          </a:prstGeom>
          <a:noFill/>
          <a:ln w="12700">
            <a:noFill/>
            <a:miter lim="800000"/>
            <a:headEnd type="none" w="sm" len="sm"/>
            <a:tailEnd type="none" w="sm" len="sm"/>
          </a:ln>
          <a:effectLst/>
        </p:spPr>
        <p:txBody>
          <a:bodyPr vert="horz" wrap="square" lIns="91440" tIns="91440" rIns="91440" bIns="91440" numCol="1" anchor="t" anchorCtr="0" compatLnSpc="1">
            <a:prstTxWarp prst="textNoShape">
              <a:avLst/>
            </a:prstTxWarp>
            <a:spAutoFit/>
          </a:bodyPr>
          <a:lstStyle/>
          <a:p>
            <a:pPr defTabSz="932290" eaLnBrk="0" hangingPunct="0"/>
            <a:r>
              <a:rPr lang="en-US" sz="1000" baseline="0">
                <a:solidFill>
                  <a:schemeClr val="bg1"/>
                </a:solidFill>
                <a:cs typeface="Segoe UI" pitchFamily="34" charset="0"/>
              </a:rPr>
              <a:t>© 2016 </a:t>
            </a:r>
            <a:r>
              <a:rPr lang="en-US" sz="1000" baseline="0" dirty="0">
                <a:solidFill>
                  <a:schemeClr val="bg1"/>
                </a:solidFill>
                <a:cs typeface="Segoe UI" pitchFamily="34" charset="0"/>
              </a:rPr>
              <a:t>Microsoft Corporation. All rights reserved.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5760" y="1371600"/>
            <a:ext cx="11704320" cy="1877437"/>
          </a:xfrm>
          <a:prstGeom prst="rect">
            <a:avLst/>
          </a:prstGeom>
        </p:spPr>
        <p:txBody>
          <a:bodyPr>
            <a:spAutoFit/>
          </a:bodyPr>
          <a:lstStyle>
            <a:lvl1pPr marL="2286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572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858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9144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1430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63640"/>
            <a:ext cx="12436476" cy="731520"/>
          </a:xfrm>
          <a:prstGeom prst="rect">
            <a:avLst/>
          </a:prstGeom>
          <a:solidFill>
            <a:srgbClr val="FFFF99"/>
          </a:solidFill>
        </p:spPr>
        <p:txBody>
          <a:bodyPr wrap="square" lIns="365760" tIns="91440" rIns="365760" bIns="91440" anchor="ctr" anchorCtr="0">
            <a:noAutofit/>
          </a:bodyPr>
          <a:lstStyle>
            <a:lvl1pPr algn="r">
              <a:buFont typeface="Arial" pitchFamily="34" charset="0"/>
              <a:buNone/>
              <a:defRPr sz="32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1" y="3954459"/>
            <a:ext cx="6399214" cy="1830388"/>
          </a:xfrm>
          <a:noFill/>
        </p:spPr>
        <p:txBody>
          <a:bodyPr lIns="109719" tIns="82290" rIns="109719" bIns="82290">
            <a:noAutofit/>
          </a:bodyPr>
          <a:lstStyle>
            <a:lvl1pPr marL="0" indent="0">
              <a:spcBef>
                <a:spcPts val="0"/>
              </a:spcBef>
              <a:buNone/>
              <a:defRPr sz="3536" spc="0" baseline="0">
                <a:gradFill>
                  <a:gsLst>
                    <a:gs pos="0">
                      <a:schemeClr val="tx1"/>
                    </a:gs>
                    <a:gs pos="100000">
                      <a:schemeClr val="tx1"/>
                    </a:gs>
                  </a:gsLst>
                  <a:lin ang="5400000" scaled="0"/>
                </a:gradFill>
                <a:latin typeface="+mj-lt"/>
              </a:defRPr>
            </a:lvl1pPr>
          </a:lstStyle>
          <a:p>
            <a:pPr lvl="0"/>
            <a:r>
              <a:rPr lang="en-US" dirty="0"/>
              <a:t>Speaker Name</a:t>
            </a:r>
          </a:p>
          <a:p>
            <a:pPr lvl="0"/>
            <a:r>
              <a:rPr lang="en-US" dirty="0"/>
              <a:t>Microsoft Learning</a:t>
            </a:r>
          </a:p>
        </p:txBody>
      </p:sp>
      <p:sp>
        <p:nvSpPr>
          <p:cNvPr id="9" name="Title 1"/>
          <p:cNvSpPr>
            <a:spLocks noGrp="1"/>
          </p:cNvSpPr>
          <p:nvPr>
            <p:ph type="title" hasCustomPrompt="1"/>
          </p:nvPr>
        </p:nvSpPr>
        <p:spPr>
          <a:xfrm>
            <a:off x="274703" y="2117168"/>
            <a:ext cx="10058337" cy="1837298"/>
          </a:xfrm>
          <a:noFill/>
        </p:spPr>
        <p:txBody>
          <a:bodyPr lIns="109719" tIns="68576" rIns="109719" bIns="68576" anchor="t" anchorCtr="0"/>
          <a:lstStyle>
            <a:lvl1pPr>
              <a:defRPr sz="5984" spc="-101" baseline="0">
                <a:solidFill>
                  <a:srgbClr val="505050"/>
                </a:solidFill>
              </a:defRPr>
            </a:lvl1pPr>
          </a:lstStyle>
          <a:p>
            <a:r>
              <a:rPr lang="en-US" dirty="0"/>
              <a:t>Presentation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48604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4" y="2123090"/>
            <a:ext cx="9143936" cy="1831379"/>
          </a:xfrm>
          <a:noFill/>
        </p:spPr>
        <p:txBody>
          <a:bodyPr lIns="109719" tIns="68576" rIns="109719" bIns="68576" anchor="t" anchorCtr="0"/>
          <a:lstStyle>
            <a:lvl1pPr>
              <a:defRPr sz="5984"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4" y="3954468"/>
            <a:ext cx="9143936" cy="1828801"/>
          </a:xfrm>
          <a:noFill/>
        </p:spPr>
        <p:txBody>
          <a:bodyPr lIns="109719" tIns="82290" rIns="109719" bIns="82290">
            <a:noAutofit/>
          </a:bodyPr>
          <a:lstStyle>
            <a:lvl1pPr marL="0" indent="0">
              <a:spcBef>
                <a:spcPts val="0"/>
              </a:spcBef>
              <a:buNone/>
              <a:defRPr sz="3536"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6"/>
            <a:ext cx="2557752" cy="547906"/>
          </a:xfrm>
          <a:prstGeom prst="rect">
            <a:avLst/>
          </a:prstGeom>
        </p:spPr>
      </p:pic>
    </p:spTree>
    <p:extLst>
      <p:ext uri="{BB962C8B-B14F-4D97-AF65-F5344CB8AC3E}">
        <p14:creationId xmlns:p14="http://schemas.microsoft.com/office/powerpoint/2010/main" val="2168020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9"/>
            <a:ext cx="10058402" cy="1829593"/>
          </a:xfrm>
          <a:noFill/>
        </p:spPr>
        <p:txBody>
          <a:bodyPr lIns="137150" tIns="109719" rIns="137150" bIns="109719">
            <a:noAutofit/>
          </a:bodyPr>
          <a:lstStyle>
            <a:lvl1pPr marL="0" indent="0">
              <a:spcBef>
                <a:spcPts val="0"/>
              </a:spcBef>
              <a:buNone/>
              <a:defRPr sz="3536"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97558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3353565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Title Slide">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6000" spc="-80" baseline="0">
                <a:solidFill>
                  <a:schemeClr val="bg1"/>
                </a:solidFill>
              </a:defRPr>
            </a:lvl1pPr>
          </a:lstStyle>
          <a:p>
            <a:r>
              <a:rPr lang="en-US" dirty="0"/>
              <a:t>Presentation title</a:t>
            </a:r>
          </a:p>
        </p:txBody>
      </p:sp>
      <p:pic>
        <p:nvPicPr>
          <p:cNvPr id="4" name="Picture 3"/>
          <p:cNvPicPr>
            <a:picLocks noChangeAspect="1"/>
          </p:cNvPicPr>
          <p:nvPr userDrawn="1"/>
        </p:nvPicPr>
        <p:blipFill>
          <a:blip r:embed="rId2"/>
          <a:stretch>
            <a:fillRect/>
          </a:stretch>
        </p:blipFill>
        <p:spPr>
          <a:xfrm>
            <a:off x="-1" y="4372533"/>
            <a:ext cx="12436475" cy="386638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2720" y="365760"/>
            <a:ext cx="1645920" cy="352580"/>
          </a:xfrm>
          <a:prstGeom prst="rect">
            <a:avLst/>
          </a:prstGeom>
        </p:spPr>
      </p:pic>
    </p:spTree>
    <p:extLst>
      <p:ext uri="{BB962C8B-B14F-4D97-AF65-F5344CB8AC3E}">
        <p14:creationId xmlns:p14="http://schemas.microsoft.com/office/powerpoint/2010/main" val="364228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8"/>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387244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05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0779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4" y="2123090"/>
            <a:ext cx="9143936" cy="1831379"/>
          </a:xfrm>
          <a:noFill/>
        </p:spPr>
        <p:txBody>
          <a:bodyPr lIns="109719" tIns="68576" rIns="109719" bIns="68576" anchor="t" anchorCtr="0"/>
          <a:lstStyle>
            <a:lvl1pPr>
              <a:defRPr sz="5984"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4" y="3954468"/>
            <a:ext cx="9143936" cy="1828801"/>
          </a:xfrm>
          <a:noFill/>
        </p:spPr>
        <p:txBody>
          <a:bodyPr lIns="109719" tIns="82290" rIns="109719" bIns="82290">
            <a:noAutofit/>
          </a:bodyPr>
          <a:lstStyle>
            <a:lvl1pPr marL="0" indent="0">
              <a:spcBef>
                <a:spcPts val="0"/>
              </a:spcBef>
              <a:buNone/>
              <a:defRPr sz="3536"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6"/>
            <a:ext cx="2557752" cy="547906"/>
          </a:xfrm>
          <a:prstGeom prst="rect">
            <a:avLst/>
          </a:prstGeom>
        </p:spPr>
      </p:pic>
    </p:spTree>
    <p:extLst>
      <p:ext uri="{BB962C8B-B14F-4D97-AF65-F5344CB8AC3E}">
        <p14:creationId xmlns:p14="http://schemas.microsoft.com/office/powerpoint/2010/main" val="564971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9"/>
            <a:ext cx="10058402" cy="1829593"/>
          </a:xfrm>
          <a:noFill/>
        </p:spPr>
        <p:txBody>
          <a:bodyPr lIns="137150" tIns="109719" rIns="137150" bIns="109719">
            <a:noAutofit/>
          </a:bodyPr>
          <a:lstStyle>
            <a:lvl1pPr marL="0" indent="0">
              <a:spcBef>
                <a:spcPts val="0"/>
              </a:spcBef>
              <a:buNone/>
              <a:defRPr sz="3536"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73704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085309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8"/>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8332554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0223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dirty="0" err="1">
              <a:solidFill>
                <a:srgbClr val="008272"/>
              </a:solidFill>
              <a:ea typeface="Segoe UI" pitchFamily="34" charset="0"/>
              <a:cs typeface="Segoe UI" pitchFamily="34" charset="0"/>
            </a:endParaRPr>
          </a:p>
        </p:txBody>
      </p:sp>
      <p:sp>
        <p:nvSpPr>
          <p:cNvPr id="2" name="Title 1"/>
          <p:cNvSpPr>
            <a:spLocks noGrp="1"/>
          </p:cNvSpPr>
          <p:nvPr>
            <p:ph type="title" hasCustomPrompt="1"/>
          </p:nvPr>
        </p:nvSpPr>
        <p:spPr>
          <a:xfrm>
            <a:off x="274704" y="2123090"/>
            <a:ext cx="9143936" cy="1831379"/>
          </a:xfrm>
          <a:noFill/>
        </p:spPr>
        <p:txBody>
          <a:bodyPr lIns="109719" tIns="68576" rIns="109719" bIns="68576" anchor="t" anchorCtr="0"/>
          <a:lstStyle>
            <a:lvl1pPr>
              <a:defRPr sz="5984"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4" y="3954468"/>
            <a:ext cx="9143936" cy="1828801"/>
          </a:xfrm>
          <a:noFill/>
        </p:spPr>
        <p:txBody>
          <a:bodyPr lIns="109719" tIns="82290" rIns="109719" bIns="82290">
            <a:noAutofit/>
          </a:bodyPr>
          <a:lstStyle>
            <a:lvl1pPr marL="0" indent="0">
              <a:spcBef>
                <a:spcPts val="0"/>
              </a:spcBef>
              <a:buNone/>
              <a:defRPr sz="3536"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6"/>
            <a:ext cx="2557752" cy="547906"/>
          </a:xfrm>
          <a:prstGeom prst="rect">
            <a:avLst/>
          </a:prstGeom>
        </p:spPr>
      </p:pic>
    </p:spTree>
    <p:extLst>
      <p:ext uri="{BB962C8B-B14F-4D97-AF65-F5344CB8AC3E}">
        <p14:creationId xmlns:p14="http://schemas.microsoft.com/office/powerpoint/2010/main" val="3664998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9"/>
            <a:ext cx="10058402" cy="1829593"/>
          </a:xfrm>
          <a:noFill/>
        </p:spPr>
        <p:txBody>
          <a:bodyPr lIns="137150" tIns="109719" rIns="137150" bIns="109719">
            <a:noAutofit/>
          </a:bodyPr>
          <a:lstStyle>
            <a:lvl1pPr marL="0" indent="0">
              <a:spcBef>
                <a:spcPts val="0"/>
              </a:spcBef>
              <a:buNone/>
              <a:defRPr sz="3536"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1574757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2092650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Title Slide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6000" spc="-80"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332720" y="365760"/>
            <a:ext cx="1645920" cy="352578"/>
          </a:xfrm>
          <a:prstGeom prst="rect">
            <a:avLst/>
          </a:prstGeom>
        </p:spPr>
      </p:pic>
      <p:pic>
        <p:nvPicPr>
          <p:cNvPr id="3" name="Picture 2"/>
          <p:cNvPicPr>
            <a:picLocks noChangeAspect="1"/>
          </p:cNvPicPr>
          <p:nvPr userDrawn="1"/>
        </p:nvPicPr>
        <p:blipFill>
          <a:blip r:embed="rId3"/>
          <a:stretch>
            <a:fillRect/>
          </a:stretch>
        </p:blipFill>
        <p:spPr>
          <a:xfrm>
            <a:off x="-1" y="4494078"/>
            <a:ext cx="12436475" cy="2557690"/>
          </a:xfrm>
          <a:prstGeom prst="rect">
            <a:avLst/>
          </a:prstGeom>
        </p:spPr>
      </p:pic>
    </p:spTree>
    <p:extLst>
      <p:ext uri="{BB962C8B-B14F-4D97-AF65-F5344CB8AC3E}">
        <p14:creationId xmlns:p14="http://schemas.microsoft.com/office/powerpoint/2010/main" val="480298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ection Title Accent Color 1">
    <p:bg>
      <p:bgPr>
        <a:solidFill>
          <a:srgbClr val="00827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8"/>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839612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Accent Color 1">
    <p:bg>
      <p:bgPr>
        <a:solidFill>
          <a:srgbClr val="00827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0163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6"/>
            <a:ext cx="2557752" cy="547906"/>
          </a:xfrm>
          <a:prstGeom prst="rect">
            <a:avLst/>
          </a:prstGeom>
        </p:spPr>
      </p:pic>
      <p:sp>
        <p:nvSpPr>
          <p:cNvPr id="10" name="Rectangle 9"/>
          <p:cNvSpPr/>
          <p:nvPr userDrawn="1"/>
        </p:nvSpPr>
        <p:spPr bwMode="gray">
          <a:xfrm>
            <a:off x="274641" y="2125663"/>
            <a:ext cx="7315200" cy="3657600"/>
          </a:xfrm>
          <a:prstGeom prst="rect">
            <a:avLst/>
          </a:prstGeom>
          <a:solidFill>
            <a:srgbClr val="0072C6">
              <a:alpha val="8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703" y="2123925"/>
            <a:ext cx="7316788" cy="1830538"/>
          </a:xfrm>
          <a:noFill/>
        </p:spPr>
        <p:txBody>
          <a:bodyPr lIns="109719" tIns="68576" rIns="109719" bIns="68576" anchor="t" anchorCtr="0"/>
          <a:lstStyle>
            <a:lvl1pPr>
              <a:defRPr sz="5984" spc="-101" baseline="0">
                <a:gradFill>
                  <a:gsLst>
                    <a:gs pos="5833">
                      <a:srgbClr val="FFFFFF"/>
                    </a:gs>
                    <a:gs pos="18000">
                      <a:srgbClr val="FFFFFF"/>
                    </a:gs>
                  </a:gsLst>
                  <a:lin ang="5400000" scaled="0"/>
                </a:gradFill>
              </a:defRPr>
            </a:lvl1pPr>
          </a:lstStyle>
          <a:p>
            <a:r>
              <a:rPr lang="en-US" dirty="0"/>
              <a:t>Presentation title</a:t>
            </a:r>
          </a:p>
        </p:txBody>
      </p:sp>
      <p:sp>
        <p:nvSpPr>
          <p:cNvPr id="12" name="Text Placeholder 2"/>
          <p:cNvSpPr>
            <a:spLocks noGrp="1"/>
          </p:cNvSpPr>
          <p:nvPr>
            <p:ph type="body" sz="quarter" idx="14" hasCustomPrompt="1"/>
          </p:nvPr>
        </p:nvSpPr>
        <p:spPr bwMode="ltGray">
          <a:xfrm>
            <a:off x="274703" y="3957644"/>
            <a:ext cx="7316788" cy="1825625"/>
          </a:xfrm>
        </p:spPr>
        <p:txBody>
          <a:bodyPr tIns="82290" bIns="82290">
            <a:noAutofit/>
          </a:bodyPr>
          <a:lstStyle>
            <a:lvl1pPr marL="0" indent="0">
              <a:spcBef>
                <a:spcPts val="0"/>
              </a:spcBef>
              <a:buNone/>
              <a:defRPr sz="3264" baseline="0">
                <a:gradFill>
                  <a:gsLst>
                    <a:gs pos="1250">
                      <a:srgbClr val="FFFFFF"/>
                    </a:gs>
                    <a:gs pos="99000">
                      <a:srgbClr val="FFFFFF"/>
                    </a:gs>
                  </a:gsLst>
                  <a:lin ang="5400000" scaled="0"/>
                </a:gradFill>
              </a:defRPr>
            </a:lvl1pPr>
          </a:lstStyle>
          <a:p>
            <a:pPr lvl="0"/>
            <a:r>
              <a:rPr lang="en-US" dirty="0"/>
              <a:t>Speaker Name</a:t>
            </a:r>
          </a:p>
          <a:p>
            <a:pPr lvl="0"/>
            <a:r>
              <a:rPr lang="en-US" dirty="0"/>
              <a:t>Microsoft Learning</a:t>
            </a:r>
          </a:p>
        </p:txBody>
      </p:sp>
    </p:spTree>
    <p:extLst>
      <p:ext uri="{BB962C8B-B14F-4D97-AF65-F5344CB8AC3E}">
        <p14:creationId xmlns:p14="http://schemas.microsoft.com/office/powerpoint/2010/main" val="3678716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Slide 3">
    <p:spTree>
      <p:nvGrpSpPr>
        <p:cNvPr id="1" name=""/>
        <p:cNvGrpSpPr/>
        <p:nvPr/>
      </p:nvGrpSpPr>
      <p:grpSpPr>
        <a:xfrm>
          <a:off x="0" y="0"/>
          <a:ext cx="0" cy="0"/>
          <a:chOff x="0" y="0"/>
          <a:chExt cx="0" cy="0"/>
        </a:xfrm>
      </p:grpSpPr>
      <p:pic>
        <p:nvPicPr>
          <p:cNvPr id="8" name="Picture 3" descr="C:\Users\v-angep\Dropbox\ZumTeam\Team_Resources\Design Resources\Photos\Brand Photos\Windows Brand Photos\United Arab Emirates\WIN12_Amina_Samsung_01.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318552" cy="6994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angep\Dropbox\ZumTeam\Team_Resources\Design Resources\Photos\Brand Photos\Windows Brand Photos\Netherlands\WIN13_Karoline_Sony_01.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1"/>
            <a:ext cx="12436475" cy="6994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10227743" y="6130781"/>
            <a:ext cx="2090809" cy="769091"/>
          </a:xfrm>
          <a:prstGeom prst="rect">
            <a:avLst/>
          </a:prstGeom>
        </p:spPr>
      </p:pic>
      <p:sp>
        <p:nvSpPr>
          <p:cNvPr id="16" name="Rectangle 15"/>
          <p:cNvSpPr/>
          <p:nvPr userDrawn="1"/>
        </p:nvSpPr>
        <p:spPr bwMode="auto">
          <a:xfrm>
            <a:off x="274640" y="2125663"/>
            <a:ext cx="6358127" cy="3657600"/>
          </a:xfrm>
          <a:prstGeom prst="rect">
            <a:avLst/>
          </a:prstGeom>
          <a:solidFill>
            <a:schemeClr val="accent5">
              <a:alpha val="8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b="1" dirty="0" err="1">
              <a:ln w="12700">
                <a:solidFill>
                  <a:srgbClr val="00188F">
                    <a:satMod val="155000"/>
                  </a:srgbClr>
                </a:solidFill>
                <a:prstDash val="solid"/>
              </a:ln>
              <a:solidFill>
                <a:srgbClr val="D2D2D2">
                  <a:tint val="85000"/>
                  <a:satMod val="155000"/>
                </a:srgbClr>
              </a:solidFill>
              <a:effectLst>
                <a:outerShdw blurRad="41275" dist="20320" dir="1800000" algn="tl" rotWithShape="0">
                  <a:srgbClr val="000000">
                    <a:alpha val="40000"/>
                  </a:srgbClr>
                </a:outerShdw>
              </a:effectLst>
              <a:ea typeface="Segoe UI" pitchFamily="34" charset="0"/>
              <a:cs typeface="Segoe UI" pitchFamily="34" charset="0"/>
            </a:endParaRPr>
          </a:p>
        </p:txBody>
      </p:sp>
      <p:sp>
        <p:nvSpPr>
          <p:cNvPr id="2" name="Title 1"/>
          <p:cNvSpPr>
            <a:spLocks noGrp="1"/>
          </p:cNvSpPr>
          <p:nvPr userDrawn="1">
            <p:ph type="title" hasCustomPrompt="1"/>
          </p:nvPr>
        </p:nvSpPr>
        <p:spPr>
          <a:xfrm>
            <a:off x="274704" y="2123090"/>
            <a:ext cx="6358083" cy="1831379"/>
          </a:xfrm>
          <a:noFill/>
        </p:spPr>
        <p:txBody>
          <a:bodyPr lIns="109719" tIns="68576" rIns="109719" bIns="68576" anchor="t" anchorCtr="0"/>
          <a:lstStyle>
            <a:lvl1pPr>
              <a:defRPr sz="5984"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userDrawn="1">
            <p:ph type="body" sz="quarter" idx="12" hasCustomPrompt="1"/>
          </p:nvPr>
        </p:nvSpPr>
        <p:spPr>
          <a:xfrm>
            <a:off x="274704" y="3954468"/>
            <a:ext cx="6358083" cy="1828801"/>
          </a:xfrm>
          <a:noFill/>
        </p:spPr>
        <p:txBody>
          <a:bodyPr lIns="109719" tIns="82290" rIns="109719" bIns="82290">
            <a:noAutofit/>
          </a:bodyPr>
          <a:lstStyle>
            <a:lvl1pPr marL="0" indent="0">
              <a:spcBef>
                <a:spcPts val="0"/>
              </a:spcBef>
              <a:buNone/>
              <a:defRPr sz="3536"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spTree>
    <p:extLst>
      <p:ext uri="{BB962C8B-B14F-4D97-AF65-F5344CB8AC3E}">
        <p14:creationId xmlns:p14="http://schemas.microsoft.com/office/powerpoint/2010/main" val="4003313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Slide 3">
    <p:spTree>
      <p:nvGrpSpPr>
        <p:cNvPr id="1" name=""/>
        <p:cNvGrpSpPr/>
        <p:nvPr/>
      </p:nvGrpSpPr>
      <p:grpSpPr>
        <a:xfrm>
          <a:off x="0" y="0"/>
          <a:ext cx="0" cy="0"/>
          <a:chOff x="0" y="0"/>
          <a:chExt cx="0" cy="0"/>
        </a:xfrm>
      </p:grpSpPr>
      <p:pic>
        <p:nvPicPr>
          <p:cNvPr id="8" name="Picture 3" descr="C:\Users\v-angep\Dropbox\ZumTeam\Team_Resources\Design Resources\Photos\Brand Photos\Windows Brand Photos\United Arab Emirates\WIN12_Amina_Samsung_01.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436475" cy="6994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227743" y="6130781"/>
            <a:ext cx="2090809" cy="769091"/>
          </a:xfrm>
          <a:prstGeom prst="rect">
            <a:avLst/>
          </a:prstGeom>
        </p:spPr>
      </p:pic>
      <p:sp>
        <p:nvSpPr>
          <p:cNvPr id="16" name="Rectangle 15"/>
          <p:cNvSpPr/>
          <p:nvPr userDrawn="1"/>
        </p:nvSpPr>
        <p:spPr bwMode="auto">
          <a:xfrm>
            <a:off x="274640" y="2125663"/>
            <a:ext cx="6358127" cy="3657600"/>
          </a:xfrm>
          <a:prstGeom prst="rect">
            <a:avLst/>
          </a:prstGeom>
          <a:solidFill>
            <a:schemeClr val="accent5">
              <a:alpha val="8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b="1" dirty="0" err="1">
              <a:ln w="12700">
                <a:solidFill>
                  <a:srgbClr val="00188F">
                    <a:satMod val="155000"/>
                  </a:srgbClr>
                </a:solidFill>
                <a:prstDash val="solid"/>
              </a:ln>
              <a:solidFill>
                <a:srgbClr val="D2D2D2">
                  <a:tint val="85000"/>
                  <a:satMod val="155000"/>
                </a:srgbClr>
              </a:solidFill>
              <a:effectLst>
                <a:outerShdw blurRad="41275" dist="20320" dir="1800000" algn="tl" rotWithShape="0">
                  <a:srgbClr val="000000">
                    <a:alpha val="40000"/>
                  </a:srgbClr>
                </a:outerShdw>
              </a:effectLst>
              <a:ea typeface="Segoe UI" pitchFamily="34" charset="0"/>
              <a:cs typeface="Segoe UI" pitchFamily="34" charset="0"/>
            </a:endParaRPr>
          </a:p>
        </p:txBody>
      </p:sp>
      <p:sp>
        <p:nvSpPr>
          <p:cNvPr id="2" name="Title 1"/>
          <p:cNvSpPr>
            <a:spLocks noGrp="1"/>
          </p:cNvSpPr>
          <p:nvPr userDrawn="1">
            <p:ph type="title" hasCustomPrompt="1"/>
          </p:nvPr>
        </p:nvSpPr>
        <p:spPr>
          <a:xfrm>
            <a:off x="274704" y="2123090"/>
            <a:ext cx="6358083" cy="1831379"/>
          </a:xfrm>
          <a:noFill/>
        </p:spPr>
        <p:txBody>
          <a:bodyPr lIns="109719" tIns="68576" rIns="109719" bIns="68576" anchor="t" anchorCtr="0"/>
          <a:lstStyle>
            <a:lvl1pPr>
              <a:defRPr sz="5984"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userDrawn="1">
            <p:ph type="body" sz="quarter" idx="12" hasCustomPrompt="1"/>
          </p:nvPr>
        </p:nvSpPr>
        <p:spPr>
          <a:xfrm>
            <a:off x="274704" y="3954468"/>
            <a:ext cx="6358083" cy="1828801"/>
          </a:xfrm>
          <a:noFill/>
        </p:spPr>
        <p:txBody>
          <a:bodyPr lIns="109719" tIns="82290" rIns="109719" bIns="82290">
            <a:noAutofit/>
          </a:bodyPr>
          <a:lstStyle>
            <a:lvl1pPr marL="0" indent="0">
              <a:spcBef>
                <a:spcPts val="0"/>
              </a:spcBef>
              <a:buNone/>
              <a:defRPr sz="3536"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spTree>
    <p:extLst>
      <p:ext uri="{BB962C8B-B14F-4D97-AF65-F5344CB8AC3E}">
        <p14:creationId xmlns:p14="http://schemas.microsoft.com/office/powerpoint/2010/main" val="42839469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9"/>
            <a:ext cx="10058402" cy="1829593"/>
          </a:xfrm>
          <a:noFill/>
        </p:spPr>
        <p:txBody>
          <a:bodyPr lIns="137150" tIns="109719" rIns="137150" bIns="109719">
            <a:noAutofit/>
          </a:bodyPr>
          <a:lstStyle>
            <a:lvl1pPr marL="0" indent="0">
              <a:spcBef>
                <a:spcPts val="0"/>
              </a:spcBef>
              <a:buNone/>
              <a:defRPr sz="3536"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185019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Vide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201"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441939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ection Title Accent Color 1">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8"/>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8680585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Blank Accent Color 1">
    <p:bg>
      <p:bgPr>
        <a:solidFill>
          <a:srgbClr val="0072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5520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8"/>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2297420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ed Title Slide 2">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5760" y="2560320"/>
            <a:ext cx="9144000"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365759" y="1463040"/>
            <a:ext cx="9144000" cy="1097280"/>
          </a:xfrm>
          <a:noFill/>
        </p:spPr>
        <p:txBody>
          <a:bodyPr lIns="91440" tIns="91440" rIns="91440" bIns="91440" anchor="t" anchorCtr="0"/>
          <a:lstStyle>
            <a:lvl1pPr>
              <a:defRPr sz="6000" spc="-80" baseline="0">
                <a:solidFill>
                  <a:schemeClr val="bg1"/>
                </a:solidFill>
              </a:defRPr>
            </a:lvl1pPr>
          </a:lstStyle>
          <a:p>
            <a:r>
              <a:rPr lang="en-US" dirty="0"/>
              <a:t>Presentation title</a:t>
            </a:r>
          </a:p>
        </p:txBody>
      </p:sp>
    </p:spTree>
    <p:extLst>
      <p:ext uri="{BB962C8B-B14F-4D97-AF65-F5344CB8AC3E}">
        <p14:creationId xmlns:p14="http://schemas.microsoft.com/office/powerpoint/2010/main" val="496987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8"/>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8511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8"/>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099737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977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1" y="1212851"/>
            <a:ext cx="11887200" cy="209622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109752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96"/>
            </a:lvl1pPr>
          </a:lstStyle>
          <a:p>
            <a:r>
              <a:rPr lang="en-US" dirty="0"/>
              <a:t>Click to edit Master title style</a:t>
            </a:r>
          </a:p>
        </p:txBody>
      </p:sp>
    </p:spTree>
    <p:extLst>
      <p:ext uri="{BB962C8B-B14F-4D97-AF65-F5344CB8AC3E}">
        <p14:creationId xmlns:p14="http://schemas.microsoft.com/office/powerpoint/2010/main" val="181487889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2" y="3954458"/>
            <a:ext cx="6399212"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a:t>Speaker Name</a:t>
            </a:r>
          </a:p>
          <a:p>
            <a:pPr lvl="0"/>
            <a:r>
              <a:rPr lang="en-US" dirty="0"/>
              <a:t>Microsoft Learning</a:t>
            </a:r>
          </a:p>
        </p:txBody>
      </p:sp>
      <p:sp>
        <p:nvSpPr>
          <p:cNvPr id="9" name="Title 1"/>
          <p:cNvSpPr>
            <a:spLocks noGrp="1"/>
          </p:cNvSpPr>
          <p:nvPr>
            <p:ph type="title" hasCustomPrompt="1"/>
          </p:nvPr>
        </p:nvSpPr>
        <p:spPr>
          <a:xfrm>
            <a:off x="274703" y="2117166"/>
            <a:ext cx="10058337" cy="1837298"/>
          </a:xfrm>
          <a:noFill/>
        </p:spPr>
        <p:txBody>
          <a:bodyPr lIns="146304" tIns="91440" rIns="146304" bIns="91440" anchor="t" anchorCtr="0"/>
          <a:lstStyle>
            <a:lvl1pPr>
              <a:defRPr sz="6000" spc="-101" baseline="0">
                <a:solidFill>
                  <a:srgbClr val="505050"/>
                </a:solidFill>
              </a:defRPr>
            </a:lvl1pPr>
          </a:lstStyle>
          <a:p>
            <a:r>
              <a:rPr lang="en-US" dirty="0"/>
              <a:t>Presentation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255972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8"/>
          </a:xfrm>
          <a:noFill/>
        </p:spPr>
        <p:txBody>
          <a:bodyPr lIns="146304" tIns="91440" rIns="146304" bIns="91440" anchor="t" anchorCtr="0"/>
          <a:lstStyle>
            <a:lvl1pPr>
              <a:defRPr sz="6000"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4464"/>
            <a:ext cx="9143936" cy="1828801"/>
          </a:xfrm>
          <a:noFill/>
        </p:spPr>
        <p:txBody>
          <a:bodyPr lIns="146304" tIns="109728" rIns="146304" bIns="109728">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4"/>
            <a:ext cx="2557752" cy="547906"/>
          </a:xfrm>
          <a:prstGeom prst="rect">
            <a:avLst/>
          </a:prstGeom>
        </p:spPr>
      </p:pic>
    </p:spTree>
    <p:extLst>
      <p:ext uri="{BB962C8B-B14F-4D97-AF65-F5344CB8AC3E}">
        <p14:creationId xmlns:p14="http://schemas.microsoft.com/office/powerpoint/2010/main" val="738056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27" name="Picture 3" descr="C:\Users\v-angep\Dropbox\ZumTeam\Team_Resources\Design Resources\Photos\Brand Photos\Windows Brand Photos\Netherlands\WIN13_Madelon_Dell_Lenovo_01.pn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1" y="0"/>
            <a:ext cx="12436474" cy="6994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4640" y="287489"/>
            <a:ext cx="1953494" cy="718581"/>
          </a:xfrm>
          <a:prstGeom prst="rect">
            <a:avLst/>
          </a:prstGeom>
        </p:spPr>
      </p:pic>
      <p:sp>
        <p:nvSpPr>
          <p:cNvPr id="18" name="Rectangle 17"/>
          <p:cNvSpPr/>
          <p:nvPr userDrawn="1"/>
        </p:nvSpPr>
        <p:spPr bwMode="gray">
          <a:xfrm>
            <a:off x="274639" y="1942800"/>
            <a:ext cx="4663453" cy="4663389"/>
          </a:xfrm>
          <a:prstGeom prst="rect">
            <a:avLst/>
          </a:prstGeom>
          <a:solidFill>
            <a:schemeClr val="accent5">
              <a:alpha val="84706"/>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3" y="1942800"/>
            <a:ext cx="4663388" cy="2834609"/>
          </a:xfrm>
          <a:noFill/>
        </p:spPr>
        <p:txBody>
          <a:bodyPr lIns="146304" tIns="91440" rIns="146304" bIns="91440" anchor="t" anchorCtr="0"/>
          <a:lstStyle>
            <a:lvl1pPr>
              <a:defRPr sz="6000" spc="-101"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4703" y="4772602"/>
            <a:ext cx="4663388" cy="1825625"/>
          </a:xfrm>
        </p:spPr>
        <p:txBody>
          <a:bodyPr tIns="109728" bIns="109728">
            <a:noAutofit/>
          </a:bodyPr>
          <a:lstStyle>
            <a:lvl1pPr marL="0" indent="0">
              <a:spcBef>
                <a:spcPts val="0"/>
              </a:spcBef>
              <a:buNone/>
              <a:defRPr sz="3199" baseline="0">
                <a:gradFill>
                  <a:gsLst>
                    <a:gs pos="1250">
                      <a:srgbClr val="FFFFFF"/>
                    </a:gs>
                    <a:gs pos="99000">
                      <a:srgbClr val="FFFFFF"/>
                    </a:gs>
                  </a:gsLst>
                  <a:lin ang="5400000" scaled="0"/>
                </a:gradFill>
              </a:defRPr>
            </a:lvl1pPr>
          </a:lstStyle>
          <a:p>
            <a:pPr lvl="0"/>
            <a:r>
              <a:rPr lang="en-US" dirty="0"/>
              <a:t>Speaker Name</a:t>
            </a:r>
          </a:p>
          <a:p>
            <a:pPr lvl="0"/>
            <a:r>
              <a:rPr lang="en-US" dirty="0"/>
              <a:t>Microsoft Learning</a:t>
            </a:r>
          </a:p>
        </p:txBody>
      </p:sp>
    </p:spTree>
    <p:extLst>
      <p:ext uri="{BB962C8B-B14F-4D97-AF65-F5344CB8AC3E}">
        <p14:creationId xmlns:p14="http://schemas.microsoft.com/office/powerpoint/2010/main" val="31443758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4"/>
            <a:ext cx="10056812" cy="2751698"/>
          </a:xfrm>
          <a:noFill/>
        </p:spPr>
        <p:txBody>
          <a:bodyPr tIns="91440" bIns="91440" anchor="t" anchorCtr="0"/>
          <a:lstStyle>
            <a:lvl1pPr>
              <a:defRPr sz="7198" spc="-101"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40" y="3954465"/>
            <a:ext cx="10058400"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497499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4"/>
            <a:ext cx="10056812" cy="2751698"/>
          </a:xfrm>
          <a:noFill/>
        </p:spPr>
        <p:txBody>
          <a:bodyPr tIns="91440" bIns="91440" anchor="t" anchorCtr="0"/>
          <a:lstStyle>
            <a:lvl1pPr>
              <a:defRPr sz="7198" spc="-101"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397559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4703157" y="5897245"/>
            <a:ext cx="7197633" cy="1097280"/>
          </a:xfrm>
          <a:prstGeom prst="rect">
            <a:avLst/>
          </a:prstGeom>
        </p:spPr>
      </p:pic>
    </p:spTree>
    <p:extLst>
      <p:ext uri="{BB962C8B-B14F-4D97-AF65-F5344CB8AC3E}">
        <p14:creationId xmlns:p14="http://schemas.microsoft.com/office/powerpoint/2010/main" val="31024258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831975"/>
          </a:xfrm>
          <a:noFill/>
        </p:spPr>
        <p:txBody>
          <a:bodyPr tIns="91440" bIns="91440" anchor="t" anchorCtr="0"/>
          <a:lstStyle>
            <a:lvl1pPr>
              <a:defRPr sz="8800"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614239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05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8938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8"/>
          </a:xfrm>
          <a:noFill/>
        </p:spPr>
        <p:txBody>
          <a:bodyPr lIns="146304" tIns="91440" rIns="146304" bIns="91440" anchor="t" anchorCtr="0"/>
          <a:lstStyle>
            <a:lvl1pPr>
              <a:defRPr sz="6000"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4464"/>
            <a:ext cx="9143936" cy="1828801"/>
          </a:xfrm>
          <a:noFill/>
        </p:spPr>
        <p:txBody>
          <a:bodyPr lIns="146304" tIns="109728" rIns="146304" bIns="109728">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4"/>
            <a:ext cx="2557752" cy="547906"/>
          </a:xfrm>
          <a:prstGeom prst="rect">
            <a:avLst/>
          </a:prstGeom>
        </p:spPr>
      </p:pic>
    </p:spTree>
    <p:extLst>
      <p:ext uri="{BB962C8B-B14F-4D97-AF65-F5344CB8AC3E}">
        <p14:creationId xmlns:p14="http://schemas.microsoft.com/office/powerpoint/2010/main" val="1780123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lide 4">
    <p:spTree>
      <p:nvGrpSpPr>
        <p:cNvPr id="1" name=""/>
        <p:cNvGrpSpPr/>
        <p:nvPr/>
      </p:nvGrpSpPr>
      <p:grpSpPr>
        <a:xfrm>
          <a:off x="0" y="0"/>
          <a:ext cx="0" cy="0"/>
          <a:chOff x="0" y="0"/>
          <a:chExt cx="0" cy="0"/>
        </a:xfrm>
      </p:grpSpPr>
      <p:sp>
        <p:nvSpPr>
          <p:cNvPr id="18" name="Rectangle 17"/>
          <p:cNvSpPr/>
          <p:nvPr userDrawn="1"/>
        </p:nvSpPr>
        <p:spPr bwMode="gray">
          <a:xfrm>
            <a:off x="274639" y="2125663"/>
            <a:ext cx="7315200" cy="3657600"/>
          </a:xfrm>
          <a:prstGeom prst="rect">
            <a:avLst/>
          </a:prstGeom>
          <a:solidFill>
            <a:srgbClr val="00188F">
              <a:alpha val="8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3" y="2123925"/>
            <a:ext cx="7316788" cy="1830538"/>
          </a:xfrm>
          <a:noFill/>
        </p:spPr>
        <p:txBody>
          <a:bodyPr lIns="146304" tIns="91440" rIns="146304" bIns="91440" anchor="t" anchorCtr="0"/>
          <a:lstStyle>
            <a:lvl1pPr>
              <a:defRPr sz="6000" spc="-101"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4703" y="3957640"/>
            <a:ext cx="7316788" cy="1825625"/>
          </a:xfrm>
        </p:spPr>
        <p:txBody>
          <a:bodyPr tIns="109728" bIns="109728">
            <a:noAutofit/>
          </a:bodyPr>
          <a:lstStyle>
            <a:lvl1pPr marL="0" indent="0">
              <a:spcBef>
                <a:spcPts val="0"/>
              </a:spcBef>
              <a:buNone/>
              <a:defRPr sz="3199" baseline="0">
                <a:gradFill>
                  <a:gsLst>
                    <a:gs pos="1250">
                      <a:srgbClr val="FFFFFF"/>
                    </a:gs>
                    <a:gs pos="99000">
                      <a:srgbClr val="FFFFFF"/>
                    </a:gs>
                  </a:gsLst>
                  <a:lin ang="5400000" scaled="0"/>
                </a:gradFill>
              </a:defRPr>
            </a:lvl1pPr>
          </a:lstStyle>
          <a:p>
            <a:pPr lvl="0"/>
            <a:r>
              <a:rPr lang="en-US" dirty="0"/>
              <a:t>Speaker Name</a:t>
            </a:r>
          </a:p>
          <a:p>
            <a:pPr lvl="0"/>
            <a:r>
              <a:rPr lang="en-US" dirty="0"/>
              <a:t>Microsoft Learning</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8333" y="480504"/>
            <a:ext cx="1552931" cy="332660"/>
          </a:xfrm>
          <a:prstGeom prst="rect">
            <a:avLst/>
          </a:prstGeom>
        </p:spPr>
      </p:pic>
    </p:spTree>
    <p:extLst>
      <p:ext uri="{BB962C8B-B14F-4D97-AF65-F5344CB8AC3E}">
        <p14:creationId xmlns:p14="http://schemas.microsoft.com/office/powerpoint/2010/main" val="1857892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4"/>
            <a:ext cx="10056812" cy="2751698"/>
          </a:xfrm>
          <a:noFill/>
        </p:spPr>
        <p:txBody>
          <a:bodyPr tIns="91440" bIns="91440" anchor="t" anchorCtr="0"/>
          <a:lstStyle>
            <a:lvl1pPr>
              <a:defRPr sz="7198" spc="-101"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40" y="3954465"/>
            <a:ext cx="10058400"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960171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4"/>
            <a:ext cx="10056812" cy="2751698"/>
          </a:xfrm>
          <a:noFill/>
        </p:spPr>
        <p:txBody>
          <a:bodyPr tIns="91440" bIns="91440" anchor="t" anchorCtr="0"/>
          <a:lstStyle>
            <a:lvl1pPr>
              <a:defRPr sz="7198" spc="-101"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595429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831975"/>
          </a:xfrm>
          <a:noFill/>
        </p:spPr>
        <p:txBody>
          <a:bodyPr tIns="91440" bIns="91440" anchor="t" anchorCtr="0"/>
          <a:lstStyle>
            <a:lvl1pPr>
              <a:defRPr sz="8800"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735395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6602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solidFill>
                <a:srgbClr val="008272"/>
              </a:soli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8"/>
          </a:xfrm>
          <a:noFill/>
        </p:spPr>
        <p:txBody>
          <a:bodyPr lIns="146304" tIns="91440" rIns="146304" bIns="91440" anchor="t" anchorCtr="0"/>
          <a:lstStyle>
            <a:lvl1pPr>
              <a:defRPr sz="6000"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4464"/>
            <a:ext cx="9143936" cy="1828801"/>
          </a:xfrm>
          <a:noFill/>
        </p:spPr>
        <p:txBody>
          <a:bodyPr lIns="146304" tIns="109728" rIns="146304" bIns="109728">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4"/>
            <a:ext cx="2557752" cy="547906"/>
          </a:xfrm>
          <a:prstGeom prst="rect">
            <a:avLst/>
          </a:prstGeom>
        </p:spPr>
      </p:pic>
    </p:spTree>
    <p:extLst>
      <p:ext uri="{BB962C8B-B14F-4D97-AF65-F5344CB8AC3E}">
        <p14:creationId xmlns:p14="http://schemas.microsoft.com/office/powerpoint/2010/main" val="3848599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4">
    <p:spTree>
      <p:nvGrpSpPr>
        <p:cNvPr id="1" name=""/>
        <p:cNvGrpSpPr/>
        <p:nvPr/>
      </p:nvGrpSpPr>
      <p:grpSpPr>
        <a:xfrm>
          <a:off x="0" y="0"/>
          <a:ext cx="0" cy="0"/>
          <a:chOff x="0" y="0"/>
          <a:chExt cx="0" cy="0"/>
        </a:xfrm>
      </p:grpSpPr>
      <p:sp>
        <p:nvSpPr>
          <p:cNvPr id="18" name="Rectangle 17"/>
          <p:cNvSpPr/>
          <p:nvPr userDrawn="1"/>
        </p:nvSpPr>
        <p:spPr bwMode="gray">
          <a:xfrm>
            <a:off x="274639" y="2125663"/>
            <a:ext cx="7315200" cy="3657600"/>
          </a:xfrm>
          <a:prstGeom prst="rect">
            <a:avLst/>
          </a:prstGeom>
          <a:solidFill>
            <a:srgbClr val="008272">
              <a:alpha val="8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3" y="2123925"/>
            <a:ext cx="7316788" cy="1830538"/>
          </a:xfrm>
          <a:noFill/>
        </p:spPr>
        <p:txBody>
          <a:bodyPr lIns="146304" tIns="91440" rIns="146304" bIns="91440" anchor="t" anchorCtr="0"/>
          <a:lstStyle>
            <a:lvl1pPr>
              <a:defRPr sz="6000" spc="-101"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4703" y="3957640"/>
            <a:ext cx="7316788" cy="1825625"/>
          </a:xfrm>
        </p:spPr>
        <p:txBody>
          <a:bodyPr tIns="109728" bIns="109728">
            <a:noAutofit/>
          </a:bodyPr>
          <a:lstStyle>
            <a:lvl1pPr marL="0" indent="0">
              <a:spcBef>
                <a:spcPts val="0"/>
              </a:spcBef>
              <a:buNone/>
              <a:defRPr sz="3199" baseline="0">
                <a:gradFill>
                  <a:gsLst>
                    <a:gs pos="1250">
                      <a:srgbClr val="FFFFFF"/>
                    </a:gs>
                    <a:gs pos="99000">
                      <a:srgbClr val="FFFFFF"/>
                    </a:gs>
                  </a:gsLst>
                  <a:lin ang="5400000" scaled="0"/>
                </a:gradFill>
              </a:defRPr>
            </a:lvl1pPr>
          </a:lstStyle>
          <a:p>
            <a:pPr lvl="0"/>
            <a:r>
              <a:rPr lang="en-US" dirty="0"/>
              <a:t>Speaker Name</a:t>
            </a:r>
          </a:p>
          <a:p>
            <a:pPr lvl="0"/>
            <a:r>
              <a:rPr lang="en-US" dirty="0"/>
              <a:t>Microsoft Learning</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8333" y="480504"/>
            <a:ext cx="1552931" cy="332660"/>
          </a:xfrm>
          <a:prstGeom prst="rect">
            <a:avLst/>
          </a:prstGeom>
        </p:spPr>
      </p:pic>
    </p:spTree>
    <p:extLst>
      <p:ext uri="{BB962C8B-B14F-4D97-AF65-F5344CB8AC3E}">
        <p14:creationId xmlns:p14="http://schemas.microsoft.com/office/powerpoint/2010/main" val="12660514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365760" y="1371600"/>
            <a:ext cx="11704320" cy="2043636"/>
          </a:xfrm>
        </p:spPr>
        <p:txBody>
          <a:bodyPr>
            <a:spAutoFit/>
          </a:bodyPr>
          <a:lstStyle>
            <a:lvl1pPr marL="0" indent="0">
              <a:spcBef>
                <a:spcPts val="600"/>
              </a:spcBef>
              <a:buNone/>
              <a:defRPr sz="2800" spc="-30" baseline="0">
                <a:solidFill>
                  <a:schemeClr val="tx2"/>
                </a:solidFill>
                <a:latin typeface="+mj-lt"/>
              </a:defRPr>
            </a:lvl1pPr>
            <a:lvl2pPr marL="0" indent="0">
              <a:spcBef>
                <a:spcPts val="600"/>
              </a:spcBef>
              <a:buFontTx/>
              <a:buNone/>
              <a:defRPr sz="2000"/>
            </a:lvl2pPr>
            <a:lvl3pPr marL="228600" indent="0">
              <a:spcBef>
                <a:spcPts val="600"/>
              </a:spcBef>
              <a:buNone/>
              <a:defRPr/>
            </a:lvl3pPr>
            <a:lvl4pPr marL="457200" indent="0">
              <a:spcBef>
                <a:spcPts val="600"/>
              </a:spcBef>
              <a:buNone/>
              <a:defRPr/>
            </a:lvl4pPr>
            <a:lvl5pPr marL="685800" indent="0">
              <a:spcBef>
                <a:spcPts val="6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4"/>
            <a:ext cx="10056812" cy="2751698"/>
          </a:xfrm>
          <a:noFill/>
        </p:spPr>
        <p:txBody>
          <a:bodyPr tIns="91440" bIns="91440" anchor="t" anchorCtr="0"/>
          <a:lstStyle>
            <a:lvl1pPr>
              <a:defRPr sz="7198" spc="-101"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40" y="3954465"/>
            <a:ext cx="10058400"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505892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4"/>
            <a:ext cx="10056812" cy="2751698"/>
          </a:xfrm>
          <a:noFill/>
        </p:spPr>
        <p:txBody>
          <a:bodyPr tIns="91440" bIns="91440" anchor="t" anchorCtr="0"/>
          <a:lstStyle>
            <a:lvl1pPr>
              <a:defRPr sz="7198" spc="-101"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3888085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Section Title Accent Color 1">
    <p:bg>
      <p:bgPr>
        <a:solidFill>
          <a:srgbClr val="00827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831975"/>
          </a:xfrm>
          <a:noFill/>
        </p:spPr>
        <p:txBody>
          <a:bodyPr tIns="91440" bIns="91440" anchor="t" anchorCtr="0"/>
          <a:lstStyle>
            <a:lvl1pPr>
              <a:defRPr sz="8800"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8991526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Blank Accent Color 1">
    <p:bg>
      <p:bgPr>
        <a:solidFill>
          <a:srgbClr val="00827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4936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4"/>
            <a:ext cx="2557752" cy="547906"/>
          </a:xfrm>
          <a:prstGeom prst="rect">
            <a:avLst/>
          </a:prstGeom>
        </p:spPr>
      </p:pic>
      <p:sp>
        <p:nvSpPr>
          <p:cNvPr id="10" name="Rectangle 9"/>
          <p:cNvSpPr/>
          <p:nvPr userDrawn="1"/>
        </p:nvSpPr>
        <p:spPr bwMode="gray">
          <a:xfrm>
            <a:off x="274639" y="2125663"/>
            <a:ext cx="7315200" cy="3657600"/>
          </a:xfrm>
          <a:prstGeom prst="rect">
            <a:avLst/>
          </a:prstGeom>
          <a:solidFill>
            <a:srgbClr val="0072C6">
              <a:alpha val="8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703" y="2123925"/>
            <a:ext cx="7316788" cy="1830538"/>
          </a:xfrm>
          <a:noFill/>
        </p:spPr>
        <p:txBody>
          <a:bodyPr lIns="146304" tIns="91440" rIns="146304" bIns="91440" anchor="t" anchorCtr="0"/>
          <a:lstStyle>
            <a:lvl1pPr>
              <a:defRPr sz="6000" spc="-101" baseline="0">
                <a:gradFill>
                  <a:gsLst>
                    <a:gs pos="5833">
                      <a:srgbClr val="FFFFFF"/>
                    </a:gs>
                    <a:gs pos="18000">
                      <a:srgbClr val="FFFFFF"/>
                    </a:gs>
                  </a:gsLst>
                  <a:lin ang="5400000" scaled="0"/>
                </a:gradFill>
              </a:defRPr>
            </a:lvl1pPr>
          </a:lstStyle>
          <a:p>
            <a:r>
              <a:rPr lang="en-US" dirty="0"/>
              <a:t>Presentation title</a:t>
            </a:r>
          </a:p>
        </p:txBody>
      </p:sp>
      <p:sp>
        <p:nvSpPr>
          <p:cNvPr id="12" name="Text Placeholder 2"/>
          <p:cNvSpPr>
            <a:spLocks noGrp="1"/>
          </p:cNvSpPr>
          <p:nvPr>
            <p:ph type="body" sz="quarter" idx="14" hasCustomPrompt="1"/>
          </p:nvPr>
        </p:nvSpPr>
        <p:spPr bwMode="ltGray">
          <a:xfrm>
            <a:off x="274703" y="3957640"/>
            <a:ext cx="7316788" cy="1825625"/>
          </a:xfrm>
        </p:spPr>
        <p:txBody>
          <a:bodyPr tIns="109728" bIns="109728">
            <a:noAutofit/>
          </a:bodyPr>
          <a:lstStyle>
            <a:lvl1pPr marL="0" indent="0">
              <a:spcBef>
                <a:spcPts val="0"/>
              </a:spcBef>
              <a:buNone/>
              <a:defRPr sz="3199" baseline="0">
                <a:gradFill>
                  <a:gsLst>
                    <a:gs pos="1250">
                      <a:srgbClr val="FFFFFF"/>
                    </a:gs>
                    <a:gs pos="99000">
                      <a:srgbClr val="FFFFFF"/>
                    </a:gs>
                  </a:gsLst>
                  <a:lin ang="5400000" scaled="0"/>
                </a:gradFill>
              </a:defRPr>
            </a:lvl1pPr>
          </a:lstStyle>
          <a:p>
            <a:pPr lvl="0"/>
            <a:r>
              <a:rPr lang="en-US" dirty="0"/>
              <a:t>Speaker Name</a:t>
            </a:r>
          </a:p>
          <a:p>
            <a:pPr lvl="0"/>
            <a:r>
              <a:rPr lang="en-US" dirty="0"/>
              <a:t>Microsoft Learning</a:t>
            </a:r>
          </a:p>
        </p:txBody>
      </p:sp>
    </p:spTree>
    <p:extLst>
      <p:ext uri="{BB962C8B-B14F-4D97-AF65-F5344CB8AC3E}">
        <p14:creationId xmlns:p14="http://schemas.microsoft.com/office/powerpoint/2010/main" val="3655727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Slide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3"/>
            <a:ext cx="1552428" cy="332552"/>
          </a:xfrm>
          <a:prstGeom prst="rect">
            <a:avLst/>
          </a:prstGeom>
        </p:spPr>
      </p:pic>
      <p:sp>
        <p:nvSpPr>
          <p:cNvPr id="16" name="Rectangle 15"/>
          <p:cNvSpPr/>
          <p:nvPr userDrawn="1"/>
        </p:nvSpPr>
        <p:spPr bwMode="auto">
          <a:xfrm>
            <a:off x="274638" y="2125663"/>
            <a:ext cx="9144000" cy="36576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solidFill>
                <a:srgbClr val="008272"/>
              </a:soli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8"/>
          </a:xfrm>
          <a:noFill/>
        </p:spPr>
        <p:txBody>
          <a:bodyPr lIns="146304" tIns="91440" rIns="146304" bIns="91440" anchor="t" anchorCtr="0"/>
          <a:lstStyle>
            <a:lvl1pPr>
              <a:defRPr sz="6000"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4464"/>
            <a:ext cx="9143936" cy="1828801"/>
          </a:xfrm>
          <a:noFill/>
        </p:spPr>
        <p:txBody>
          <a:bodyPr lIns="146304" tIns="109728" rIns="146304" bIns="109728">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spTree>
    <p:extLst>
      <p:ext uri="{BB962C8B-B14F-4D97-AF65-F5344CB8AC3E}">
        <p14:creationId xmlns:p14="http://schemas.microsoft.com/office/powerpoint/2010/main" val="2109012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4"/>
            <a:ext cx="10056812" cy="2751698"/>
          </a:xfrm>
          <a:noFill/>
        </p:spPr>
        <p:txBody>
          <a:bodyPr tIns="91440" bIns="91440" anchor="t" anchorCtr="0"/>
          <a:lstStyle>
            <a:lvl1pPr>
              <a:defRPr sz="7198" spc="-101"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40" y="3954465"/>
            <a:ext cx="10058400"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301475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Vide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65"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4"/>
            <a:ext cx="10056812" cy="2751698"/>
          </a:xfrm>
          <a:noFill/>
        </p:spPr>
        <p:txBody>
          <a:bodyPr tIns="91440" bIns="91440" anchor="t" anchorCtr="0"/>
          <a:lstStyle>
            <a:lvl1pPr>
              <a:defRPr sz="7198" spc="-101"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30555534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Section Title Accent Color 1">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831975"/>
          </a:xfrm>
          <a:noFill/>
        </p:spPr>
        <p:txBody>
          <a:bodyPr tIns="91440" bIns="91440" anchor="t" anchorCtr="0"/>
          <a:lstStyle>
            <a:lvl1pPr>
              <a:defRPr sz="8800"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177142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Blank Accent Color 1">
    <p:bg>
      <p:bgPr>
        <a:solidFill>
          <a:srgbClr val="0072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4840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65760" y="1371600"/>
            <a:ext cx="11704320" cy="2043636"/>
          </a:xfrm>
        </p:spPr>
        <p:txBody>
          <a:bodyPr>
            <a:spAutoFit/>
          </a:bodyPr>
          <a:lstStyle>
            <a:lvl1pPr marL="0" indent="0">
              <a:spcBef>
                <a:spcPts val="600"/>
              </a:spcBef>
              <a:buNone/>
              <a:defRPr sz="2800" spc="-30" baseline="0">
                <a:solidFill>
                  <a:schemeClr val="tx2"/>
                </a:solidFill>
                <a:latin typeface="+mj-lt"/>
              </a:defRPr>
            </a:lvl1pPr>
            <a:lvl2pPr marL="228600" indent="-228600">
              <a:spcBef>
                <a:spcPts val="600"/>
              </a:spcBef>
              <a:buFont typeface="Arial" charset="0"/>
              <a:buChar char="•"/>
              <a:defRPr sz="2000"/>
            </a:lvl2pPr>
            <a:lvl3pPr marL="457200" indent="-228600">
              <a:spcBef>
                <a:spcPts val="600"/>
              </a:spcBef>
              <a:buFont typeface="Arial" charset="0"/>
              <a:buChar char="•"/>
              <a:defRPr/>
            </a:lvl3pPr>
            <a:lvl4pPr marL="685800" indent="-228600">
              <a:spcBef>
                <a:spcPts val="600"/>
              </a:spcBef>
              <a:buFont typeface="Arial" charset="0"/>
              <a:buChar char="•"/>
              <a:defRPr/>
            </a:lvl4pPr>
            <a:lvl5pPr marL="914400" indent="-228600">
              <a:spcBef>
                <a:spcPts val="600"/>
              </a:spcBef>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831975"/>
          </a:xfrm>
          <a:noFill/>
        </p:spPr>
        <p:txBody>
          <a:bodyPr tIns="91440" bIns="91440" anchor="t" anchorCtr="0"/>
          <a:lstStyle>
            <a:lvl1pPr>
              <a:defRPr sz="8800"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6409460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831975"/>
          </a:xfrm>
          <a:noFill/>
        </p:spPr>
        <p:txBody>
          <a:bodyPr tIns="91440" bIns="91440" anchor="t" anchorCtr="0"/>
          <a:lstStyle>
            <a:lvl1pPr>
              <a:defRPr sz="8800"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8754462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4"/>
            <a:ext cx="11887200" cy="1831975"/>
          </a:xfrm>
          <a:noFill/>
        </p:spPr>
        <p:txBody>
          <a:bodyPr tIns="91440" bIns="91440" anchor="t" anchorCtr="0"/>
          <a:lstStyle>
            <a:lvl1pPr>
              <a:defRPr sz="8800"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827900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7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9" y="1212850"/>
            <a:ext cx="11887200" cy="2091819"/>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74" indent="0">
              <a:buNone/>
              <a:defRPr/>
            </a:lvl3pPr>
            <a:lvl4pPr marL="457147" indent="0">
              <a:buNone/>
              <a:defRPr/>
            </a:lvl4pPr>
            <a:lvl5pPr marL="685722"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639786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9" y="1212850"/>
            <a:ext cx="11887200" cy="209181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74" indent="0">
              <a:buNone/>
              <a:defRPr/>
            </a:lvl3pPr>
            <a:lvl4pPr marL="457147" indent="0">
              <a:buNone/>
              <a:defRPr/>
            </a:lvl4pPr>
            <a:lvl5pPr marL="685722"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040787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15948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026513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159483"/>
          </a:xfrm>
        </p:spPr>
        <p:txBody>
          <a:bodyPr>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573183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2535120"/>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48" indent="0">
              <a:buNone/>
              <a:tabLst/>
              <a:defRPr sz="2000"/>
            </a:lvl3pPr>
            <a:lvl4pPr marL="460323" indent="0">
              <a:buNone/>
              <a:defRPr/>
            </a:lvl4pPr>
            <a:lvl5pPr marL="685722"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2850"/>
            <a:ext cx="5486399" cy="2535120"/>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48" indent="0">
              <a:buNone/>
              <a:tabLst/>
              <a:defRPr sz="2000"/>
            </a:lvl3pPr>
            <a:lvl4pPr marL="460323" indent="0">
              <a:buNone/>
              <a:defRPr/>
            </a:lvl4pPr>
            <a:lvl5pPr marL="685722"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241947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2535120"/>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48" indent="0">
              <a:buNone/>
              <a:tabLst/>
              <a:defRPr sz="2000"/>
            </a:lvl3pPr>
            <a:lvl4pPr marL="460323" indent="0">
              <a:buNone/>
              <a:defRPr/>
            </a:lvl4pPr>
            <a:lvl5pPr marL="685722"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2850"/>
            <a:ext cx="5486399" cy="2535120"/>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48" indent="0">
              <a:buNone/>
              <a:tabLst/>
              <a:defRPr sz="2000"/>
            </a:lvl3pPr>
            <a:lvl4pPr marL="460323" indent="0">
              <a:buNone/>
              <a:defRPr/>
            </a:lvl4pPr>
            <a:lvl5pPr marL="685722"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36714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1280160"/>
            <a:ext cx="11704320" cy="1877437"/>
          </a:xfrm>
        </p:spPr>
        <p:txBody>
          <a:bodyPr>
            <a:spAutoFit/>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1"/>
            <a:ext cx="5486399" cy="2602783"/>
          </a:xfrm>
        </p:spPr>
        <p:txBody>
          <a:bodyPr wrap="square">
            <a:spAutoFit/>
          </a:bodyPr>
          <a:lstStyle>
            <a:lvl1pPr marL="287306" indent="-287306">
              <a:spcBef>
                <a:spcPts val="1224"/>
              </a:spcBef>
              <a:buClr>
                <a:schemeClr val="tx1"/>
              </a:buClr>
              <a:buFont typeface="Arial" pitchFamily="34" charset="0"/>
              <a:buChar char="•"/>
              <a:defRPr sz="3599"/>
            </a:lvl1pPr>
            <a:lvl2pPr marL="531105" indent="-233167">
              <a:defRPr sz="2400"/>
            </a:lvl2pPr>
            <a:lvl3pPr marL="699505" indent="-168399">
              <a:tabLst/>
              <a:defRPr sz="2000"/>
            </a:lvl3pPr>
            <a:lvl4pPr marL="880856" indent="-181352">
              <a:defRPr/>
            </a:lvl4pPr>
            <a:lvl5pPr marL="1049257" indent="-16839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2851"/>
            <a:ext cx="5486399" cy="2602783"/>
          </a:xfrm>
        </p:spPr>
        <p:txBody>
          <a:bodyPr wrap="square">
            <a:spAutoFit/>
          </a:bodyPr>
          <a:lstStyle>
            <a:lvl1pPr marL="287306" indent="-287306">
              <a:spcBef>
                <a:spcPts val="1224"/>
              </a:spcBef>
              <a:buClr>
                <a:schemeClr val="tx1"/>
              </a:buClr>
              <a:buFont typeface="Arial" pitchFamily="34" charset="0"/>
              <a:buChar char="•"/>
              <a:defRPr sz="3599"/>
            </a:lvl1pPr>
            <a:lvl2pPr marL="531105" indent="-233167">
              <a:defRPr sz="2400"/>
            </a:lvl2pPr>
            <a:lvl3pPr marL="699505" indent="-168399">
              <a:tabLst/>
              <a:defRPr sz="2000"/>
            </a:lvl3pPr>
            <a:lvl4pPr marL="880856" indent="-181352">
              <a:defRPr/>
            </a:lvl4pPr>
            <a:lvl5pPr marL="1049257" indent="-16839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70518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1"/>
            <a:ext cx="5486399" cy="2602783"/>
          </a:xfrm>
        </p:spPr>
        <p:txBody>
          <a:bodyPr wrap="square">
            <a:spAutoFit/>
          </a:bodyPr>
          <a:lstStyle>
            <a:lvl1pPr marL="287306" indent="-287306">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105" indent="-233167">
              <a:defRPr sz="2400"/>
            </a:lvl2pPr>
            <a:lvl3pPr marL="699505" indent="-168399">
              <a:tabLst/>
              <a:defRPr sz="2000"/>
            </a:lvl3pPr>
            <a:lvl4pPr marL="880856" indent="-181352">
              <a:defRPr/>
            </a:lvl4pPr>
            <a:lvl5pPr marL="1049257" indent="-16839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2851"/>
            <a:ext cx="5486399" cy="2602783"/>
          </a:xfrm>
        </p:spPr>
        <p:txBody>
          <a:bodyPr wrap="square">
            <a:spAutoFit/>
          </a:bodyPr>
          <a:lstStyle>
            <a:lvl1pPr marL="287306" indent="-287306">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105" indent="-233167">
              <a:defRPr sz="2400"/>
            </a:lvl2pPr>
            <a:lvl3pPr marL="699505" indent="-168399">
              <a:tabLst/>
              <a:defRPr sz="2000"/>
            </a:lvl3pPr>
            <a:lvl4pPr marL="880856" indent="-181352">
              <a:defRPr/>
            </a:lvl4pPr>
            <a:lvl5pPr marL="1049257" indent="-16839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369034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492827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3" tIns="46633" rIns="46633" bIns="46633" numCol="1" spcCol="0" rtlCol="0" fromWordArt="0" anchor="ctr" anchorCtr="0" forceAA="0" compatLnSpc="1">
            <a:prstTxWarp prst="textNoShape">
              <a:avLst/>
            </a:prstTxWarp>
            <a:noAutofit/>
          </a:bodyPr>
          <a:lstStyle/>
          <a:p>
            <a:pPr algn="ctr" defTabSz="932365"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21158"/>
            <a:ext cx="11887198" cy="2062521"/>
          </a:xfrm>
        </p:spPr>
        <p:txBody>
          <a:bodyPr/>
          <a:lstStyle>
            <a:lvl1pPr marL="0" indent="0">
              <a:buNone/>
              <a:defRPr sz="3299">
                <a:gradFill>
                  <a:gsLst>
                    <a:gs pos="1250">
                      <a:srgbClr val="000000"/>
                    </a:gs>
                    <a:gs pos="100000">
                      <a:srgbClr val="000000"/>
                    </a:gs>
                  </a:gsLst>
                  <a:lin ang="5400000" scaled="0"/>
                </a:gradFill>
                <a:latin typeface="Segoe UI" pitchFamily="34" charset="0"/>
                <a:cs typeface="Segoe UI" pitchFamily="34" charset="0"/>
              </a:defRPr>
            </a:lvl1pPr>
            <a:lvl2pPr marL="34651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540" indent="0">
              <a:buNone/>
              <a:defRPr>
                <a:gradFill>
                  <a:gsLst>
                    <a:gs pos="1250">
                      <a:srgbClr val="000000"/>
                    </a:gs>
                    <a:gs pos="100000">
                      <a:srgbClr val="000000"/>
                    </a:gs>
                  </a:gsLst>
                  <a:lin ang="5400000" scaled="0"/>
                </a:gradFill>
                <a:latin typeface="Segoe UI" pitchFamily="34" charset="0"/>
                <a:cs typeface="Segoe UI" pitchFamily="34" charset="0"/>
              </a:defRPr>
            </a:lvl3pPr>
            <a:lvl4pPr marL="814469"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876"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76395"/>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2"/>
            <a:ext cx="11887200" cy="2510095"/>
          </a:xfrm>
          <a:prstGeom prst="rect">
            <a:avLst/>
          </a:prstGeom>
        </p:spPr>
        <p:txBody>
          <a:bodyPr/>
          <a:lstStyle>
            <a:lvl1pPr marL="290480" indent="-290480">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35" indent="-28095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13" indent="-29048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88" indent="-228574">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061" indent="-228574">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3"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21150859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2" y="3954459"/>
            <a:ext cx="6399214" cy="1830388"/>
          </a:xfrm>
          <a:noFill/>
        </p:spPr>
        <p:txBody>
          <a:bodyPr lIns="109719" tIns="82290" rIns="109719" bIns="82290">
            <a:noAutofit/>
          </a:bodyPr>
          <a:lstStyle>
            <a:lvl1pPr marL="0" indent="0">
              <a:spcBef>
                <a:spcPts val="0"/>
              </a:spcBef>
              <a:buNone/>
              <a:defRPr sz="3536" spc="0" baseline="0">
                <a:gradFill>
                  <a:gsLst>
                    <a:gs pos="0">
                      <a:schemeClr val="tx1"/>
                    </a:gs>
                    <a:gs pos="100000">
                      <a:schemeClr val="tx1"/>
                    </a:gs>
                  </a:gsLst>
                  <a:lin ang="5400000" scaled="0"/>
                </a:gradFill>
                <a:latin typeface="+mj-lt"/>
              </a:defRPr>
            </a:lvl1pPr>
          </a:lstStyle>
          <a:p>
            <a:pPr lvl="0"/>
            <a:r>
              <a:rPr lang="en-US" dirty="0"/>
              <a:t>Speaker Name</a:t>
            </a:r>
          </a:p>
          <a:p>
            <a:pPr lvl="0"/>
            <a:r>
              <a:rPr lang="en-US" dirty="0"/>
              <a:t>Microsoft Learning</a:t>
            </a:r>
          </a:p>
        </p:txBody>
      </p:sp>
      <p:sp>
        <p:nvSpPr>
          <p:cNvPr id="9" name="Title 1"/>
          <p:cNvSpPr>
            <a:spLocks noGrp="1"/>
          </p:cNvSpPr>
          <p:nvPr>
            <p:ph type="title" hasCustomPrompt="1"/>
          </p:nvPr>
        </p:nvSpPr>
        <p:spPr>
          <a:xfrm>
            <a:off x="274705" y="2117168"/>
            <a:ext cx="10058337" cy="1837298"/>
          </a:xfrm>
          <a:noFill/>
        </p:spPr>
        <p:txBody>
          <a:bodyPr lIns="109719" tIns="68576" rIns="109719" bIns="68576" anchor="t" anchorCtr="0"/>
          <a:lstStyle>
            <a:lvl1pPr>
              <a:defRPr sz="5984" spc="-101" baseline="0">
                <a:solidFill>
                  <a:srgbClr val="505050"/>
                </a:solidFill>
              </a:defRPr>
            </a:lvl1pPr>
          </a:lstStyle>
          <a:p>
            <a:r>
              <a:rPr lang="en-US" dirty="0"/>
              <a:t>Presentation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030401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2123091"/>
            <a:ext cx="9143936" cy="1831379"/>
          </a:xfrm>
          <a:noFill/>
        </p:spPr>
        <p:txBody>
          <a:bodyPr lIns="109719" tIns="68576" rIns="109719" bIns="68576" anchor="t" anchorCtr="0"/>
          <a:lstStyle>
            <a:lvl1pPr>
              <a:defRPr sz="5984" spc="-101"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5" y="3954469"/>
            <a:ext cx="9143936" cy="1828801"/>
          </a:xfrm>
          <a:noFill/>
        </p:spPr>
        <p:txBody>
          <a:bodyPr lIns="109719" tIns="82290" rIns="109719" bIns="82290">
            <a:noAutofit/>
          </a:bodyPr>
          <a:lstStyle>
            <a:lvl1pPr marL="0" indent="0">
              <a:spcBef>
                <a:spcPts val="0"/>
              </a:spcBef>
              <a:buNone/>
              <a:defRPr sz="3536" spc="0" baseline="0">
                <a:gradFill>
                  <a:gsLst>
                    <a:gs pos="0">
                      <a:srgbClr val="FFFFFF"/>
                    </a:gs>
                    <a:gs pos="100000">
                      <a:srgbClr val="FFFFFF"/>
                    </a:gs>
                  </a:gsLst>
                  <a:lin ang="5400000" scaled="0"/>
                </a:gradFill>
                <a:latin typeface="+mj-lt"/>
              </a:defRPr>
            </a:lvl1pPr>
          </a:lstStyle>
          <a:p>
            <a:pPr lvl="0"/>
            <a:r>
              <a:rPr lang="en-US" dirty="0"/>
              <a:t>Speaker Name</a:t>
            </a:r>
          </a:p>
          <a:p>
            <a:pPr lvl="0"/>
            <a:r>
              <a:rPr lang="en-US" dirty="0"/>
              <a:t>Microsoft Learning</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835" y="480506"/>
            <a:ext cx="2557752" cy="547906"/>
          </a:xfrm>
          <a:prstGeom prst="rect">
            <a:avLst/>
          </a:prstGeom>
        </p:spPr>
      </p:pic>
    </p:spTree>
    <p:extLst>
      <p:ext uri="{BB962C8B-B14F-4D97-AF65-F5344CB8AC3E}">
        <p14:creationId xmlns:p14="http://schemas.microsoft.com/office/powerpoint/2010/main" val="1562970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40" y="3954471"/>
            <a:ext cx="10058402" cy="1829593"/>
          </a:xfrm>
          <a:noFill/>
        </p:spPr>
        <p:txBody>
          <a:bodyPr lIns="137150" tIns="109719" rIns="137150" bIns="109719">
            <a:noAutofit/>
          </a:bodyPr>
          <a:lstStyle>
            <a:lvl1pPr marL="0" indent="0">
              <a:spcBef>
                <a:spcPts val="0"/>
              </a:spcBef>
              <a:buNone/>
              <a:defRPr sz="3536"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83430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auto">
          <a:xfrm>
            <a:off x="274701" y="1211287"/>
            <a:ext cx="10058337" cy="27431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1" rIns="182842" bIns="146271" numCol="1" spcCol="0" rtlCol="0" fromWordArt="0" anchor="t" anchorCtr="0" forceAA="0" compatLnSpc="1">
            <a:prstTxWarp prst="textNoShape">
              <a:avLst/>
            </a:prstTxWarp>
            <a:noAutofit/>
          </a:bodyPr>
          <a:lstStyle/>
          <a:p>
            <a:pPr algn="ctr" defTabSz="93217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2" y="1209976"/>
            <a:ext cx="10056812" cy="2751698"/>
          </a:xfrm>
          <a:noFill/>
        </p:spPr>
        <p:txBody>
          <a:bodyPr tIns="68576" bIns="68576" anchor="t" anchorCtr="0"/>
          <a:lstStyle>
            <a:lvl1pPr>
              <a:defRPr sz="7207" spc="-101"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075003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9"/>
            <a:ext cx="11887200" cy="1831975"/>
          </a:xfrm>
          <a:noFill/>
        </p:spPr>
        <p:txBody>
          <a:bodyPr tIns="68576" bIns="68576" anchor="t" anchorCtr="0"/>
          <a:lstStyle>
            <a:lvl1pPr>
              <a:defRPr sz="8838" spc="-101"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06327262"/>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41"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theme" Target="../theme/theme4.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theme" Target="../theme/theme5.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image" Target="../media/image2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6" Type="http://schemas.openxmlformats.org/officeDocument/2006/relationships/theme" Target="../theme/theme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image" Target="../media/image22.png"/><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theme" Target="../theme/theme7.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26" Type="http://schemas.openxmlformats.org/officeDocument/2006/relationships/slideLayout" Target="../slideLayouts/slideLayout215.xml"/><Relationship Id="rId3" Type="http://schemas.openxmlformats.org/officeDocument/2006/relationships/slideLayout" Target="../slideLayouts/slideLayout192.xml"/><Relationship Id="rId21" Type="http://schemas.openxmlformats.org/officeDocument/2006/relationships/slideLayout" Target="../slideLayouts/slideLayout210.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5" Type="http://schemas.openxmlformats.org/officeDocument/2006/relationships/slideLayout" Target="../slideLayouts/slideLayout214.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29" Type="http://schemas.openxmlformats.org/officeDocument/2006/relationships/image" Target="../media/image22.png"/><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slideLayout" Target="../slideLayouts/slideLayout213.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23" Type="http://schemas.openxmlformats.org/officeDocument/2006/relationships/slideLayout" Target="../slideLayouts/slideLayout212.xml"/><Relationship Id="rId28" Type="http://schemas.openxmlformats.org/officeDocument/2006/relationships/theme" Target="../theme/theme8.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slideLayout" Target="../slideLayouts/slideLayout211.xml"/><Relationship Id="rId27" Type="http://schemas.openxmlformats.org/officeDocument/2006/relationships/slideLayout" Target="../slideLayouts/slideLayout2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6" Type="http://schemas.openxmlformats.org/officeDocument/2006/relationships/theme" Target="../theme/theme9.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760"/>
            <a:ext cx="11704320" cy="914400"/>
          </a:xfrm>
          <a:prstGeom prst="rect">
            <a:avLst/>
          </a:prstGeom>
        </p:spPr>
        <p:txBody>
          <a:bodyPr vert="horz" wrap="square" lIns="91440" tIns="91440" rIns="91440"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65760" y="1280160"/>
            <a:ext cx="11704320" cy="1828800"/>
          </a:xfrm>
          <a:prstGeom prst="rect">
            <a:avLst/>
          </a:prstGeom>
        </p:spPr>
        <p:txBody>
          <a:bodyPr vert="horz" wrap="square" lIns="9144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03" r:id="rId2"/>
    <p:sldLayoutId id="2147484204" r:id="rId3"/>
    <p:sldLayoutId id="2147484206" r:id="rId4"/>
    <p:sldLayoutId id="2147484205" r:id="rId5"/>
    <p:sldLayoutId id="2147484197" r:id="rId6"/>
    <p:sldLayoutId id="2147484087" r:id="rId7"/>
    <p:sldLayoutId id="2147484098" r:id="rId8"/>
    <p:sldLayoutId id="2147484086" r:id="rId9"/>
    <p:sldLayoutId id="2147484099" r:id="rId10"/>
    <p:sldLayoutId id="2147484106" r:id="rId11"/>
    <p:sldLayoutId id="2147484092" r:id="rId12"/>
    <p:sldLayoutId id="2147484196" r:id="rId13"/>
    <p:sldLayoutId id="2147484201" r:id="rId14"/>
    <p:sldLayoutId id="2147484198" r:id="rId15"/>
    <p:sldLayoutId id="2147484202" r:id="rId16"/>
    <p:sldLayoutId id="2147484199" r:id="rId17"/>
    <p:sldLayoutId id="2147484207" r:id="rId18"/>
    <p:sldLayoutId id="2147484200" r:id="rId19"/>
    <p:sldLayoutId id="2147484130" r:id="rId20"/>
    <p:sldLayoutId id="2147484093" r:id="rId21"/>
    <p:sldLayoutId id="2147484127" r:id="rId22"/>
    <p:sldLayoutId id="2147484094" r:id="rId23"/>
    <p:sldLayoutId id="2147484195" r:id="rId24"/>
    <p:sldLayoutId id="2147484096" r:id="rId25"/>
  </p:sldLayoutIdLst>
  <p:transition>
    <p:fade/>
  </p:transition>
  <p:txStyles>
    <p:titleStyle>
      <a:lvl1pPr algn="l" defTabSz="932742" rtl="0" eaLnBrk="1" latinLnBrk="0" hangingPunct="1">
        <a:lnSpc>
          <a:spcPct val="90000"/>
        </a:lnSpc>
        <a:spcBef>
          <a:spcPct val="0"/>
        </a:spcBef>
        <a:buNone/>
        <a:defRPr lang="en-US" sz="4800" b="0" kern="1200" cap="none" spc="-70" baseline="0" dirty="0" smtClean="0">
          <a:ln w="3175">
            <a:noFill/>
          </a:ln>
          <a:solidFill>
            <a:schemeClr val="tx2"/>
          </a:soli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81"/>
            <a:ext cx="11889564" cy="917575"/>
          </a:xfrm>
          <a:prstGeom prst="rect">
            <a:avLst/>
          </a:prstGeom>
        </p:spPr>
        <p:txBody>
          <a:bodyPr vert="horz" wrap="square" lIns="109719" tIns="68576" rIns="109719" bIns="68576" rtlCol="0" anchor="t">
            <a:noAutofit/>
          </a:bodyPr>
          <a:lstStyle/>
          <a:p>
            <a:r>
              <a:rPr lang="en-US" dirty="0"/>
              <a:t>Click to edit Master title style</a:t>
            </a:r>
          </a:p>
        </p:txBody>
      </p:sp>
      <p:sp>
        <p:nvSpPr>
          <p:cNvPr id="4" name="Text Placeholder 3"/>
          <p:cNvSpPr>
            <a:spLocks noGrp="1"/>
          </p:cNvSpPr>
          <p:nvPr>
            <p:ph type="body" idx="1"/>
          </p:nvPr>
        </p:nvSpPr>
        <p:spPr>
          <a:xfrm>
            <a:off x="274646" y="1212855"/>
            <a:ext cx="11887198" cy="2092882"/>
          </a:xfrm>
          <a:prstGeom prst="rect">
            <a:avLst/>
          </a:prstGeom>
        </p:spPr>
        <p:txBody>
          <a:bodyPr vert="horz" wrap="square" lIns="109719" tIns="68576" rIns="109719" bIns="68576"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9075356"/>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 id="2147484220" r:id="rId12"/>
    <p:sldLayoutId id="2147484221" r:id="rId13"/>
    <p:sldLayoutId id="2147484222" r:id="rId14"/>
    <p:sldLayoutId id="2147484223" r:id="rId15"/>
    <p:sldLayoutId id="2147484224" r:id="rId16"/>
    <p:sldLayoutId id="2147484225" r:id="rId17"/>
    <p:sldLayoutId id="2147484226" r:id="rId18"/>
    <p:sldLayoutId id="2147484227" r:id="rId19"/>
    <p:sldLayoutId id="2147484228" r:id="rId20"/>
    <p:sldLayoutId id="2147484229" r:id="rId21"/>
    <p:sldLayoutId id="2147484230" r:id="rId22"/>
    <p:sldLayoutId id="2147484231" r:id="rId23"/>
    <p:sldLayoutId id="2147484232" r:id="rId24"/>
    <p:sldLayoutId id="2147484233" r:id="rId25"/>
    <p:sldLayoutId id="2147484234" r:id="rId26"/>
    <p:sldLayoutId id="2147484235" r:id="rId27"/>
    <p:sldLayoutId id="2147484236" r:id="rId28"/>
    <p:sldLayoutId id="2147484237" r:id="rId29"/>
  </p:sldLayoutIdLst>
  <p:transition>
    <p:fade/>
  </p:transition>
  <p:txStyles>
    <p:titleStyle>
      <a:lvl1pPr algn="l" defTabSz="932470" rtl="0" eaLnBrk="1" latinLnBrk="0" hangingPunct="1">
        <a:lnSpc>
          <a:spcPct val="90000"/>
        </a:lnSpc>
        <a:spcBef>
          <a:spcPct val="0"/>
        </a:spcBef>
        <a:buNone/>
        <a:defRPr lang="en-US" sz="543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2" marR="0" indent="-342802" algn="l" defTabSz="932470" rtl="0" eaLnBrk="1" fontAlgn="auto" latinLnBrk="0" hangingPunct="1">
        <a:lnSpc>
          <a:spcPct val="90000"/>
        </a:lnSpc>
        <a:spcBef>
          <a:spcPct val="20000"/>
        </a:spcBef>
        <a:spcAft>
          <a:spcPts val="0"/>
        </a:spcAft>
        <a:buClrTx/>
        <a:buSzPct val="90000"/>
        <a:buFont typeface="Arial" pitchFamily="34" charset="0"/>
        <a:buChar char="•"/>
        <a:tabLst/>
        <a:defRPr sz="3944" kern="1200" spc="0" baseline="0">
          <a:gradFill>
            <a:gsLst>
              <a:gs pos="1250">
                <a:schemeClr val="tx1"/>
              </a:gs>
              <a:gs pos="100000">
                <a:schemeClr val="tx1"/>
              </a:gs>
            </a:gsLst>
            <a:lin ang="5400000" scaled="0"/>
          </a:gradFill>
          <a:latin typeface="+mj-lt"/>
          <a:ea typeface="+mn-ea"/>
          <a:cs typeface="+mn-cs"/>
        </a:defRPr>
      </a:lvl1pPr>
      <a:lvl2pPr marL="584029" marR="0" indent="-241230" algn="l" defTabSz="932470"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866" marR="0" indent="-228535" algn="l" defTabSz="932470"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3pPr>
      <a:lvl4pPr marL="1028399" marR="0" indent="-228535" algn="l" defTabSz="932470" rtl="0" eaLnBrk="1" fontAlgn="auto" latinLnBrk="0" hangingPunct="1">
        <a:lnSpc>
          <a:spcPct val="90000"/>
        </a:lnSpc>
        <a:spcBef>
          <a:spcPct val="20000"/>
        </a:spcBef>
        <a:spcAft>
          <a:spcPts val="0"/>
        </a:spcAft>
        <a:buClrTx/>
        <a:buSzPct val="90000"/>
        <a:buFont typeface="Arial" pitchFamily="34" charset="0"/>
        <a:buChar char="•"/>
        <a:tabLst/>
        <a:defRPr sz="1767" kern="1200" spc="0" baseline="0">
          <a:gradFill>
            <a:gsLst>
              <a:gs pos="1250">
                <a:schemeClr val="tx1"/>
              </a:gs>
              <a:gs pos="100000">
                <a:schemeClr val="tx1"/>
              </a:gs>
            </a:gsLst>
            <a:lin ang="5400000" scaled="0"/>
          </a:gradFill>
          <a:latin typeface="+mn-lt"/>
          <a:ea typeface="+mn-ea"/>
          <a:cs typeface="+mn-cs"/>
        </a:defRPr>
      </a:lvl4pPr>
      <a:lvl5pPr marL="1256933" marR="0" indent="-228535" algn="l" defTabSz="932470" rtl="0" eaLnBrk="1" fontAlgn="auto" latinLnBrk="0" hangingPunct="1">
        <a:lnSpc>
          <a:spcPct val="90000"/>
        </a:lnSpc>
        <a:spcBef>
          <a:spcPct val="20000"/>
        </a:spcBef>
        <a:spcAft>
          <a:spcPts val="0"/>
        </a:spcAft>
        <a:buClrTx/>
        <a:buSzPct val="90000"/>
        <a:buFont typeface="Arial" pitchFamily="34" charset="0"/>
        <a:buChar char="•"/>
        <a:tabLst/>
        <a:defRPr sz="1767" kern="1200" spc="0" baseline="0">
          <a:gradFill>
            <a:gsLst>
              <a:gs pos="1250">
                <a:schemeClr val="tx1"/>
              </a:gs>
              <a:gs pos="100000">
                <a:schemeClr val="tx1"/>
              </a:gs>
            </a:gsLst>
            <a:lin ang="5400000" scaled="0"/>
          </a:gradFill>
          <a:latin typeface="+mn-lt"/>
          <a:ea typeface="+mn-ea"/>
          <a:cs typeface="+mn-cs"/>
        </a:defRPr>
      </a:lvl5pPr>
      <a:lvl6pPr marL="2564292" indent="-233119" algn="l" defTabSz="932470"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527" indent="-233119" algn="l" defTabSz="932470"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764" indent="-233119" algn="l" defTabSz="932470"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999" indent="-233119" algn="l" defTabSz="932470"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470" rtl="0" eaLnBrk="1" latinLnBrk="0" hangingPunct="1">
        <a:defRPr sz="1767" kern="1200">
          <a:solidFill>
            <a:schemeClr val="tx1"/>
          </a:solidFill>
          <a:latin typeface="+mn-lt"/>
          <a:ea typeface="+mn-ea"/>
          <a:cs typeface="+mn-cs"/>
        </a:defRPr>
      </a:lvl1pPr>
      <a:lvl2pPr marL="466232" algn="l" defTabSz="932470" rtl="0" eaLnBrk="1" latinLnBrk="0" hangingPunct="1">
        <a:defRPr sz="1767" kern="1200">
          <a:solidFill>
            <a:schemeClr val="tx1"/>
          </a:solidFill>
          <a:latin typeface="+mn-lt"/>
          <a:ea typeface="+mn-ea"/>
          <a:cs typeface="+mn-cs"/>
        </a:defRPr>
      </a:lvl2pPr>
      <a:lvl3pPr marL="932470" algn="l" defTabSz="932470" rtl="0" eaLnBrk="1" latinLnBrk="0" hangingPunct="1">
        <a:defRPr sz="1767" kern="1200">
          <a:solidFill>
            <a:schemeClr val="tx1"/>
          </a:solidFill>
          <a:latin typeface="+mn-lt"/>
          <a:ea typeface="+mn-ea"/>
          <a:cs typeface="+mn-cs"/>
        </a:defRPr>
      </a:lvl3pPr>
      <a:lvl4pPr marL="1398705" algn="l" defTabSz="932470" rtl="0" eaLnBrk="1" latinLnBrk="0" hangingPunct="1">
        <a:defRPr sz="1767" kern="1200">
          <a:solidFill>
            <a:schemeClr val="tx1"/>
          </a:solidFill>
          <a:latin typeface="+mn-lt"/>
          <a:ea typeface="+mn-ea"/>
          <a:cs typeface="+mn-cs"/>
        </a:defRPr>
      </a:lvl4pPr>
      <a:lvl5pPr marL="1864941" algn="l" defTabSz="932470" rtl="0" eaLnBrk="1" latinLnBrk="0" hangingPunct="1">
        <a:defRPr sz="1767" kern="1200">
          <a:solidFill>
            <a:schemeClr val="tx1"/>
          </a:solidFill>
          <a:latin typeface="+mn-lt"/>
          <a:ea typeface="+mn-ea"/>
          <a:cs typeface="+mn-cs"/>
        </a:defRPr>
      </a:lvl5pPr>
      <a:lvl6pPr marL="2331179" algn="l" defTabSz="932470" rtl="0" eaLnBrk="1" latinLnBrk="0" hangingPunct="1">
        <a:defRPr sz="1767" kern="1200">
          <a:solidFill>
            <a:schemeClr val="tx1"/>
          </a:solidFill>
          <a:latin typeface="+mn-lt"/>
          <a:ea typeface="+mn-ea"/>
          <a:cs typeface="+mn-cs"/>
        </a:defRPr>
      </a:lvl6pPr>
      <a:lvl7pPr marL="2797411" algn="l" defTabSz="932470" rtl="0" eaLnBrk="1" latinLnBrk="0" hangingPunct="1">
        <a:defRPr sz="1767" kern="1200">
          <a:solidFill>
            <a:schemeClr val="tx1"/>
          </a:solidFill>
          <a:latin typeface="+mn-lt"/>
          <a:ea typeface="+mn-ea"/>
          <a:cs typeface="+mn-cs"/>
        </a:defRPr>
      </a:lvl7pPr>
      <a:lvl8pPr marL="3263643" algn="l" defTabSz="932470" rtl="0" eaLnBrk="1" latinLnBrk="0" hangingPunct="1">
        <a:defRPr sz="1767" kern="1200">
          <a:solidFill>
            <a:schemeClr val="tx1"/>
          </a:solidFill>
          <a:latin typeface="+mn-lt"/>
          <a:ea typeface="+mn-ea"/>
          <a:cs typeface="+mn-cs"/>
        </a:defRPr>
      </a:lvl8pPr>
      <a:lvl9pPr marL="3729879" algn="l" defTabSz="932470" rtl="0" eaLnBrk="1" latinLnBrk="0" hangingPunct="1">
        <a:defRPr sz="17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7" cy="2159483"/>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612012"/>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 id="2147484256" r:id="rId18"/>
    <p:sldLayoutId id="2147484257" r:id="rId19"/>
    <p:sldLayoutId id="2147484258" r:id="rId20"/>
    <p:sldLayoutId id="2147484259" r:id="rId21"/>
    <p:sldLayoutId id="2147484260" r:id="rId22"/>
    <p:sldLayoutId id="2147484261" r:id="rId23"/>
    <p:sldLayoutId id="2147484262" r:id="rId24"/>
    <p:sldLayoutId id="2147484263" r:id="rId25"/>
    <p:sldLayoutId id="2147484264" r:id="rId26"/>
    <p:sldLayoutId id="2147484265" r:id="rId27"/>
    <p:sldLayoutId id="2147484266" r:id="rId28"/>
    <p:sldLayoutId id="2147484267" r:id="rId29"/>
    <p:sldLayoutId id="2147484268" r:id="rId30"/>
    <p:sldLayoutId id="2147484269" r:id="rId31"/>
    <p:sldLayoutId id="2147484270" r:id="rId32"/>
    <p:sldLayoutId id="2147484271" r:id="rId33"/>
    <p:sldLayoutId id="2147484272" r:id="rId34"/>
    <p:sldLayoutId id="2147484273" r:id="rId35"/>
    <p:sldLayoutId id="2147484274" r:id="rId36"/>
    <p:sldLayoutId id="2147484275" r:id="rId37"/>
    <p:sldLayoutId id="2147484276" r:id="rId38"/>
    <p:sldLayoutId id="2147484277" r:id="rId39"/>
    <p:sldLayoutId id="2147484278" r:id="rId40"/>
  </p:sldLayoutIdLst>
  <p:transition>
    <p:fade/>
  </p:transition>
  <p:txStyles>
    <p:titleStyle>
      <a:lvl1pPr algn="l" defTabSz="932634"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60" marR="0" indent="-342860" algn="l" defTabSz="932634"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132" marR="0" indent="-241273" algn="l" defTabSz="93263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009" marR="0" indent="-228574" algn="l" defTabSz="93263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81" marR="0" indent="-228574" algn="l" defTabSz="93263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56" marR="0" indent="-228574" algn="l" defTabSz="93263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45" indent="-233159" algn="l" defTabSz="9326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63" indent="-233159" algn="l" defTabSz="9326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81" indent="-233159" algn="l" defTabSz="9326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99" indent="-233159" algn="l" defTabSz="9326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34" rtl="0" eaLnBrk="1" latinLnBrk="0" hangingPunct="1">
        <a:defRPr sz="1800" kern="1200">
          <a:solidFill>
            <a:schemeClr val="tx1"/>
          </a:solidFill>
          <a:latin typeface="+mn-lt"/>
          <a:ea typeface="+mn-ea"/>
          <a:cs typeface="+mn-cs"/>
        </a:defRPr>
      </a:lvl1pPr>
      <a:lvl2pPr marL="466318" algn="l" defTabSz="932634" rtl="0" eaLnBrk="1" latinLnBrk="0" hangingPunct="1">
        <a:defRPr sz="1800" kern="1200">
          <a:solidFill>
            <a:schemeClr val="tx1"/>
          </a:solidFill>
          <a:latin typeface="+mn-lt"/>
          <a:ea typeface="+mn-ea"/>
          <a:cs typeface="+mn-cs"/>
        </a:defRPr>
      </a:lvl2pPr>
      <a:lvl3pPr marL="932634" algn="l" defTabSz="932634" rtl="0" eaLnBrk="1" latinLnBrk="0" hangingPunct="1">
        <a:defRPr sz="1800" kern="1200">
          <a:solidFill>
            <a:schemeClr val="tx1"/>
          </a:solidFill>
          <a:latin typeface="+mn-lt"/>
          <a:ea typeface="+mn-ea"/>
          <a:cs typeface="+mn-cs"/>
        </a:defRPr>
      </a:lvl3pPr>
      <a:lvl4pPr marL="1398952" algn="l" defTabSz="932634" rtl="0" eaLnBrk="1" latinLnBrk="0" hangingPunct="1">
        <a:defRPr sz="1800" kern="1200">
          <a:solidFill>
            <a:schemeClr val="tx1"/>
          </a:solidFill>
          <a:latin typeface="+mn-lt"/>
          <a:ea typeface="+mn-ea"/>
          <a:cs typeface="+mn-cs"/>
        </a:defRPr>
      </a:lvl4pPr>
      <a:lvl5pPr marL="1865269" algn="l" defTabSz="932634" rtl="0" eaLnBrk="1" latinLnBrk="0" hangingPunct="1">
        <a:defRPr sz="1800" kern="1200">
          <a:solidFill>
            <a:schemeClr val="tx1"/>
          </a:solidFill>
          <a:latin typeface="+mn-lt"/>
          <a:ea typeface="+mn-ea"/>
          <a:cs typeface="+mn-cs"/>
        </a:defRPr>
      </a:lvl5pPr>
      <a:lvl6pPr marL="2331588" algn="l" defTabSz="932634" rtl="0" eaLnBrk="1" latinLnBrk="0" hangingPunct="1">
        <a:defRPr sz="1800" kern="1200">
          <a:solidFill>
            <a:schemeClr val="tx1"/>
          </a:solidFill>
          <a:latin typeface="+mn-lt"/>
          <a:ea typeface="+mn-ea"/>
          <a:cs typeface="+mn-cs"/>
        </a:defRPr>
      </a:lvl6pPr>
      <a:lvl7pPr marL="2797905" algn="l" defTabSz="932634" rtl="0" eaLnBrk="1" latinLnBrk="0" hangingPunct="1">
        <a:defRPr sz="1800" kern="1200">
          <a:solidFill>
            <a:schemeClr val="tx1"/>
          </a:solidFill>
          <a:latin typeface="+mn-lt"/>
          <a:ea typeface="+mn-ea"/>
          <a:cs typeface="+mn-cs"/>
        </a:defRPr>
      </a:lvl7pPr>
      <a:lvl8pPr marL="3264222" algn="l" defTabSz="932634" rtl="0" eaLnBrk="1" latinLnBrk="0" hangingPunct="1">
        <a:defRPr sz="1800" kern="1200">
          <a:solidFill>
            <a:schemeClr val="tx1"/>
          </a:solidFill>
          <a:latin typeface="+mn-lt"/>
          <a:ea typeface="+mn-ea"/>
          <a:cs typeface="+mn-cs"/>
        </a:defRPr>
      </a:lvl8pPr>
      <a:lvl9pPr marL="3730540" algn="l" defTabSz="93263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82"/>
            <a:ext cx="11889564" cy="917575"/>
          </a:xfrm>
          <a:prstGeom prst="rect">
            <a:avLst/>
          </a:prstGeom>
        </p:spPr>
        <p:txBody>
          <a:bodyPr vert="horz" wrap="square" lIns="109719" tIns="68576" rIns="109719" bIns="68576" rtlCol="0" anchor="t">
            <a:noAutofit/>
          </a:bodyPr>
          <a:lstStyle/>
          <a:p>
            <a:r>
              <a:rPr lang="en-US" dirty="0"/>
              <a:t>Click to edit Master title style</a:t>
            </a:r>
          </a:p>
        </p:txBody>
      </p:sp>
      <p:sp>
        <p:nvSpPr>
          <p:cNvPr id="4" name="Text Placeholder 3"/>
          <p:cNvSpPr>
            <a:spLocks noGrp="1"/>
          </p:cNvSpPr>
          <p:nvPr>
            <p:ph type="body" idx="1"/>
          </p:nvPr>
        </p:nvSpPr>
        <p:spPr>
          <a:xfrm>
            <a:off x="274647" y="1212856"/>
            <a:ext cx="11887198" cy="2092882"/>
          </a:xfrm>
          <a:prstGeom prst="rect">
            <a:avLst/>
          </a:prstGeom>
        </p:spPr>
        <p:txBody>
          <a:bodyPr vert="horz" wrap="square" lIns="109719" tIns="68576" rIns="109719" bIns="68576"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7299493"/>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 id="2147484309" r:id="rId30"/>
    <p:sldLayoutId id="2147484310" r:id="rId31"/>
  </p:sldLayoutIdLst>
  <p:transition>
    <p:fade/>
  </p:transition>
  <p:txStyles>
    <p:titleStyle>
      <a:lvl1pPr algn="l" defTabSz="932447" rtl="0" eaLnBrk="1" latinLnBrk="0" hangingPunct="1">
        <a:lnSpc>
          <a:spcPct val="90000"/>
        </a:lnSpc>
        <a:spcBef>
          <a:spcPct val="0"/>
        </a:spcBef>
        <a:buNone/>
        <a:defRPr lang="en-US" sz="543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93" marR="0" indent="-342793" algn="l" defTabSz="932447" rtl="0" eaLnBrk="1" fontAlgn="auto" latinLnBrk="0" hangingPunct="1">
        <a:lnSpc>
          <a:spcPct val="90000"/>
        </a:lnSpc>
        <a:spcBef>
          <a:spcPct val="20000"/>
        </a:spcBef>
        <a:spcAft>
          <a:spcPts val="0"/>
        </a:spcAft>
        <a:buClrTx/>
        <a:buSzPct val="90000"/>
        <a:buFont typeface="Arial" pitchFamily="34" charset="0"/>
        <a:buChar char="•"/>
        <a:tabLst/>
        <a:defRPr sz="3944" kern="1200" spc="0" baseline="0">
          <a:gradFill>
            <a:gsLst>
              <a:gs pos="1250">
                <a:schemeClr val="tx1"/>
              </a:gs>
              <a:gs pos="100000">
                <a:schemeClr val="tx1"/>
              </a:gs>
            </a:gsLst>
            <a:lin ang="5400000" scaled="0"/>
          </a:gradFill>
          <a:latin typeface="+mj-lt"/>
          <a:ea typeface="+mn-ea"/>
          <a:cs typeface="+mn-cs"/>
        </a:defRPr>
      </a:lvl1pPr>
      <a:lvl2pPr marL="584015" marR="0" indent="-241224" algn="l" defTabSz="932447"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845" marR="0" indent="-228529" algn="l" defTabSz="932447"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3pPr>
      <a:lvl4pPr marL="1028373" marR="0" indent="-228529" algn="l" defTabSz="932447" rtl="0" eaLnBrk="1" fontAlgn="auto" latinLnBrk="0" hangingPunct="1">
        <a:lnSpc>
          <a:spcPct val="90000"/>
        </a:lnSpc>
        <a:spcBef>
          <a:spcPct val="20000"/>
        </a:spcBef>
        <a:spcAft>
          <a:spcPts val="0"/>
        </a:spcAft>
        <a:buClrTx/>
        <a:buSzPct val="90000"/>
        <a:buFont typeface="Arial" pitchFamily="34" charset="0"/>
        <a:buChar char="•"/>
        <a:tabLst/>
        <a:defRPr sz="1767" kern="1200" spc="0" baseline="0">
          <a:gradFill>
            <a:gsLst>
              <a:gs pos="1250">
                <a:schemeClr val="tx1"/>
              </a:gs>
              <a:gs pos="100000">
                <a:schemeClr val="tx1"/>
              </a:gs>
            </a:gsLst>
            <a:lin ang="5400000" scaled="0"/>
          </a:gradFill>
          <a:latin typeface="+mn-lt"/>
          <a:ea typeface="+mn-ea"/>
          <a:cs typeface="+mn-cs"/>
        </a:defRPr>
      </a:lvl4pPr>
      <a:lvl5pPr marL="1256901" marR="0" indent="-228529" algn="l" defTabSz="932447" rtl="0" eaLnBrk="1" fontAlgn="auto" latinLnBrk="0" hangingPunct="1">
        <a:lnSpc>
          <a:spcPct val="90000"/>
        </a:lnSpc>
        <a:spcBef>
          <a:spcPct val="20000"/>
        </a:spcBef>
        <a:spcAft>
          <a:spcPts val="0"/>
        </a:spcAft>
        <a:buClrTx/>
        <a:buSzPct val="90000"/>
        <a:buFont typeface="Arial" pitchFamily="34" charset="0"/>
        <a:buChar char="•"/>
        <a:tabLst/>
        <a:defRPr sz="1767" kern="1200" spc="0" baseline="0">
          <a:gradFill>
            <a:gsLst>
              <a:gs pos="1250">
                <a:schemeClr val="tx1"/>
              </a:gs>
              <a:gs pos="100000">
                <a:schemeClr val="tx1"/>
              </a:gs>
            </a:gsLst>
            <a:lin ang="5400000" scaled="0"/>
          </a:gradFill>
          <a:latin typeface="+mn-lt"/>
          <a:ea typeface="+mn-ea"/>
          <a:cs typeface="+mn-cs"/>
        </a:defRPr>
      </a:lvl5pPr>
      <a:lvl6pPr marL="2564229" indent="-233113" algn="l" defTabSz="932447"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451" indent="-233113" algn="l" defTabSz="932447"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676" indent="-233113" algn="l" defTabSz="932447"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901" indent="-233113" algn="l" defTabSz="932447"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447" rtl="0" eaLnBrk="1" latinLnBrk="0" hangingPunct="1">
        <a:defRPr sz="1767" kern="1200">
          <a:solidFill>
            <a:schemeClr val="tx1"/>
          </a:solidFill>
          <a:latin typeface="+mn-lt"/>
          <a:ea typeface="+mn-ea"/>
          <a:cs typeface="+mn-cs"/>
        </a:defRPr>
      </a:lvl1pPr>
      <a:lvl2pPr marL="466220" algn="l" defTabSz="932447" rtl="0" eaLnBrk="1" latinLnBrk="0" hangingPunct="1">
        <a:defRPr sz="1767" kern="1200">
          <a:solidFill>
            <a:schemeClr val="tx1"/>
          </a:solidFill>
          <a:latin typeface="+mn-lt"/>
          <a:ea typeface="+mn-ea"/>
          <a:cs typeface="+mn-cs"/>
        </a:defRPr>
      </a:lvl2pPr>
      <a:lvl3pPr marL="932447" algn="l" defTabSz="932447" rtl="0" eaLnBrk="1" latinLnBrk="0" hangingPunct="1">
        <a:defRPr sz="1767" kern="1200">
          <a:solidFill>
            <a:schemeClr val="tx1"/>
          </a:solidFill>
          <a:latin typeface="+mn-lt"/>
          <a:ea typeface="+mn-ea"/>
          <a:cs typeface="+mn-cs"/>
        </a:defRPr>
      </a:lvl3pPr>
      <a:lvl4pPr marL="1398670" algn="l" defTabSz="932447" rtl="0" eaLnBrk="1" latinLnBrk="0" hangingPunct="1">
        <a:defRPr sz="1767" kern="1200">
          <a:solidFill>
            <a:schemeClr val="tx1"/>
          </a:solidFill>
          <a:latin typeface="+mn-lt"/>
          <a:ea typeface="+mn-ea"/>
          <a:cs typeface="+mn-cs"/>
        </a:defRPr>
      </a:lvl4pPr>
      <a:lvl5pPr marL="1864895" algn="l" defTabSz="932447" rtl="0" eaLnBrk="1" latinLnBrk="0" hangingPunct="1">
        <a:defRPr sz="1767" kern="1200">
          <a:solidFill>
            <a:schemeClr val="tx1"/>
          </a:solidFill>
          <a:latin typeface="+mn-lt"/>
          <a:ea typeface="+mn-ea"/>
          <a:cs typeface="+mn-cs"/>
        </a:defRPr>
      </a:lvl5pPr>
      <a:lvl6pPr marL="2331122" algn="l" defTabSz="932447" rtl="0" eaLnBrk="1" latinLnBrk="0" hangingPunct="1">
        <a:defRPr sz="1767" kern="1200">
          <a:solidFill>
            <a:schemeClr val="tx1"/>
          </a:solidFill>
          <a:latin typeface="+mn-lt"/>
          <a:ea typeface="+mn-ea"/>
          <a:cs typeface="+mn-cs"/>
        </a:defRPr>
      </a:lvl6pPr>
      <a:lvl7pPr marL="2797342" algn="l" defTabSz="932447" rtl="0" eaLnBrk="1" latinLnBrk="0" hangingPunct="1">
        <a:defRPr sz="1767" kern="1200">
          <a:solidFill>
            <a:schemeClr val="tx1"/>
          </a:solidFill>
          <a:latin typeface="+mn-lt"/>
          <a:ea typeface="+mn-ea"/>
          <a:cs typeface="+mn-cs"/>
        </a:defRPr>
      </a:lvl7pPr>
      <a:lvl8pPr marL="3263562" algn="l" defTabSz="932447" rtl="0" eaLnBrk="1" latinLnBrk="0" hangingPunct="1">
        <a:defRPr sz="1767" kern="1200">
          <a:solidFill>
            <a:schemeClr val="tx1"/>
          </a:solidFill>
          <a:latin typeface="+mn-lt"/>
          <a:ea typeface="+mn-ea"/>
          <a:cs typeface="+mn-cs"/>
        </a:defRPr>
      </a:lvl8pPr>
      <a:lvl9pPr marL="3729786" algn="l" defTabSz="932447" rtl="0" eaLnBrk="1" latinLnBrk="0" hangingPunct="1">
        <a:defRPr sz="17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760"/>
            <a:ext cx="11704320" cy="914400"/>
          </a:xfrm>
          <a:prstGeom prst="rect">
            <a:avLst/>
          </a:prstGeom>
        </p:spPr>
        <p:txBody>
          <a:bodyPr vert="horz" wrap="square" lIns="91440" tIns="91440" rIns="91440"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65760" y="1280160"/>
            <a:ext cx="11704320" cy="1828800"/>
          </a:xfrm>
          <a:prstGeom prst="rect">
            <a:avLst/>
          </a:prstGeom>
        </p:spPr>
        <p:txBody>
          <a:bodyPr vert="horz" wrap="square" lIns="9144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271682121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Lst>
  <p:transition>
    <p:fade/>
  </p:transition>
  <p:txStyles>
    <p:titleStyle>
      <a:lvl1pPr algn="l" defTabSz="932563" rtl="0" eaLnBrk="1" latinLnBrk="0" hangingPunct="1">
        <a:lnSpc>
          <a:spcPct val="90000"/>
        </a:lnSpc>
        <a:spcBef>
          <a:spcPct val="0"/>
        </a:spcBef>
        <a:buNone/>
        <a:defRPr lang="en-US" sz="4799" b="0" kern="1200" cap="none" spc="-70" baseline="0" dirty="0" smtClean="0">
          <a:ln w="3175">
            <a:noFill/>
          </a:ln>
          <a:solidFill>
            <a:schemeClr val="tx2"/>
          </a:solidFill>
          <a:effectLst/>
          <a:latin typeface="+mj-lt"/>
          <a:ea typeface="+mn-ea"/>
          <a:cs typeface="Segoe UI" pitchFamily="34" charset="0"/>
        </a:defRPr>
      </a:lvl1pPr>
    </p:titleStyle>
    <p:bodyStyle>
      <a:lvl1pPr marL="228557" marR="0" indent="-228557" algn="l" defTabSz="932563"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112" marR="0" indent="-228557" algn="l" defTabSz="932563"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669" marR="0" indent="-228557" algn="l" defTabSz="932563"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224" marR="0" indent="-228557" algn="l" defTabSz="932563"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2781" marR="0" indent="-228557" algn="l" defTabSz="932563"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1" y="233152"/>
            <a:ext cx="11375536" cy="762786"/>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p:ph type="body" idx="1"/>
          </p:nvPr>
        </p:nvSpPr>
        <p:spPr>
          <a:xfrm>
            <a:off x="531280" y="1476623"/>
            <a:ext cx="11378776" cy="20968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6500866"/>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 id="2147484352" r:id="rId15"/>
  </p:sldLayoutIdLst>
  <p:transition>
    <p:fade/>
  </p:transition>
  <p:hf hdr="0" ftr="0" dt="0"/>
  <p:txStyles>
    <p:titleStyle>
      <a:lvl1pPr algn="l" defTabSz="932559" rtl="0" eaLnBrk="1" latinLnBrk="0" hangingPunct="1">
        <a:lnSpc>
          <a:spcPct val="90000"/>
        </a:lnSpc>
        <a:spcBef>
          <a:spcPct val="0"/>
        </a:spcBef>
        <a:buNone/>
        <a:defRPr lang="en-US" sz="5507" b="0" kern="1200" cap="none" spc="-102" baseline="0" dirty="0" smtClean="0">
          <a:ln w="3175">
            <a:noFill/>
          </a:ln>
          <a:gradFill>
            <a:gsLst>
              <a:gs pos="1250">
                <a:srgbClr val="60288A"/>
              </a:gs>
              <a:gs pos="100000">
                <a:schemeClr val="tx2"/>
              </a:gs>
            </a:gsLst>
            <a:lin ang="5400000" scaled="0"/>
          </a:gradFill>
          <a:effectLst/>
          <a:latin typeface="+mj-lt"/>
          <a:ea typeface="+mn-ea"/>
          <a:cs typeface="Arial" charset="0"/>
        </a:defRPr>
      </a:lvl1pPr>
    </p:titleStyle>
    <p:bodyStyle>
      <a:lvl1pPr marL="346486" marR="0" indent="-346486" algn="l" defTabSz="932559"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accent1"/>
              </a:gs>
              <a:gs pos="100000">
                <a:schemeClr val="accent1"/>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accent1"/>
              </a:gs>
              <a:gs pos="100000">
                <a:schemeClr val="accent1"/>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accent1"/>
              </a:gs>
              <a:gs pos="100000">
                <a:schemeClr val="accent1"/>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accent1"/>
              </a:gs>
              <a:gs pos="100000">
                <a:schemeClr val="accent1"/>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accent1"/>
              </a:gs>
              <a:gs pos="100000">
                <a:schemeClr val="accent1"/>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760"/>
            <a:ext cx="11704320" cy="914400"/>
          </a:xfrm>
          <a:prstGeom prst="rect">
            <a:avLst/>
          </a:prstGeom>
        </p:spPr>
        <p:txBody>
          <a:bodyPr vert="horz" wrap="square" lIns="91440" tIns="91440" rIns="91440"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65760" y="1280160"/>
            <a:ext cx="11704320" cy="1828800"/>
          </a:xfrm>
          <a:prstGeom prst="rect">
            <a:avLst/>
          </a:prstGeom>
        </p:spPr>
        <p:txBody>
          <a:bodyPr vert="horz" wrap="square" lIns="9144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012807199"/>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 id="2147484370" r:id="rId17"/>
    <p:sldLayoutId id="2147484371" r:id="rId18"/>
    <p:sldLayoutId id="2147484372" r:id="rId19"/>
    <p:sldLayoutId id="2147484373" r:id="rId20"/>
    <p:sldLayoutId id="2147484374" r:id="rId21"/>
    <p:sldLayoutId id="2147484375" r:id="rId22"/>
    <p:sldLayoutId id="2147484376" r:id="rId23"/>
    <p:sldLayoutId id="2147484377" r:id="rId24"/>
  </p:sldLayoutIdLst>
  <p:transition>
    <p:fade/>
  </p:transition>
  <p:txStyles>
    <p:titleStyle>
      <a:lvl1pPr algn="l" defTabSz="932742" rtl="0" eaLnBrk="1" latinLnBrk="0" hangingPunct="1">
        <a:lnSpc>
          <a:spcPct val="90000"/>
        </a:lnSpc>
        <a:spcBef>
          <a:spcPct val="0"/>
        </a:spcBef>
        <a:buNone/>
        <a:defRPr lang="en-US" sz="4800" b="0" kern="1200" cap="none" spc="-70" baseline="0" dirty="0" smtClean="0">
          <a:ln w="3175">
            <a:noFill/>
          </a:ln>
          <a:solidFill>
            <a:schemeClr val="tx2"/>
          </a:soli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760"/>
            <a:ext cx="11704320" cy="914400"/>
          </a:xfrm>
          <a:prstGeom prst="rect">
            <a:avLst/>
          </a:prstGeom>
        </p:spPr>
        <p:txBody>
          <a:bodyPr vert="horz" wrap="square" lIns="91440" tIns="91440" rIns="91440" bIns="91440" rtlCol="0" anchor="t">
            <a:noAutofit/>
          </a:bodyPr>
          <a:lstStyle/>
          <a:p>
            <a:r>
              <a:rPr lang="en-US" dirty="0"/>
              <a:t>Click to edit Master title style</a:t>
            </a:r>
          </a:p>
        </p:txBody>
      </p:sp>
      <p:sp>
        <p:nvSpPr>
          <p:cNvPr id="4" name="Text Placeholder 3"/>
          <p:cNvSpPr>
            <a:spLocks noGrp="1"/>
          </p:cNvSpPr>
          <p:nvPr>
            <p:ph type="body" idx="1"/>
          </p:nvPr>
        </p:nvSpPr>
        <p:spPr>
          <a:xfrm>
            <a:off x="365760" y="1280160"/>
            <a:ext cx="11704320" cy="1828800"/>
          </a:xfrm>
          <a:prstGeom prst="rect">
            <a:avLst/>
          </a:prstGeom>
        </p:spPr>
        <p:txBody>
          <a:bodyPr vert="horz" wrap="square" lIns="91440" tIns="91440" rIns="91440" bIns="9144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272081123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 id="2147484390" r:id="rId12"/>
    <p:sldLayoutId id="2147484391" r:id="rId13"/>
    <p:sldLayoutId id="2147484392" r:id="rId14"/>
    <p:sldLayoutId id="2147484393" r:id="rId15"/>
    <p:sldLayoutId id="2147484394" r:id="rId16"/>
    <p:sldLayoutId id="2147484395" r:id="rId17"/>
    <p:sldLayoutId id="2147484396" r:id="rId18"/>
    <p:sldLayoutId id="2147484397" r:id="rId19"/>
    <p:sldLayoutId id="2147484398" r:id="rId20"/>
    <p:sldLayoutId id="2147484399" r:id="rId21"/>
    <p:sldLayoutId id="2147484400" r:id="rId22"/>
    <p:sldLayoutId id="2147484401" r:id="rId23"/>
    <p:sldLayoutId id="2147484402" r:id="rId24"/>
    <p:sldLayoutId id="2147484403" r:id="rId25"/>
    <p:sldLayoutId id="2147484404" r:id="rId26"/>
    <p:sldLayoutId id="2147484405" r:id="rId27"/>
  </p:sldLayoutIdLst>
  <p:transition>
    <p:fade/>
  </p:transition>
  <p:txStyles>
    <p:titleStyle>
      <a:lvl1pPr algn="l" defTabSz="932563" rtl="0" eaLnBrk="1" latinLnBrk="0" hangingPunct="1">
        <a:lnSpc>
          <a:spcPct val="90000"/>
        </a:lnSpc>
        <a:spcBef>
          <a:spcPct val="0"/>
        </a:spcBef>
        <a:buNone/>
        <a:defRPr lang="en-US" sz="4799" b="0" kern="1200" cap="none" spc="-70" baseline="0" dirty="0" smtClean="0">
          <a:ln w="3175">
            <a:noFill/>
          </a:ln>
          <a:solidFill>
            <a:schemeClr val="tx2"/>
          </a:solidFill>
          <a:effectLst/>
          <a:latin typeface="+mj-lt"/>
          <a:ea typeface="+mn-ea"/>
          <a:cs typeface="Segoe UI" pitchFamily="34" charset="0"/>
        </a:defRPr>
      </a:lvl1pPr>
    </p:titleStyle>
    <p:bodyStyle>
      <a:lvl1pPr marL="228557" marR="0" indent="-228557" algn="l" defTabSz="932563"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112" marR="0" indent="-228557" algn="l" defTabSz="932563"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669" marR="0" indent="-228557" algn="l" defTabSz="932563"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224" marR="0" indent="-228557" algn="l" defTabSz="932563"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2781" marR="0" indent="-228557" algn="l" defTabSz="932563"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2" y="233152"/>
            <a:ext cx="11375536" cy="762786"/>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p:ph type="body" idx="1"/>
          </p:nvPr>
        </p:nvSpPr>
        <p:spPr>
          <a:xfrm>
            <a:off x="531280" y="1476623"/>
            <a:ext cx="11378776" cy="20968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1429661"/>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8" r:id="rId12"/>
    <p:sldLayoutId id="2147484419" r:id="rId13"/>
    <p:sldLayoutId id="2147484420" r:id="rId14"/>
    <p:sldLayoutId id="2147484421" r:id="rId15"/>
  </p:sldLayoutIdLst>
  <p:transition>
    <p:fade/>
  </p:transition>
  <p:hf hdr="0" ftr="0" dt="0"/>
  <p:txStyles>
    <p:titleStyle>
      <a:lvl1pPr algn="l" defTabSz="932380" rtl="0" eaLnBrk="1" latinLnBrk="0" hangingPunct="1">
        <a:lnSpc>
          <a:spcPct val="90000"/>
        </a:lnSpc>
        <a:spcBef>
          <a:spcPct val="0"/>
        </a:spcBef>
        <a:buNone/>
        <a:defRPr lang="en-US" sz="5506" b="0" kern="1200" cap="none" spc="-102" baseline="0" dirty="0" smtClean="0">
          <a:ln w="3175">
            <a:noFill/>
          </a:ln>
          <a:gradFill>
            <a:gsLst>
              <a:gs pos="1250">
                <a:srgbClr val="60288A"/>
              </a:gs>
              <a:gs pos="100000">
                <a:schemeClr val="tx2"/>
              </a:gs>
            </a:gsLst>
            <a:lin ang="5400000" scaled="0"/>
          </a:gradFill>
          <a:effectLst/>
          <a:latin typeface="+mj-lt"/>
          <a:ea typeface="+mn-ea"/>
          <a:cs typeface="Arial" charset="0"/>
        </a:defRPr>
      </a:lvl1pPr>
    </p:titleStyle>
    <p:bodyStyle>
      <a:lvl1pPr marL="346419" marR="0" indent="-346419" algn="l" defTabSz="932380"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accent1"/>
              </a:gs>
              <a:gs pos="100000">
                <a:schemeClr val="accent1"/>
              </a:gs>
            </a:gsLst>
            <a:lin ang="5400000" scaled="0"/>
          </a:gradFill>
          <a:latin typeface="+mj-lt"/>
          <a:ea typeface="+mn-ea"/>
          <a:cs typeface="+mn-cs"/>
        </a:defRPr>
      </a:lvl1pPr>
      <a:lvl2pPr marL="584380" marR="0" indent="-237961" algn="l" defTabSz="932380"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accent1"/>
              </a:gs>
              <a:gs pos="100000">
                <a:schemeClr val="accent1"/>
              </a:gs>
            </a:gsLst>
            <a:lin ang="5400000" scaled="0"/>
          </a:gradFill>
          <a:latin typeface="+mn-lt"/>
          <a:ea typeface="+mn-ea"/>
          <a:cs typeface="+mn-cs"/>
        </a:defRPr>
      </a:lvl2pPr>
      <a:lvl3pPr marL="814246" marR="0" indent="-229867" algn="l" defTabSz="932380" rtl="0" eaLnBrk="1" fontAlgn="auto" latinLnBrk="0" hangingPunct="1">
        <a:lnSpc>
          <a:spcPct val="90000"/>
        </a:lnSpc>
        <a:spcBef>
          <a:spcPct val="20000"/>
        </a:spcBef>
        <a:spcAft>
          <a:spcPts val="0"/>
        </a:spcAft>
        <a:buClrTx/>
        <a:buSzPct val="90000"/>
        <a:buFont typeface="Wingdings" pitchFamily="2" charset="2"/>
        <a:buChar char=""/>
        <a:tabLst>
          <a:tab pos="814246" algn="l"/>
        </a:tabLst>
        <a:defRPr sz="2448" kern="1200" spc="0" baseline="0">
          <a:gradFill>
            <a:gsLst>
              <a:gs pos="1250">
                <a:schemeClr val="accent1"/>
              </a:gs>
              <a:gs pos="100000">
                <a:schemeClr val="accent1"/>
              </a:gs>
            </a:gsLst>
            <a:lin ang="5400000" scaled="0"/>
          </a:gradFill>
          <a:latin typeface="+mn-lt"/>
          <a:ea typeface="+mn-ea"/>
          <a:cs typeface="+mn-cs"/>
        </a:defRPr>
      </a:lvl3pPr>
      <a:lvl4pPr marL="1050589" marR="0" indent="-236341" algn="l" defTabSz="932380"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accent1"/>
              </a:gs>
              <a:gs pos="100000">
                <a:schemeClr val="accent1"/>
              </a:gs>
            </a:gsLst>
            <a:lin ang="5400000" scaled="0"/>
          </a:gradFill>
          <a:latin typeface="+mn-lt"/>
          <a:ea typeface="+mn-ea"/>
          <a:cs typeface="+mn-cs"/>
        </a:defRPr>
      </a:lvl4pPr>
      <a:lvl5pPr marL="1280456" marR="0" indent="-229867" algn="l" defTabSz="932380" rtl="0" eaLnBrk="1" fontAlgn="auto" latinLnBrk="0" hangingPunct="1">
        <a:lnSpc>
          <a:spcPct val="90000"/>
        </a:lnSpc>
        <a:spcBef>
          <a:spcPct val="20000"/>
        </a:spcBef>
        <a:spcAft>
          <a:spcPts val="0"/>
        </a:spcAft>
        <a:buClrTx/>
        <a:buSzPct val="90000"/>
        <a:buFont typeface="Wingdings" pitchFamily="2" charset="2"/>
        <a:buChar char=""/>
        <a:tabLst>
          <a:tab pos="1280456" algn="l"/>
        </a:tabLst>
        <a:defRPr sz="2040" kern="1200" spc="0" baseline="0">
          <a:gradFill>
            <a:gsLst>
              <a:gs pos="1250">
                <a:schemeClr val="accent1"/>
              </a:gs>
              <a:gs pos="100000">
                <a:schemeClr val="accent1"/>
              </a:gs>
            </a:gsLst>
            <a:lin ang="5400000" scaled="0"/>
          </a:gradFill>
          <a:latin typeface="+mn-lt"/>
          <a:ea typeface="+mn-ea"/>
          <a:cs typeface="+mn-cs"/>
        </a:defRPr>
      </a:lvl5pPr>
      <a:lvl6pPr marL="2564046"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235"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425"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615"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380" rtl="0" eaLnBrk="1" latinLnBrk="0" hangingPunct="1">
        <a:defRPr sz="1836" kern="1200">
          <a:solidFill>
            <a:schemeClr val="tx1"/>
          </a:solidFill>
          <a:latin typeface="+mn-lt"/>
          <a:ea typeface="+mn-ea"/>
          <a:cs typeface="+mn-cs"/>
        </a:defRPr>
      </a:lvl1pPr>
      <a:lvl2pPr marL="466190" algn="l" defTabSz="932380" rtl="0" eaLnBrk="1" latinLnBrk="0" hangingPunct="1">
        <a:defRPr sz="1836" kern="1200">
          <a:solidFill>
            <a:schemeClr val="tx1"/>
          </a:solidFill>
          <a:latin typeface="+mn-lt"/>
          <a:ea typeface="+mn-ea"/>
          <a:cs typeface="+mn-cs"/>
        </a:defRPr>
      </a:lvl2pPr>
      <a:lvl3pPr marL="932380" algn="l" defTabSz="932380" rtl="0" eaLnBrk="1" latinLnBrk="0" hangingPunct="1">
        <a:defRPr sz="1836" kern="1200">
          <a:solidFill>
            <a:schemeClr val="tx1"/>
          </a:solidFill>
          <a:latin typeface="+mn-lt"/>
          <a:ea typeface="+mn-ea"/>
          <a:cs typeface="+mn-cs"/>
        </a:defRPr>
      </a:lvl3pPr>
      <a:lvl4pPr marL="1398571" algn="l" defTabSz="932380" rtl="0" eaLnBrk="1" latinLnBrk="0" hangingPunct="1">
        <a:defRPr sz="1836" kern="1200">
          <a:solidFill>
            <a:schemeClr val="tx1"/>
          </a:solidFill>
          <a:latin typeface="+mn-lt"/>
          <a:ea typeface="+mn-ea"/>
          <a:cs typeface="+mn-cs"/>
        </a:defRPr>
      </a:lvl4pPr>
      <a:lvl5pPr marL="1864761" algn="l" defTabSz="932380" rtl="0" eaLnBrk="1" latinLnBrk="0" hangingPunct="1">
        <a:defRPr sz="1836" kern="1200">
          <a:solidFill>
            <a:schemeClr val="tx1"/>
          </a:solidFill>
          <a:latin typeface="+mn-lt"/>
          <a:ea typeface="+mn-ea"/>
          <a:cs typeface="+mn-cs"/>
        </a:defRPr>
      </a:lvl5pPr>
      <a:lvl6pPr marL="2330951" algn="l" defTabSz="932380" rtl="0" eaLnBrk="1" latinLnBrk="0" hangingPunct="1">
        <a:defRPr sz="1836" kern="1200">
          <a:solidFill>
            <a:schemeClr val="tx1"/>
          </a:solidFill>
          <a:latin typeface="+mn-lt"/>
          <a:ea typeface="+mn-ea"/>
          <a:cs typeface="+mn-cs"/>
        </a:defRPr>
      </a:lvl6pPr>
      <a:lvl7pPr marL="2797140" algn="l" defTabSz="932380" rtl="0" eaLnBrk="1" latinLnBrk="0" hangingPunct="1">
        <a:defRPr sz="1836" kern="1200">
          <a:solidFill>
            <a:schemeClr val="tx1"/>
          </a:solidFill>
          <a:latin typeface="+mn-lt"/>
          <a:ea typeface="+mn-ea"/>
          <a:cs typeface="+mn-cs"/>
        </a:defRPr>
      </a:lvl7pPr>
      <a:lvl8pPr marL="3263330" algn="l" defTabSz="932380" rtl="0" eaLnBrk="1" latinLnBrk="0" hangingPunct="1">
        <a:defRPr sz="1836" kern="1200">
          <a:solidFill>
            <a:schemeClr val="tx1"/>
          </a:solidFill>
          <a:latin typeface="+mn-lt"/>
          <a:ea typeface="+mn-ea"/>
          <a:cs typeface="+mn-cs"/>
        </a:defRPr>
      </a:lvl8pPr>
      <a:lvl9pPr marL="3729520" algn="l" defTabSz="932380"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hyperlink" Target="http://aka.ms/imagineacademy" TargetMode="External"/><Relationship Id="rId5" Type="http://schemas.openxmlformats.org/officeDocument/2006/relationships/image" Target="../media/image54.emf"/><Relationship Id="rId4" Type="http://schemas.openxmlformats.org/officeDocument/2006/relationships/image" Target="../media/image53.emf"/></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7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7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auto">
          <a:xfrm>
            <a:off x="-1" y="0"/>
            <a:ext cx="6400801" cy="6994525"/>
          </a:xfrm>
          <a:prstGeom prst="rect">
            <a:avLst/>
          </a:prstGeom>
          <a:gradFill flip="none" rotWithShape="1">
            <a:gsLst>
              <a:gs pos="30000">
                <a:schemeClr val="bg1">
                  <a:lumMod val="95000"/>
                  <a:alpha val="90000"/>
                </a:schemeClr>
              </a:gs>
              <a:gs pos="75000">
                <a:schemeClr val="bg1">
                  <a:lumMod val="95000"/>
                  <a:alpha val="30000"/>
                </a:schemeClr>
              </a:gs>
              <a:gs pos="90000">
                <a:schemeClr val="bg1">
                  <a:lumMod val="95000"/>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invGray">
          <a:xfrm>
            <a:off x="457200" y="479425"/>
            <a:ext cx="1630719" cy="349322"/>
          </a:xfrm>
          <a:prstGeom prst="rect">
            <a:avLst/>
          </a:prstGeom>
        </p:spPr>
      </p:pic>
      <p:sp>
        <p:nvSpPr>
          <p:cNvPr id="9" name="Rectangle 8"/>
          <p:cNvSpPr/>
          <p:nvPr/>
        </p:nvSpPr>
        <p:spPr bwMode="auto">
          <a:xfrm>
            <a:off x="273049" y="2288538"/>
            <a:ext cx="6594281" cy="4560131"/>
          </a:xfrm>
          <a:prstGeom prst="rect">
            <a:avLst/>
          </a:prstGeom>
          <a:solidFill>
            <a:schemeClr val="accent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 Placeholder 2"/>
          <p:cNvSpPr txBox="1">
            <a:spLocks/>
          </p:cNvSpPr>
          <p:nvPr/>
        </p:nvSpPr>
        <p:spPr bwMode="auto">
          <a:xfrm>
            <a:off x="368994" y="3655876"/>
            <a:ext cx="6498335" cy="2707601"/>
          </a:xfrm>
          <a:prstGeom prst="rect">
            <a:avLst/>
          </a:prstGeom>
        </p:spPr>
        <p:txBody>
          <a:bodyPr lIns="182880" tIns="146304" rIns="182880" bIns="146304">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200" kern="1200" spc="0" baseline="0">
                <a:gradFill>
                  <a:gsLst>
                    <a:gs pos="57576">
                      <a:srgbClr val="FFFFFF"/>
                    </a:gs>
                    <a:gs pos="35000">
                      <a:srgbClr val="FFFFFF"/>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prstClr val="white"/>
                </a:solidFill>
                <a:latin typeface="Segoe UI Light" panose="020B0502040204020203" pitchFamily="34" charset="0"/>
                <a:cs typeface="Segoe UI Light" panose="020B0502040204020203" pitchFamily="34" charset="0"/>
              </a:rPr>
              <a:t>Power their future – skills &amp; employability </a:t>
            </a:r>
            <a:r>
              <a:rPr lang="en-US" sz="2400" dirty="0" smtClean="0">
                <a:solidFill>
                  <a:prstClr val="white"/>
                </a:solidFill>
                <a:latin typeface="Segoe UI Light" panose="020B0502040204020203" pitchFamily="34" charset="0"/>
                <a:cs typeface="Segoe UI Light" panose="020B0502040204020203" pitchFamily="34" charset="0"/>
              </a:rPr>
              <a:t>solutions</a:t>
            </a:r>
          </a:p>
          <a:p>
            <a:endParaRPr lang="en-US" sz="2400" dirty="0">
              <a:solidFill>
                <a:prstClr val="white"/>
              </a:solidFill>
              <a:latin typeface="Segoe UI Light" panose="020B0502040204020203" pitchFamily="34" charset="0"/>
              <a:cs typeface="Segoe UI Light" panose="020B0502040204020203" pitchFamily="34" charset="0"/>
            </a:endParaRPr>
          </a:p>
          <a:p>
            <a:r>
              <a:rPr lang="en-US" sz="2400" dirty="0" smtClean="0">
                <a:solidFill>
                  <a:prstClr val="white"/>
                </a:solidFill>
                <a:latin typeface="Segoe UI Light" panose="020B0502040204020203" pitchFamily="34" charset="0"/>
                <a:cs typeface="Segoe UI Light" panose="020B0502040204020203" pitchFamily="34" charset="0"/>
              </a:rPr>
              <a:t>Wisconsin </a:t>
            </a:r>
            <a:r>
              <a:rPr lang="en-US" sz="2400" dirty="0" smtClean="0">
                <a:solidFill>
                  <a:prstClr val="white"/>
                </a:solidFill>
                <a:latin typeface="Segoe UI Light" panose="020B0502040204020203" pitchFamily="34" charset="0"/>
                <a:cs typeface="Segoe UI Light" panose="020B0502040204020203" pitchFamily="34" charset="0"/>
              </a:rPr>
              <a:t>2016</a:t>
            </a:r>
          </a:p>
          <a:p>
            <a:endParaRPr lang="en-US" sz="2400" dirty="0">
              <a:solidFill>
                <a:prstClr val="white"/>
              </a:solidFill>
              <a:latin typeface="Segoe UI Light" panose="020B0502040204020203" pitchFamily="34" charset="0"/>
              <a:cs typeface="Segoe UI Light" panose="020B0502040204020203" pitchFamily="34" charset="0"/>
            </a:endParaRPr>
          </a:p>
          <a:p>
            <a:r>
              <a:rPr lang="en-US" sz="2400" dirty="0" err="1" smtClean="0">
                <a:solidFill>
                  <a:prstClr val="white"/>
                </a:solidFill>
                <a:latin typeface="Segoe UI Light" panose="020B0502040204020203" pitchFamily="34" charset="0"/>
                <a:cs typeface="Segoe UI Light" panose="020B0502040204020203" pitchFamily="34" charset="0"/>
              </a:rPr>
              <a:t>Wifi</a:t>
            </a:r>
            <a:r>
              <a:rPr lang="en-US" sz="2400" dirty="0" smtClean="0">
                <a:solidFill>
                  <a:prstClr val="white"/>
                </a:solidFill>
                <a:latin typeface="Segoe UI Light" panose="020B0502040204020203" pitchFamily="34" charset="0"/>
                <a:cs typeface="Segoe UI Light" panose="020B0502040204020203" pitchFamily="34" charset="0"/>
              </a:rPr>
              <a:t>: CESA6-Public    No Password Needed</a:t>
            </a:r>
            <a:endParaRPr lang="en-US" sz="2400" dirty="0">
              <a:solidFill>
                <a:prstClr val="white"/>
              </a:solidFill>
              <a:latin typeface="Segoe UI Light" panose="020B0502040204020203" pitchFamily="34" charset="0"/>
              <a:cs typeface="Segoe UI Light" panose="020B0502040204020203" pitchFamily="34" charset="0"/>
            </a:endParaRPr>
          </a:p>
          <a:p>
            <a:endParaRPr lang="en-US" sz="2400" dirty="0" smtClean="0">
              <a:solidFill>
                <a:prstClr val="white"/>
              </a:solidFill>
              <a:latin typeface="Segoe UI Light" panose="020B0502040204020203" pitchFamily="34" charset="0"/>
              <a:cs typeface="Segoe UI Light" panose="020B0502040204020203" pitchFamily="34" charset="0"/>
            </a:endParaRPr>
          </a:p>
          <a:p>
            <a:r>
              <a:rPr lang="en-US" sz="2400" dirty="0" smtClean="0">
                <a:solidFill>
                  <a:prstClr val="white"/>
                </a:solidFill>
                <a:latin typeface="Segoe UI Light" panose="020B0502040204020203" pitchFamily="34" charset="0"/>
                <a:cs typeface="Segoe UI Light" panose="020B0502040204020203" pitchFamily="34" charset="0"/>
              </a:rPr>
              <a:t>Presenter: Jason Majors and Diane </a:t>
            </a:r>
            <a:r>
              <a:rPr lang="en-US" sz="2400" dirty="0" err="1" smtClean="0">
                <a:solidFill>
                  <a:prstClr val="white"/>
                </a:solidFill>
                <a:latin typeface="Segoe UI Light" panose="020B0502040204020203" pitchFamily="34" charset="0"/>
                <a:cs typeface="Segoe UI Light" panose="020B0502040204020203" pitchFamily="34" charset="0"/>
              </a:rPr>
              <a:t>Malachowski</a:t>
            </a:r>
            <a:endParaRPr lang="en-US" sz="2400" dirty="0">
              <a:solidFill>
                <a:prstClr val="white"/>
              </a:solidFill>
              <a:latin typeface="Segoe UI Light" panose="020B0502040204020203" pitchFamily="34" charset="0"/>
              <a:cs typeface="Segoe UI Light" panose="020B0502040204020203" pitchFamily="34" charset="0"/>
            </a:endParaRPr>
          </a:p>
        </p:txBody>
      </p:sp>
      <p:sp>
        <p:nvSpPr>
          <p:cNvPr id="7" name="Title 1"/>
          <p:cNvSpPr txBox="1">
            <a:spLocks/>
          </p:cNvSpPr>
          <p:nvPr/>
        </p:nvSpPr>
        <p:spPr bwMode="auto">
          <a:xfrm>
            <a:off x="273050" y="2288538"/>
            <a:ext cx="6402388" cy="2155491"/>
          </a:xfrm>
          <a:prstGeom prst="rect">
            <a:avLst/>
          </a:prstGeom>
          <a:noFill/>
        </p:spPr>
        <p:txBody>
          <a:bodyPr vert="horz" wrap="square" lIns="182880" tIns="146304" rIns="182880" bIns="146304" rtlCol="0" anchor="t" anchorCtr="0">
            <a:noAutofit/>
          </a:bodyPr>
          <a:lstStyle>
            <a:lvl1pPr algn="l" defTabSz="932742" rtl="0" eaLnBrk="1" latinLnBrk="0" hangingPunct="1">
              <a:lnSpc>
                <a:spcPct val="90000"/>
              </a:lnSpc>
              <a:spcBef>
                <a:spcPct val="0"/>
              </a:spcBef>
              <a:buNone/>
              <a:defRPr lang="en-US" sz="5400" b="0" kern="1200" cap="none" spc="-100" baseline="0">
                <a:ln w="3175">
                  <a:noFill/>
                </a:ln>
                <a:gradFill>
                  <a:gsLst>
                    <a:gs pos="57576">
                      <a:srgbClr val="FFFFFF"/>
                    </a:gs>
                    <a:gs pos="35000">
                      <a:srgbClr val="FFFFFF"/>
                    </a:gs>
                  </a:gsLst>
                  <a:lin ang="5400000" scaled="0"/>
                </a:gradFill>
                <a:effectLst/>
                <a:latin typeface="+mj-lt"/>
                <a:ea typeface="+mn-ea"/>
                <a:cs typeface="Segoe UI" pitchFamily="34" charset="0"/>
              </a:defRPr>
            </a:lvl1pPr>
          </a:lstStyle>
          <a:p>
            <a:r>
              <a:rPr lang="en-US" sz="4000" dirty="0"/>
              <a:t>Microsoft Imagine Academy </a:t>
            </a:r>
            <a:br>
              <a:rPr lang="en-US" sz="4000" dirty="0"/>
            </a:br>
            <a:r>
              <a:rPr lang="en-US" sz="4000" dirty="0"/>
              <a:t>and Microsoft Certification</a:t>
            </a:r>
          </a:p>
        </p:txBody>
      </p:sp>
    </p:spTree>
    <p:extLst>
      <p:ext uri="{BB962C8B-B14F-4D97-AF65-F5344CB8AC3E}">
        <p14:creationId xmlns:p14="http://schemas.microsoft.com/office/powerpoint/2010/main" val="20584103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bwMode="auto">
          <a:xfrm>
            <a:off x="508295" y="2262212"/>
            <a:ext cx="3654722" cy="7315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932368" fontAlgn="base">
              <a:spcBef>
                <a:spcPct val="0"/>
              </a:spcBef>
              <a:spcAft>
                <a:spcPct val="0"/>
              </a:spcAft>
            </a:pPr>
            <a:r>
              <a:rPr lang="en-US" sz="1632" spc="-52" dirty="0">
                <a:solidFill>
                  <a:prstClr val="white">
                    <a:lumMod val="85000"/>
                  </a:prstClr>
                </a:solidFill>
                <a:latin typeface="Segoe UI" pitchFamily="34" charset="0"/>
                <a:ea typeface="Segoe UI" pitchFamily="34" charset="0"/>
                <a:cs typeface="Segoe UI" pitchFamily="34" charset="0"/>
              </a:rPr>
              <a:t>Digital Literacy, Windows, O365, Word, PPT, Excel</a:t>
            </a:r>
          </a:p>
        </p:txBody>
      </p:sp>
      <p:sp>
        <p:nvSpPr>
          <p:cNvPr id="25" name="Rectangle 24"/>
          <p:cNvSpPr>
            <a:spLocks/>
          </p:cNvSpPr>
          <p:nvPr/>
        </p:nvSpPr>
        <p:spPr bwMode="auto">
          <a:xfrm>
            <a:off x="508296" y="977013"/>
            <a:ext cx="3654722" cy="124893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2040" spc="-52" dirty="0">
                <a:solidFill>
                  <a:prstClr val="white">
                    <a:lumMod val="85000"/>
                  </a:prstClr>
                </a:solidFill>
                <a:latin typeface="Segoe UI" pitchFamily="34" charset="0"/>
                <a:ea typeface="Segoe UI" pitchFamily="34" charset="0"/>
                <a:cs typeface="Segoe UI" pitchFamily="34" charset="0"/>
              </a:rPr>
              <a:t>Productivity </a:t>
            </a:r>
          </a:p>
        </p:txBody>
      </p:sp>
      <p:sp>
        <p:nvSpPr>
          <p:cNvPr id="37" name="Title 4"/>
          <p:cNvSpPr>
            <a:spLocks noGrp="1"/>
          </p:cNvSpPr>
          <p:nvPr>
            <p:ph type="title"/>
          </p:nvPr>
        </p:nvSpPr>
        <p:spPr>
          <a:xfrm>
            <a:off x="167496" y="110699"/>
            <a:ext cx="12349446" cy="866316"/>
          </a:xfrm>
        </p:spPr>
        <p:txBody>
          <a:bodyPr>
            <a:noAutofit/>
          </a:bodyPr>
          <a:lstStyle/>
          <a:p>
            <a:r>
              <a:rPr lang="en-US" sz="3200" dirty="0"/>
              <a:t>MS Imagine Academy Portfolio, by subject area, for </a:t>
            </a:r>
            <a:r>
              <a:rPr lang="en-US" sz="3200" b="1" dirty="0">
                <a:solidFill>
                  <a:srgbClr val="107C10"/>
                </a:solidFill>
              </a:rPr>
              <a:t>Computer Science</a:t>
            </a:r>
          </a:p>
        </p:txBody>
      </p:sp>
      <p:grpSp>
        <p:nvGrpSpPr>
          <p:cNvPr id="17" name="Group 16"/>
          <p:cNvGrpSpPr/>
          <p:nvPr/>
        </p:nvGrpSpPr>
        <p:grpSpPr>
          <a:xfrm>
            <a:off x="1193375" y="3787329"/>
            <a:ext cx="1178058" cy="809716"/>
            <a:chOff x="1169217" y="3737811"/>
            <a:chExt cx="1155064" cy="793910"/>
          </a:xfrm>
        </p:grpSpPr>
        <p:sp>
          <p:nvSpPr>
            <p:cNvPr id="16" name="TextBox 15"/>
            <p:cNvSpPr txBox="1"/>
            <p:nvPr/>
          </p:nvSpPr>
          <p:spPr>
            <a:xfrm>
              <a:off x="1169217" y="4188229"/>
              <a:ext cx="1155064" cy="343492"/>
            </a:xfrm>
            <a:prstGeom prst="rect">
              <a:avLst/>
            </a:prstGeom>
            <a:noFill/>
          </p:spPr>
          <p:txBody>
            <a:bodyPr wrap="square" rtlCol="0">
              <a:spAutoFit/>
            </a:bodyPr>
            <a:lstStyle/>
            <a:p>
              <a:pPr algn="ctr" defTabSz="932573"/>
              <a:r>
                <a:rPr lang="en-US" sz="1632" dirty="0">
                  <a:solidFill>
                    <a:prstClr val="white"/>
                  </a:solidFill>
                </a:rPr>
                <a:t>Badges</a:t>
              </a:r>
            </a:p>
          </p:txBody>
        </p:sp>
        <p:pic>
          <p:nvPicPr>
            <p:cNvPr id="83" name="Picture 2" descr="\\MAGNUM\Projects\Microsoft\Cloud Power FY12\Design\ICONS_PNG\Devices.png"/>
            <p:cNvPicPr>
              <a:picLocks noChangeAspect="1" noChangeArrowheads="1"/>
            </p:cNvPicPr>
            <p:nvPr/>
          </p:nvPicPr>
          <p:blipFill>
            <a:blip r:embed="rId3" cstate="screen">
              <a:lum bright="100000" contrast="100000"/>
              <a:extLst>
                <a:ext uri="{28A0092B-C50C-407E-A947-70E740481C1C}">
                  <a14:useLocalDpi xmlns:a14="http://schemas.microsoft.com/office/drawing/2010/main"/>
                </a:ext>
              </a:extLst>
            </a:blip>
            <a:stretch>
              <a:fillRect/>
            </a:stretch>
          </p:blipFill>
          <p:spPr bwMode="auto">
            <a:xfrm>
              <a:off x="1510449" y="3737811"/>
              <a:ext cx="472600" cy="472477"/>
            </a:xfrm>
            <a:prstGeom prst="rect">
              <a:avLst/>
            </a:prstGeom>
            <a:noFill/>
            <a:ln>
              <a:noFill/>
            </a:ln>
          </p:spPr>
        </p:pic>
      </p:grpSp>
      <p:sp>
        <p:nvSpPr>
          <p:cNvPr id="11" name="Rectangle 10"/>
          <p:cNvSpPr>
            <a:spLocks/>
          </p:cNvSpPr>
          <p:nvPr/>
        </p:nvSpPr>
        <p:spPr bwMode="auto">
          <a:xfrm>
            <a:off x="4241407" y="2262213"/>
            <a:ext cx="3654722" cy="73152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1632" spc="-52" dirty="0">
                <a:solidFill>
                  <a:prstClr val="white"/>
                </a:solidFill>
                <a:latin typeface="Segoe UI" pitchFamily="34" charset="0"/>
                <a:ea typeface="Segoe UI" pitchFamily="34" charset="0"/>
                <a:cs typeface="Segoe UI" pitchFamily="34" charset="0"/>
              </a:rPr>
              <a:t>Programming Basics, Programming Concepts, Application Development</a:t>
            </a:r>
          </a:p>
        </p:txBody>
      </p:sp>
      <p:sp>
        <p:nvSpPr>
          <p:cNvPr id="28" name="Rectangle 27"/>
          <p:cNvSpPr>
            <a:spLocks/>
          </p:cNvSpPr>
          <p:nvPr/>
        </p:nvSpPr>
        <p:spPr bwMode="auto">
          <a:xfrm>
            <a:off x="4241408" y="977007"/>
            <a:ext cx="3654722" cy="124893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2040" spc="-52" dirty="0">
                <a:gradFill>
                  <a:gsLst>
                    <a:gs pos="0">
                      <a:srgbClr val="FFFFFF"/>
                    </a:gs>
                    <a:gs pos="100000">
                      <a:srgbClr val="FFFFFF"/>
                    </a:gs>
                  </a:gsLst>
                  <a:lin ang="5400000" scaled="0"/>
                </a:gradFill>
                <a:latin typeface="Segoe UI" pitchFamily="34" charset="0"/>
                <a:ea typeface="Segoe UI" pitchFamily="34" charset="0"/>
                <a:cs typeface="Segoe UI" pitchFamily="34" charset="0"/>
              </a:rPr>
              <a:t>Computer Science</a:t>
            </a:r>
          </a:p>
        </p:txBody>
      </p:sp>
      <p:sp>
        <p:nvSpPr>
          <p:cNvPr id="27" name="Rectangle 26"/>
          <p:cNvSpPr>
            <a:spLocks/>
          </p:cNvSpPr>
          <p:nvPr/>
        </p:nvSpPr>
        <p:spPr bwMode="auto">
          <a:xfrm>
            <a:off x="7959098" y="977013"/>
            <a:ext cx="3654721" cy="124893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2040" spc="-52" dirty="0">
                <a:solidFill>
                  <a:prstClr val="white">
                    <a:lumMod val="85000"/>
                  </a:prstClr>
                </a:solidFill>
                <a:latin typeface="Segoe UI" pitchFamily="34" charset="0"/>
                <a:ea typeface="Segoe UI" pitchFamily="34" charset="0"/>
                <a:cs typeface="Segoe UI" pitchFamily="34" charset="0"/>
              </a:rPr>
              <a:t>IT Infrastructure</a:t>
            </a:r>
          </a:p>
        </p:txBody>
      </p:sp>
      <p:sp>
        <p:nvSpPr>
          <p:cNvPr id="74" name="Rectangle 73"/>
          <p:cNvSpPr>
            <a:spLocks/>
          </p:cNvSpPr>
          <p:nvPr/>
        </p:nvSpPr>
        <p:spPr bwMode="auto">
          <a:xfrm>
            <a:off x="7959098" y="2262212"/>
            <a:ext cx="3668526" cy="7315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1632" spc="-52" dirty="0">
                <a:solidFill>
                  <a:prstClr val="white">
                    <a:lumMod val="85000"/>
                  </a:prstClr>
                </a:solidFill>
                <a:latin typeface="Segoe UI" pitchFamily="34" charset="0"/>
                <a:ea typeface="Segoe UI" pitchFamily="34" charset="0"/>
                <a:cs typeface="Segoe UI" pitchFamily="34" charset="0"/>
              </a:rPr>
              <a:t>Managing Infrastructure for Cloud, Clients, Devices, Databases and O365 </a:t>
            </a:r>
          </a:p>
        </p:txBody>
      </p:sp>
      <p:graphicFrame>
        <p:nvGraphicFramePr>
          <p:cNvPr id="19" name="Table 7"/>
          <p:cNvGraphicFramePr>
            <a:graphicFrameLocks noGrp="1"/>
          </p:cNvGraphicFramePr>
          <p:nvPr>
            <p:extLst>
              <p:ext uri="{D42A27DB-BD31-4B8C-83A1-F6EECF244321}">
                <p14:modId xmlns:p14="http://schemas.microsoft.com/office/powerpoint/2010/main" val="2125048525"/>
              </p:ext>
            </p:extLst>
          </p:nvPr>
        </p:nvGraphicFramePr>
        <p:xfrm>
          <a:off x="533696" y="3063240"/>
          <a:ext cx="11093935" cy="3726495"/>
        </p:xfrm>
        <a:graphic>
          <a:graphicData uri="http://schemas.openxmlformats.org/drawingml/2006/table">
            <a:tbl>
              <a:tblPr firstRow="1" bandRow="1">
                <a:tableStyleId>{5C22544A-7EE6-4342-B048-85BDC9FD1C3A}</a:tableStyleId>
              </a:tblPr>
              <a:tblGrid>
                <a:gridCol w="2289325">
                  <a:extLst>
                    <a:ext uri="{9D8B030D-6E8A-4147-A177-3AD203B41FA5}">
                      <a16:colId xmlns:a16="http://schemas.microsoft.com/office/drawing/2014/main" xmlns="" val="1892112492"/>
                    </a:ext>
                  </a:extLst>
                </a:gridCol>
                <a:gridCol w="1760922">
                  <a:extLst>
                    <a:ext uri="{9D8B030D-6E8A-4147-A177-3AD203B41FA5}">
                      <a16:colId xmlns:a16="http://schemas.microsoft.com/office/drawing/2014/main" xmlns="" val="3144719996"/>
                    </a:ext>
                  </a:extLst>
                </a:gridCol>
                <a:gridCol w="1760922">
                  <a:extLst>
                    <a:ext uri="{9D8B030D-6E8A-4147-A177-3AD203B41FA5}">
                      <a16:colId xmlns:a16="http://schemas.microsoft.com/office/drawing/2014/main" xmlns="" val="104039841"/>
                    </a:ext>
                  </a:extLst>
                </a:gridCol>
                <a:gridCol w="1760922">
                  <a:extLst>
                    <a:ext uri="{9D8B030D-6E8A-4147-A177-3AD203B41FA5}">
                      <a16:colId xmlns:a16="http://schemas.microsoft.com/office/drawing/2014/main" xmlns="" val="1216546636"/>
                    </a:ext>
                  </a:extLst>
                </a:gridCol>
                <a:gridCol w="1760922">
                  <a:extLst>
                    <a:ext uri="{9D8B030D-6E8A-4147-A177-3AD203B41FA5}">
                      <a16:colId xmlns:a16="http://schemas.microsoft.com/office/drawing/2014/main" xmlns="" val="586062066"/>
                    </a:ext>
                  </a:extLst>
                </a:gridCol>
                <a:gridCol w="1760922">
                  <a:extLst>
                    <a:ext uri="{9D8B030D-6E8A-4147-A177-3AD203B41FA5}">
                      <a16:colId xmlns:a16="http://schemas.microsoft.com/office/drawing/2014/main" xmlns="" val="20005"/>
                    </a:ext>
                  </a:extLst>
                </a:gridCol>
              </a:tblGrid>
              <a:tr h="365760">
                <a:tc>
                  <a:txBody>
                    <a:bodyPr/>
                    <a:lstStyle/>
                    <a:p>
                      <a:pPr marL="0" marR="0" indent="0" algn="l" defTabSz="685792" rtl="0" eaLnBrk="1" fontAlgn="auto" latinLnBrk="0" hangingPunct="1">
                        <a:lnSpc>
                          <a:spcPct val="100000"/>
                        </a:lnSpc>
                        <a:spcBef>
                          <a:spcPts val="0"/>
                        </a:spcBef>
                        <a:spcAft>
                          <a:spcPts val="0"/>
                        </a:spcAft>
                        <a:buClrTx/>
                        <a:buSzTx/>
                        <a:buFontTx/>
                        <a:buNone/>
                        <a:tabLst/>
                        <a:defRPr/>
                      </a:pPr>
                      <a:r>
                        <a:rPr lang="en-US" sz="1400" dirty="0"/>
                        <a:t>Subject Area</a:t>
                      </a:r>
                      <a:endParaRPr lang="en-US" sz="1400" b="0" dirty="0">
                        <a:solidFill>
                          <a:schemeClr val="tx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dirty="0"/>
                        <a:t>Certification</a:t>
                      </a:r>
                      <a:endParaRPr lang="en-US" sz="1400" b="0" dirty="0">
                        <a:solidFill>
                          <a:schemeClr val="tx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dirty="0"/>
                        <a:t>Online Learning</a:t>
                      </a:r>
                      <a:endParaRPr lang="en-US" sz="1400" b="0" dirty="0">
                        <a:solidFill>
                          <a:schemeClr val="bg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dirty="0"/>
                        <a:t>MOAC</a:t>
                      </a:r>
                      <a:endParaRPr lang="en-US" sz="1400" b="0" dirty="0">
                        <a:solidFill>
                          <a:schemeClr val="tx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dirty="0"/>
                        <a:t>Lesson Plans</a:t>
                      </a:r>
                      <a:endParaRPr lang="en-US" sz="1400" b="0" dirty="0">
                        <a:solidFill>
                          <a:schemeClr val="tx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kern="1200" dirty="0"/>
                        <a:t>Study Guides</a:t>
                      </a:r>
                      <a:endParaRPr lang="en-US" sz="1400" b="1" kern="1200" dirty="0">
                        <a:solidFill>
                          <a:schemeClr val="lt1"/>
                        </a:solidFill>
                        <a:latin typeface="+mn-lt"/>
                        <a:ea typeface="+mn-ea"/>
                        <a:cs typeface="+mn-cs"/>
                      </a:endParaRPr>
                    </a:p>
                  </a:txBody>
                  <a:tcPr marR="93260" marT="46630" marB="46630" anchor="ctr"/>
                </a:tc>
                <a:extLst>
                  <a:ext uri="{0D108BD9-81ED-4DB2-BD59-A6C34878D82A}">
                    <a16:rowId xmlns:a16="http://schemas.microsoft.com/office/drawing/2014/main" xmlns="" val="2382909832"/>
                  </a:ext>
                </a:extLst>
              </a:tr>
              <a:tr h="399718">
                <a:tc>
                  <a:txBody>
                    <a:bodyPr/>
                    <a:lstStyle/>
                    <a:p>
                      <a:pPr marL="0" marR="0" indent="0" algn="l" defTabSz="1218936" rtl="0" eaLnBrk="1" fontAlgn="auto" latinLnBrk="0" hangingPunct="1">
                        <a:lnSpc>
                          <a:spcPct val="100000"/>
                        </a:lnSpc>
                        <a:spcBef>
                          <a:spcPts val="0"/>
                        </a:spcBef>
                        <a:spcAft>
                          <a:spcPts val="0"/>
                        </a:spcAft>
                        <a:buClrTx/>
                        <a:buSzTx/>
                        <a:buFontTx/>
                        <a:buNone/>
                        <a:tabLst/>
                        <a:defRPr/>
                      </a:pPr>
                      <a:r>
                        <a:rPr lang="en-US" sz="1100" dirty="0"/>
                        <a:t>Creative Coding through Games and Apps</a:t>
                      </a:r>
                      <a:endParaRPr lang="en-US" sz="1100" dirty="0">
                        <a:solidFill>
                          <a:srgbClr val="525252"/>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extLst>
                  <a:ext uri="{0D108BD9-81ED-4DB2-BD59-A6C34878D82A}">
                    <a16:rowId xmlns:a16="http://schemas.microsoft.com/office/drawing/2014/main" xmlns="" val="10001"/>
                  </a:ext>
                </a:extLst>
              </a:tr>
              <a:tr h="547554">
                <a:tc>
                  <a:txBody>
                    <a:bodyPr/>
                    <a:lstStyle/>
                    <a:p>
                      <a:pPr marL="0" marR="0" indent="0" algn="l" defTabSz="1218936" rtl="0" eaLnBrk="1" fontAlgn="auto" latinLnBrk="0" hangingPunct="1">
                        <a:lnSpc>
                          <a:spcPct val="100000"/>
                        </a:lnSpc>
                        <a:spcBef>
                          <a:spcPts val="0"/>
                        </a:spcBef>
                        <a:spcAft>
                          <a:spcPts val="0"/>
                        </a:spcAft>
                        <a:buClrTx/>
                        <a:buSzTx/>
                        <a:buFontTx/>
                        <a:buNone/>
                        <a:tabLst/>
                        <a:defRPr/>
                      </a:pPr>
                      <a:r>
                        <a:rPr lang="en-US" sz="1100" dirty="0"/>
                        <a:t>Introduction</a:t>
                      </a:r>
                      <a:r>
                        <a:rPr lang="en-US" sz="1100" baseline="0" dirty="0"/>
                        <a:t> to</a:t>
                      </a:r>
                      <a:r>
                        <a:rPr lang="en-US" sz="1100" dirty="0"/>
                        <a:t> Computer Science</a:t>
                      </a:r>
                      <a:endParaRPr lang="en-US" sz="11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t>LeX-built</a:t>
                      </a:r>
                      <a:r>
                        <a:rPr lang="en-US" sz="1100" baseline="0" dirty="0"/>
                        <a:t> s</a:t>
                      </a:r>
                      <a:r>
                        <a:rPr lang="en-US" sz="1100" dirty="0"/>
                        <a:t>emester course (ENU in Aug</a:t>
                      </a:r>
                      <a:r>
                        <a:rPr lang="en-US" sz="1100" baseline="0" dirty="0"/>
                        <a:t> 2015)</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extLst>
                  <a:ext uri="{0D108BD9-81ED-4DB2-BD59-A6C34878D82A}">
                    <a16:rowId xmlns:a16="http://schemas.microsoft.com/office/drawing/2014/main" xmlns="" val="2896784381"/>
                  </a:ext>
                </a:extLst>
              </a:tr>
              <a:tr h="399718">
                <a:tc>
                  <a:txBody>
                    <a:bodyPr/>
                    <a:lstStyle/>
                    <a:p>
                      <a:pPr marL="0" marR="0" indent="0" algn="l" defTabSz="1218936" rtl="0" eaLnBrk="1" fontAlgn="auto" latinLnBrk="0" hangingPunct="1">
                        <a:lnSpc>
                          <a:spcPct val="100000"/>
                        </a:lnSpc>
                        <a:spcBef>
                          <a:spcPts val="0"/>
                        </a:spcBef>
                        <a:spcAft>
                          <a:spcPts val="0"/>
                        </a:spcAft>
                        <a:buClrTx/>
                        <a:buSzTx/>
                        <a:buFontTx/>
                        <a:buNone/>
                        <a:tabLst/>
                        <a:defRPr/>
                      </a:pPr>
                      <a:r>
                        <a:rPr lang="en-US" sz="1100" dirty="0"/>
                        <a:t>Advanced Placement</a:t>
                      </a:r>
                      <a:r>
                        <a:rPr lang="en-US" sz="1100" baseline="0" dirty="0"/>
                        <a:t> CS Java Supplemental Lessons</a:t>
                      </a:r>
                      <a:endParaRPr lang="en-US" sz="11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extLst>
                  <a:ext uri="{0D108BD9-81ED-4DB2-BD59-A6C34878D82A}">
                    <a16:rowId xmlns:a16="http://schemas.microsoft.com/office/drawing/2014/main" xmlns="" val="964933066"/>
                  </a:ext>
                </a:extLst>
              </a:tr>
              <a:tr h="399718">
                <a:tc>
                  <a:txBody>
                    <a:bodyPr/>
                    <a:lstStyle/>
                    <a:p>
                      <a:pPr marL="0" marR="0" indent="0" algn="l" defTabSz="1218936" rtl="0" eaLnBrk="1" fontAlgn="auto" latinLnBrk="0" hangingPunct="1">
                        <a:lnSpc>
                          <a:spcPct val="100000"/>
                        </a:lnSpc>
                        <a:spcBef>
                          <a:spcPts val="0"/>
                        </a:spcBef>
                        <a:spcAft>
                          <a:spcPts val="0"/>
                        </a:spcAft>
                        <a:buClrTx/>
                        <a:buSzTx/>
                        <a:buFontTx/>
                        <a:buNone/>
                        <a:tabLst/>
                        <a:defRPr/>
                      </a:pPr>
                      <a:r>
                        <a:rPr lang="en-US" sz="1100" dirty="0">
                          <a:effectLst/>
                        </a:rPr>
                        <a:t>Software Development Fundamentals</a:t>
                      </a:r>
                      <a:endParaRPr lang="en-US" sz="1100" dirty="0">
                        <a:solidFill>
                          <a:schemeClr val="bg1"/>
                        </a:solidFill>
                        <a:effectLst/>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extLst>
                  <a:ext uri="{0D108BD9-81ED-4DB2-BD59-A6C34878D82A}">
                    <a16:rowId xmlns:a16="http://schemas.microsoft.com/office/drawing/2014/main" xmlns="" val="1222892054"/>
                  </a:ext>
                </a:extLst>
              </a:tr>
              <a:tr h="399718">
                <a:tc>
                  <a:txBody>
                    <a:bodyPr/>
                    <a:lstStyle/>
                    <a:p>
                      <a:r>
                        <a:rPr lang="en-US" sz="1100" dirty="0"/>
                        <a:t>HTML5 Application Development Fundamentals</a:t>
                      </a:r>
                      <a:endParaRPr lang="en-US" sz="11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extLst>
                  <a:ext uri="{0D108BD9-81ED-4DB2-BD59-A6C34878D82A}">
                    <a16:rowId xmlns:a16="http://schemas.microsoft.com/office/drawing/2014/main" xmlns="" val="2308916815"/>
                  </a:ext>
                </a:extLst>
              </a:tr>
              <a:tr h="342615">
                <a:tc>
                  <a:txBody>
                    <a:bodyPr/>
                    <a:lstStyle/>
                    <a:p>
                      <a:pPr marL="0" algn="l" defTabSz="1218936" rtl="0" eaLnBrk="1" latinLnBrk="0" hangingPunct="1"/>
                      <a:r>
                        <a:rPr lang="en-US" sz="1100" kern="1200" dirty="0"/>
                        <a:t>HTML5, CSS3,</a:t>
                      </a:r>
                      <a:r>
                        <a:rPr lang="en-US" sz="1100" kern="1200" baseline="0" dirty="0"/>
                        <a:t> JavaScript</a:t>
                      </a:r>
                      <a:endParaRPr lang="en-US" sz="1100" kern="1200" dirty="0">
                        <a:solidFill>
                          <a:schemeClr val="bg1"/>
                        </a:solidFill>
                        <a:latin typeface="+mn-lt"/>
                        <a:ea typeface="+mn-ea"/>
                        <a:cs typeface="+mn-cs"/>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extLst>
                  <a:ext uri="{0D108BD9-81ED-4DB2-BD59-A6C34878D82A}">
                    <a16:rowId xmlns:a16="http://schemas.microsoft.com/office/drawing/2014/main" xmlns="" val="1475582063"/>
                  </a:ext>
                </a:extLst>
              </a:tr>
              <a:tr h="342615">
                <a:tc>
                  <a:txBody>
                    <a:bodyPr/>
                    <a:lstStyle/>
                    <a:p>
                      <a:pPr marL="0" algn="l" defTabSz="1218936" rtl="0" eaLnBrk="1" latinLnBrk="0" hangingPunct="1"/>
                      <a:r>
                        <a:rPr lang="en-US" sz="1100" kern="1200" dirty="0"/>
                        <a:t>Essentials: Windows Store Apps</a:t>
                      </a:r>
                      <a:endParaRPr lang="en-US" sz="1100" kern="1200" dirty="0">
                        <a:solidFill>
                          <a:schemeClr val="bg1"/>
                        </a:solidFill>
                        <a:latin typeface="+mn-lt"/>
                        <a:ea typeface="+mn-ea"/>
                        <a:cs typeface="+mn-cs"/>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extLst>
                  <a:ext uri="{0D108BD9-81ED-4DB2-BD59-A6C34878D82A}">
                    <a16:rowId xmlns:a16="http://schemas.microsoft.com/office/drawing/2014/main" xmlns="" val="431632669"/>
                  </a:ext>
                </a:extLst>
              </a:tr>
              <a:tr h="365165">
                <a:tc>
                  <a:txBody>
                    <a:bodyPr/>
                    <a:lstStyle/>
                    <a:p>
                      <a:pPr marL="0" marR="0" indent="0" algn="l" defTabSz="1218936" rtl="0" eaLnBrk="1" fontAlgn="auto" latinLnBrk="0" hangingPunct="1">
                        <a:lnSpc>
                          <a:spcPct val="100000"/>
                        </a:lnSpc>
                        <a:spcBef>
                          <a:spcPts val="0"/>
                        </a:spcBef>
                        <a:spcAft>
                          <a:spcPts val="0"/>
                        </a:spcAft>
                        <a:buClrTx/>
                        <a:buSzTx/>
                        <a:buFontTx/>
                        <a:buNone/>
                        <a:tabLst/>
                        <a:defRPr/>
                      </a:pPr>
                      <a:r>
                        <a:rPr lang="en-US" sz="1100" kern="1200" dirty="0"/>
                        <a:t>Advanced: Windows Store Apps</a:t>
                      </a:r>
                      <a:endParaRPr lang="en-US" sz="1100" kern="1200" dirty="0">
                        <a:solidFill>
                          <a:schemeClr val="dk1"/>
                        </a:solidFill>
                        <a:latin typeface="+mn-lt"/>
                        <a:ea typeface="+mn-ea"/>
                        <a:cs typeface="+mn-cs"/>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t>
                      </a: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marR="93260" marT="46630" marB="4663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863061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bwMode="auto">
          <a:xfrm>
            <a:off x="508296" y="2262213"/>
            <a:ext cx="3654721" cy="7315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932368" fontAlgn="base">
              <a:spcBef>
                <a:spcPct val="0"/>
              </a:spcBef>
              <a:spcAft>
                <a:spcPct val="0"/>
              </a:spcAft>
            </a:pPr>
            <a:r>
              <a:rPr lang="en-US" sz="1632" spc="-52" dirty="0">
                <a:solidFill>
                  <a:prstClr val="white">
                    <a:lumMod val="85000"/>
                  </a:prstClr>
                </a:solidFill>
                <a:latin typeface="Segoe UI" pitchFamily="34" charset="0"/>
                <a:ea typeface="Segoe UI" pitchFamily="34" charset="0"/>
                <a:cs typeface="Segoe UI" pitchFamily="34" charset="0"/>
              </a:rPr>
              <a:t>Digital Literacy, Windows, O365, </a:t>
            </a:r>
            <a:br>
              <a:rPr lang="en-US" sz="1632" spc="-52" dirty="0">
                <a:solidFill>
                  <a:prstClr val="white">
                    <a:lumMod val="85000"/>
                  </a:prstClr>
                </a:solidFill>
                <a:latin typeface="Segoe UI" pitchFamily="34" charset="0"/>
                <a:ea typeface="Segoe UI" pitchFamily="34" charset="0"/>
                <a:cs typeface="Segoe UI" pitchFamily="34" charset="0"/>
              </a:rPr>
            </a:br>
            <a:r>
              <a:rPr lang="en-US" sz="1632" spc="-52" dirty="0">
                <a:solidFill>
                  <a:prstClr val="white">
                    <a:lumMod val="85000"/>
                  </a:prstClr>
                </a:solidFill>
                <a:latin typeface="Segoe UI" pitchFamily="34" charset="0"/>
                <a:ea typeface="Segoe UI" pitchFamily="34" charset="0"/>
                <a:cs typeface="Segoe UI" pitchFamily="34" charset="0"/>
              </a:rPr>
              <a:t>Word, PPT, Excel</a:t>
            </a:r>
          </a:p>
        </p:txBody>
      </p:sp>
      <p:sp>
        <p:nvSpPr>
          <p:cNvPr id="25" name="Rectangle 24"/>
          <p:cNvSpPr>
            <a:spLocks/>
          </p:cNvSpPr>
          <p:nvPr/>
        </p:nvSpPr>
        <p:spPr bwMode="auto">
          <a:xfrm>
            <a:off x="508298" y="977014"/>
            <a:ext cx="3654721" cy="124893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2040" spc="-52" dirty="0">
                <a:solidFill>
                  <a:prstClr val="white">
                    <a:lumMod val="85000"/>
                  </a:prstClr>
                </a:solidFill>
                <a:latin typeface="Segoe UI" pitchFamily="34" charset="0"/>
                <a:ea typeface="Segoe UI" pitchFamily="34" charset="0"/>
                <a:cs typeface="Segoe UI" pitchFamily="34" charset="0"/>
              </a:rPr>
              <a:t>Productivity </a:t>
            </a:r>
          </a:p>
        </p:txBody>
      </p:sp>
      <p:sp>
        <p:nvSpPr>
          <p:cNvPr id="37" name="Title 4"/>
          <p:cNvSpPr>
            <a:spLocks noGrp="1"/>
          </p:cNvSpPr>
          <p:nvPr>
            <p:ph type="title"/>
          </p:nvPr>
        </p:nvSpPr>
        <p:spPr>
          <a:xfrm>
            <a:off x="167496" y="110699"/>
            <a:ext cx="12349446" cy="866316"/>
          </a:xfrm>
        </p:spPr>
        <p:txBody>
          <a:bodyPr>
            <a:normAutofit fontScale="90000"/>
          </a:bodyPr>
          <a:lstStyle/>
          <a:p>
            <a:r>
              <a:rPr lang="en-US" sz="3672" dirty="0"/>
              <a:t>MS Imagine Academy Portfolio, by subject area, for </a:t>
            </a:r>
            <a:r>
              <a:rPr lang="en-US" sz="3672" b="1" dirty="0">
                <a:solidFill>
                  <a:srgbClr val="00B0F0"/>
                </a:solidFill>
              </a:rPr>
              <a:t>IT Infrastructure</a:t>
            </a:r>
            <a:endParaRPr lang="en-US" sz="2856" b="1" dirty="0">
              <a:solidFill>
                <a:srgbClr val="00B0F0"/>
              </a:solidFill>
            </a:endParaRPr>
          </a:p>
        </p:txBody>
      </p:sp>
      <p:grpSp>
        <p:nvGrpSpPr>
          <p:cNvPr id="17" name="Group 16"/>
          <p:cNvGrpSpPr/>
          <p:nvPr/>
        </p:nvGrpSpPr>
        <p:grpSpPr>
          <a:xfrm>
            <a:off x="1193375" y="3787329"/>
            <a:ext cx="1178058" cy="809716"/>
            <a:chOff x="1169217" y="3737811"/>
            <a:chExt cx="1155064" cy="793910"/>
          </a:xfrm>
        </p:grpSpPr>
        <p:sp>
          <p:nvSpPr>
            <p:cNvPr id="16" name="TextBox 15"/>
            <p:cNvSpPr txBox="1"/>
            <p:nvPr/>
          </p:nvSpPr>
          <p:spPr>
            <a:xfrm>
              <a:off x="1169217" y="4188229"/>
              <a:ext cx="1155064" cy="343492"/>
            </a:xfrm>
            <a:prstGeom prst="rect">
              <a:avLst/>
            </a:prstGeom>
            <a:noFill/>
          </p:spPr>
          <p:txBody>
            <a:bodyPr wrap="square" rtlCol="0">
              <a:spAutoFit/>
            </a:bodyPr>
            <a:lstStyle/>
            <a:p>
              <a:pPr algn="ctr" defTabSz="932573"/>
              <a:r>
                <a:rPr lang="en-US" sz="1632" dirty="0">
                  <a:solidFill>
                    <a:prstClr val="white"/>
                  </a:solidFill>
                </a:rPr>
                <a:t>Badges</a:t>
              </a:r>
            </a:p>
          </p:txBody>
        </p:sp>
        <p:pic>
          <p:nvPicPr>
            <p:cNvPr id="83" name="Picture 2" descr="\\MAGNUM\Projects\Microsoft\Cloud Power FY12\Design\ICONS_PNG\Devices.png"/>
            <p:cNvPicPr>
              <a:picLocks noChangeAspect="1" noChangeArrowheads="1"/>
            </p:cNvPicPr>
            <p:nvPr/>
          </p:nvPicPr>
          <p:blipFill>
            <a:blip r:embed="rId3" cstate="screen">
              <a:lum bright="100000" contrast="100000"/>
              <a:extLst>
                <a:ext uri="{28A0092B-C50C-407E-A947-70E740481C1C}">
                  <a14:useLocalDpi xmlns:a14="http://schemas.microsoft.com/office/drawing/2010/main"/>
                </a:ext>
              </a:extLst>
            </a:blip>
            <a:stretch>
              <a:fillRect/>
            </a:stretch>
          </p:blipFill>
          <p:spPr bwMode="auto">
            <a:xfrm>
              <a:off x="1510449" y="3737811"/>
              <a:ext cx="472600" cy="472477"/>
            </a:xfrm>
            <a:prstGeom prst="rect">
              <a:avLst/>
            </a:prstGeom>
            <a:noFill/>
            <a:ln>
              <a:noFill/>
            </a:ln>
          </p:spPr>
        </p:pic>
      </p:grpSp>
      <p:sp>
        <p:nvSpPr>
          <p:cNvPr id="11" name="Rectangle 10"/>
          <p:cNvSpPr>
            <a:spLocks/>
          </p:cNvSpPr>
          <p:nvPr/>
        </p:nvSpPr>
        <p:spPr bwMode="auto">
          <a:xfrm>
            <a:off x="4241407" y="2262213"/>
            <a:ext cx="3654722" cy="7315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1632" spc="-52" dirty="0">
                <a:solidFill>
                  <a:prstClr val="white">
                    <a:lumMod val="85000"/>
                  </a:prstClr>
                </a:solidFill>
                <a:latin typeface="Segoe UI" pitchFamily="34" charset="0"/>
                <a:ea typeface="Segoe UI" pitchFamily="34" charset="0"/>
                <a:cs typeface="Segoe UI" pitchFamily="34" charset="0"/>
              </a:rPr>
              <a:t>Programming Basics, Programming Concepts, Application Development</a:t>
            </a:r>
          </a:p>
        </p:txBody>
      </p:sp>
      <p:sp>
        <p:nvSpPr>
          <p:cNvPr id="28" name="Rectangle 27"/>
          <p:cNvSpPr>
            <a:spLocks/>
          </p:cNvSpPr>
          <p:nvPr/>
        </p:nvSpPr>
        <p:spPr bwMode="auto">
          <a:xfrm>
            <a:off x="4241408" y="977007"/>
            <a:ext cx="3654722" cy="124893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2040" spc="-52" dirty="0">
                <a:solidFill>
                  <a:prstClr val="white">
                    <a:lumMod val="85000"/>
                  </a:prstClr>
                </a:solidFill>
                <a:latin typeface="Segoe UI" pitchFamily="34" charset="0"/>
                <a:ea typeface="Segoe UI" pitchFamily="34" charset="0"/>
                <a:cs typeface="Segoe UI" pitchFamily="34" charset="0"/>
              </a:rPr>
              <a:t>Computer Science</a:t>
            </a:r>
          </a:p>
        </p:txBody>
      </p:sp>
      <p:sp>
        <p:nvSpPr>
          <p:cNvPr id="27" name="Rectangle 26"/>
          <p:cNvSpPr>
            <a:spLocks/>
          </p:cNvSpPr>
          <p:nvPr/>
        </p:nvSpPr>
        <p:spPr bwMode="auto">
          <a:xfrm>
            <a:off x="7959098" y="977013"/>
            <a:ext cx="3654721" cy="124893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2040" spc="-52" dirty="0">
                <a:solidFill>
                  <a:prstClr val="white"/>
                </a:solidFill>
                <a:latin typeface="Segoe UI" pitchFamily="34" charset="0"/>
                <a:ea typeface="Segoe UI" pitchFamily="34" charset="0"/>
                <a:cs typeface="Segoe UI" pitchFamily="34" charset="0"/>
              </a:rPr>
              <a:t>IT Infrastructure</a:t>
            </a:r>
          </a:p>
        </p:txBody>
      </p:sp>
      <p:sp>
        <p:nvSpPr>
          <p:cNvPr id="74" name="Rectangle 73"/>
          <p:cNvSpPr>
            <a:spLocks/>
          </p:cNvSpPr>
          <p:nvPr/>
        </p:nvSpPr>
        <p:spPr bwMode="auto">
          <a:xfrm>
            <a:off x="7959098" y="2262212"/>
            <a:ext cx="3668526" cy="7315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1632" spc="-52" dirty="0">
                <a:solidFill>
                  <a:prstClr val="white"/>
                </a:solidFill>
                <a:latin typeface="Segoe UI" pitchFamily="34" charset="0"/>
                <a:ea typeface="Segoe UI" pitchFamily="34" charset="0"/>
                <a:cs typeface="Segoe UI" pitchFamily="34" charset="0"/>
              </a:rPr>
              <a:t>Managing Infrastructure for Cloud, Clients, Devices, Databases and O365 </a:t>
            </a:r>
          </a:p>
        </p:txBody>
      </p:sp>
      <p:graphicFrame>
        <p:nvGraphicFramePr>
          <p:cNvPr id="19" name="Table 7"/>
          <p:cNvGraphicFramePr>
            <a:graphicFrameLocks noGrp="1"/>
          </p:cNvGraphicFramePr>
          <p:nvPr>
            <p:extLst>
              <p:ext uri="{D42A27DB-BD31-4B8C-83A1-F6EECF244321}">
                <p14:modId xmlns:p14="http://schemas.microsoft.com/office/powerpoint/2010/main" val="1401538375"/>
              </p:ext>
            </p:extLst>
          </p:nvPr>
        </p:nvGraphicFramePr>
        <p:xfrm>
          <a:off x="533695" y="3063240"/>
          <a:ext cx="11080125" cy="3740264"/>
        </p:xfrm>
        <a:graphic>
          <a:graphicData uri="http://schemas.openxmlformats.org/drawingml/2006/table">
            <a:tbl>
              <a:tblPr firstRow="1" bandRow="1">
                <a:tableStyleId>{21E4AEA4-8DFA-4A89-87EB-49C32662AFE0}</a:tableStyleId>
              </a:tblPr>
              <a:tblGrid>
                <a:gridCol w="3262365">
                  <a:extLst>
                    <a:ext uri="{9D8B030D-6E8A-4147-A177-3AD203B41FA5}">
                      <a16:colId xmlns:a16="http://schemas.microsoft.com/office/drawing/2014/main" xmlns="" val="1892112492"/>
                    </a:ext>
                  </a:extLst>
                </a:gridCol>
                <a:gridCol w="1563552">
                  <a:extLst>
                    <a:ext uri="{9D8B030D-6E8A-4147-A177-3AD203B41FA5}">
                      <a16:colId xmlns:a16="http://schemas.microsoft.com/office/drawing/2014/main" xmlns="" val="3144719996"/>
                    </a:ext>
                  </a:extLst>
                </a:gridCol>
                <a:gridCol w="1563552">
                  <a:extLst>
                    <a:ext uri="{9D8B030D-6E8A-4147-A177-3AD203B41FA5}">
                      <a16:colId xmlns:a16="http://schemas.microsoft.com/office/drawing/2014/main" xmlns="" val="104039841"/>
                    </a:ext>
                  </a:extLst>
                </a:gridCol>
                <a:gridCol w="1563552">
                  <a:extLst>
                    <a:ext uri="{9D8B030D-6E8A-4147-A177-3AD203B41FA5}">
                      <a16:colId xmlns:a16="http://schemas.microsoft.com/office/drawing/2014/main" xmlns="" val="1216546636"/>
                    </a:ext>
                  </a:extLst>
                </a:gridCol>
                <a:gridCol w="1563552">
                  <a:extLst>
                    <a:ext uri="{9D8B030D-6E8A-4147-A177-3AD203B41FA5}">
                      <a16:colId xmlns:a16="http://schemas.microsoft.com/office/drawing/2014/main" xmlns="" val="586062066"/>
                    </a:ext>
                  </a:extLst>
                </a:gridCol>
                <a:gridCol w="1563552">
                  <a:extLst>
                    <a:ext uri="{9D8B030D-6E8A-4147-A177-3AD203B41FA5}">
                      <a16:colId xmlns:a16="http://schemas.microsoft.com/office/drawing/2014/main" xmlns="" val="20005"/>
                    </a:ext>
                  </a:extLst>
                </a:gridCol>
              </a:tblGrid>
              <a:tr h="365760">
                <a:tc>
                  <a:txBody>
                    <a:bodyPr/>
                    <a:lstStyle/>
                    <a:p>
                      <a:pPr marL="0" marR="0" indent="0" algn="l" defTabSz="685792" rtl="0" eaLnBrk="1" fontAlgn="auto" latinLnBrk="0" hangingPunct="1">
                        <a:lnSpc>
                          <a:spcPct val="100000"/>
                        </a:lnSpc>
                        <a:spcBef>
                          <a:spcPts val="0"/>
                        </a:spcBef>
                        <a:spcAft>
                          <a:spcPts val="0"/>
                        </a:spcAft>
                        <a:buClrTx/>
                        <a:buSzTx/>
                        <a:buFontTx/>
                        <a:buNone/>
                        <a:tabLst/>
                        <a:defRPr/>
                      </a:pPr>
                      <a:r>
                        <a:rPr lang="en-US" sz="1400" dirty="0"/>
                        <a:t>Subject Area</a:t>
                      </a:r>
                      <a:endParaRPr lang="en-US" sz="1400" b="0" dirty="0">
                        <a:solidFill>
                          <a:schemeClr val="tx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dirty="0"/>
                        <a:t>Certification</a:t>
                      </a:r>
                      <a:endParaRPr lang="en-US" sz="1400" b="0" dirty="0">
                        <a:solidFill>
                          <a:schemeClr val="tx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dirty="0"/>
                        <a:t>Online Learning</a:t>
                      </a:r>
                      <a:endParaRPr lang="en-US" sz="1400" b="0" dirty="0">
                        <a:solidFill>
                          <a:schemeClr val="bg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dirty="0"/>
                        <a:t>MOAC</a:t>
                      </a:r>
                      <a:endParaRPr lang="en-US" sz="1400" b="0" dirty="0">
                        <a:solidFill>
                          <a:schemeClr val="tx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dirty="0"/>
                        <a:t>Lesson Plans</a:t>
                      </a:r>
                      <a:endParaRPr lang="en-US" sz="1400" b="0" dirty="0">
                        <a:solidFill>
                          <a:schemeClr val="tx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kern="1200" dirty="0"/>
                        <a:t>Study Guides</a:t>
                      </a:r>
                      <a:endParaRPr lang="en-US" sz="1400" b="1" kern="1200" dirty="0">
                        <a:solidFill>
                          <a:schemeClr val="lt1"/>
                        </a:solidFill>
                        <a:latin typeface="+mn-lt"/>
                        <a:ea typeface="+mn-ea"/>
                        <a:cs typeface="+mn-cs"/>
                      </a:endParaRPr>
                    </a:p>
                  </a:txBody>
                  <a:tcPr marR="93260" marT="46630" marB="46630" anchor="ctr"/>
                </a:tc>
                <a:extLst>
                  <a:ext uri="{0D108BD9-81ED-4DB2-BD59-A6C34878D82A}">
                    <a16:rowId xmlns:a16="http://schemas.microsoft.com/office/drawing/2014/main" xmlns="" val="2382909832"/>
                  </a:ext>
                </a:extLst>
              </a:tr>
              <a:tr h="310868">
                <a:tc>
                  <a:txBody>
                    <a:bodyPr/>
                    <a:lstStyle/>
                    <a:p>
                      <a:r>
                        <a:rPr lang="en-US" sz="1200" dirty="0"/>
                        <a:t>Networking Fundamentals</a:t>
                      </a:r>
                      <a:endParaRPr lang="en-US" sz="12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extLst>
                  <a:ext uri="{0D108BD9-81ED-4DB2-BD59-A6C34878D82A}">
                    <a16:rowId xmlns:a16="http://schemas.microsoft.com/office/drawing/2014/main" xmlns="" val="2896784381"/>
                  </a:ext>
                </a:extLst>
              </a:tr>
              <a:tr h="310868">
                <a:tc>
                  <a:txBody>
                    <a:bodyPr/>
                    <a:lstStyle/>
                    <a:p>
                      <a:r>
                        <a:rPr lang="en-US" sz="1200" dirty="0"/>
                        <a:t>Mobility &amp; Device</a:t>
                      </a:r>
                      <a:r>
                        <a:rPr lang="en-US" sz="1200" baseline="0" dirty="0"/>
                        <a:t> Fundamentals</a:t>
                      </a:r>
                      <a:endParaRPr lang="en-US" sz="12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extLst>
                  <a:ext uri="{0D108BD9-81ED-4DB2-BD59-A6C34878D82A}">
                    <a16:rowId xmlns:a16="http://schemas.microsoft.com/office/drawing/2014/main" xmlns="" val="528460754"/>
                  </a:ext>
                </a:extLst>
              </a:tr>
              <a:tr h="310868">
                <a:tc>
                  <a:txBody>
                    <a:bodyPr/>
                    <a:lstStyle/>
                    <a:p>
                      <a:r>
                        <a:rPr lang="en-US" sz="1200" dirty="0"/>
                        <a:t>Cloud Fundamentals</a:t>
                      </a:r>
                      <a:endParaRPr lang="en-US" sz="12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extLst>
                  <a:ext uri="{0D108BD9-81ED-4DB2-BD59-A6C34878D82A}">
                    <a16:rowId xmlns:a16="http://schemas.microsoft.com/office/drawing/2014/main" xmlns="" val="964933066"/>
                  </a:ext>
                </a:extLst>
              </a:tr>
              <a:tr h="310868">
                <a:tc>
                  <a:txBody>
                    <a:bodyPr/>
                    <a:lstStyle/>
                    <a:p>
                      <a:r>
                        <a:rPr lang="en-US" sz="1200" dirty="0"/>
                        <a:t>Database Fundamentals</a:t>
                      </a:r>
                      <a:endParaRPr lang="en-US" sz="12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extLst>
                  <a:ext uri="{0D108BD9-81ED-4DB2-BD59-A6C34878D82A}">
                    <a16:rowId xmlns:a16="http://schemas.microsoft.com/office/drawing/2014/main" xmlns="" val="1222892054"/>
                  </a:ext>
                </a:extLst>
              </a:tr>
              <a:tr h="310868">
                <a:tc>
                  <a:txBody>
                    <a:bodyPr/>
                    <a:lstStyle/>
                    <a:p>
                      <a:r>
                        <a:rPr lang="en-US" sz="1200" dirty="0"/>
                        <a:t>Configuring Windows 8.1</a:t>
                      </a:r>
                      <a:endParaRPr lang="en-US" sz="12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extLst>
                  <a:ext uri="{0D108BD9-81ED-4DB2-BD59-A6C34878D82A}">
                    <a16:rowId xmlns:a16="http://schemas.microsoft.com/office/drawing/2014/main" xmlns="" val="2308916815"/>
                  </a:ext>
                </a:extLst>
              </a:tr>
              <a:tr h="310868">
                <a:tc>
                  <a:txBody>
                    <a:bodyPr/>
                    <a:lstStyle/>
                    <a:p>
                      <a:r>
                        <a:rPr lang="en-US" sz="1200" dirty="0"/>
                        <a:t>Supporting Windows 8.1</a:t>
                      </a:r>
                      <a:endParaRPr lang="en-US" sz="12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extLst>
                  <a:ext uri="{0D108BD9-81ED-4DB2-BD59-A6C34878D82A}">
                    <a16:rowId xmlns:a16="http://schemas.microsoft.com/office/drawing/2014/main" xmlns="" val="1475582063"/>
                  </a:ext>
                </a:extLst>
              </a:tr>
              <a:tr h="310868">
                <a:tc>
                  <a:txBody>
                    <a:bodyPr/>
                    <a:lstStyle/>
                    <a:p>
                      <a:r>
                        <a:rPr lang="en-US" sz="1200" dirty="0"/>
                        <a:t>Enabling Office 365</a:t>
                      </a:r>
                      <a:r>
                        <a:rPr lang="en-US" sz="1200" baseline="0" dirty="0"/>
                        <a:t> Services</a:t>
                      </a:r>
                      <a:endParaRPr lang="en-US" sz="12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200" kern="1200" baseline="0" dirty="0">
                        <a:solidFill>
                          <a:schemeClr val="dk1"/>
                        </a:solidFill>
                        <a:latin typeface="+mn-lt"/>
                        <a:ea typeface="+mn-ea"/>
                        <a:cs typeface="+mn-cs"/>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extLst>
                  <a:ext uri="{0D108BD9-81ED-4DB2-BD59-A6C34878D82A}">
                    <a16:rowId xmlns:a16="http://schemas.microsoft.com/office/drawing/2014/main" xmlns="" val="431632669"/>
                  </a:ext>
                </a:extLst>
              </a:tr>
              <a:tr h="310868">
                <a:tc>
                  <a:txBody>
                    <a:bodyPr/>
                    <a:lstStyle/>
                    <a:p>
                      <a:r>
                        <a:rPr lang="en-US" sz="1200" dirty="0"/>
                        <a:t>Installing and Configuring Windows Server 2012</a:t>
                      </a:r>
                      <a:endParaRPr lang="en-US" sz="12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extLst>
                  <a:ext uri="{0D108BD9-81ED-4DB2-BD59-A6C34878D82A}">
                    <a16:rowId xmlns:a16="http://schemas.microsoft.com/office/drawing/2014/main" xmlns="" val="2481469219"/>
                  </a:ext>
                </a:extLst>
              </a:tr>
              <a:tr h="310868">
                <a:tc>
                  <a:txBody>
                    <a:bodyPr/>
                    <a:lstStyle/>
                    <a:p>
                      <a:r>
                        <a:rPr lang="en-US" sz="1200" dirty="0"/>
                        <a:t>Administering</a:t>
                      </a:r>
                      <a:r>
                        <a:rPr lang="en-US" sz="1200" baseline="0" dirty="0"/>
                        <a:t> Windows Server 2012</a:t>
                      </a:r>
                      <a:endParaRPr lang="en-US" sz="12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extLst>
                  <a:ext uri="{0D108BD9-81ED-4DB2-BD59-A6C34878D82A}">
                    <a16:rowId xmlns:a16="http://schemas.microsoft.com/office/drawing/2014/main" xmlns="" val="10009"/>
                  </a:ext>
                </a:extLst>
              </a:tr>
              <a:tr h="310868">
                <a:tc>
                  <a:txBody>
                    <a:bodyPr/>
                    <a:lstStyle/>
                    <a:p>
                      <a:pPr marL="0" algn="l" defTabSz="685783" rtl="0" eaLnBrk="1" latinLnBrk="0" hangingPunct="1"/>
                      <a:r>
                        <a:rPr lang="en-US" sz="1100" kern="1200" dirty="0"/>
                        <a:t>Configuring Advanced Windows Server 2012 Services</a:t>
                      </a:r>
                      <a:endParaRPr lang="en-US" sz="1100" kern="1200" dirty="0">
                        <a:solidFill>
                          <a:schemeClr val="dk1"/>
                        </a:solidFill>
                        <a:latin typeface="+mn-lt"/>
                        <a:ea typeface="+mn-ea"/>
                        <a:cs typeface="+mn-cs"/>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259200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bwMode="auto">
          <a:xfrm>
            <a:off x="506706" y="2254268"/>
            <a:ext cx="3654721" cy="731520"/>
          </a:xfrm>
          <a:prstGeom prst="rect">
            <a:avLst/>
          </a:prstGeom>
          <a:solidFill>
            <a:srgbClr val="D5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128016" rIns="62174" bIns="128016"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1632" spc="-52" dirty="0">
                <a:gradFill>
                  <a:gsLst>
                    <a:gs pos="0">
                      <a:srgbClr val="FFFFFF"/>
                    </a:gs>
                    <a:gs pos="100000">
                      <a:srgbClr val="FFFFFF"/>
                    </a:gs>
                  </a:gsLst>
                  <a:lin ang="5400000" scaled="0"/>
                </a:gradFill>
                <a:latin typeface="Segoe UI" pitchFamily="34" charset="0"/>
                <a:ea typeface="Segoe UI" pitchFamily="34" charset="0"/>
                <a:cs typeface="Segoe UI" pitchFamily="34" charset="0"/>
              </a:rPr>
              <a:t>Digital Literacy, Windows, O365, </a:t>
            </a:r>
            <a:br>
              <a:rPr lang="en-US" sz="1632" spc="-52" dirty="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32" spc="-52" dirty="0">
                <a:gradFill>
                  <a:gsLst>
                    <a:gs pos="0">
                      <a:srgbClr val="FFFFFF"/>
                    </a:gs>
                    <a:gs pos="100000">
                      <a:srgbClr val="FFFFFF"/>
                    </a:gs>
                  </a:gsLst>
                  <a:lin ang="5400000" scaled="0"/>
                </a:gradFill>
                <a:latin typeface="Segoe UI" pitchFamily="34" charset="0"/>
                <a:ea typeface="Segoe UI" pitchFamily="34" charset="0"/>
                <a:cs typeface="Segoe UI" pitchFamily="34" charset="0"/>
              </a:rPr>
              <a:t>Word, PowerPoint, Excel</a:t>
            </a:r>
          </a:p>
        </p:txBody>
      </p:sp>
      <p:sp>
        <p:nvSpPr>
          <p:cNvPr id="25" name="Rectangle 24"/>
          <p:cNvSpPr>
            <a:spLocks/>
          </p:cNvSpPr>
          <p:nvPr/>
        </p:nvSpPr>
        <p:spPr bwMode="auto">
          <a:xfrm>
            <a:off x="506708" y="969069"/>
            <a:ext cx="3654721" cy="1248931"/>
          </a:xfrm>
          <a:prstGeom prst="rect">
            <a:avLst/>
          </a:prstGeom>
          <a:solidFill>
            <a:srgbClr val="D5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2040" spc="-52" dirty="0">
                <a:gradFill>
                  <a:gsLst>
                    <a:gs pos="0">
                      <a:srgbClr val="FFFFFF"/>
                    </a:gs>
                    <a:gs pos="100000">
                      <a:srgbClr val="FFFFFF"/>
                    </a:gs>
                  </a:gsLst>
                  <a:lin ang="5400000" scaled="0"/>
                </a:gradFill>
                <a:latin typeface="Segoe UI" pitchFamily="34" charset="0"/>
                <a:ea typeface="Segoe UI" pitchFamily="34" charset="0"/>
                <a:cs typeface="Segoe UI" pitchFamily="34" charset="0"/>
              </a:rPr>
              <a:t>Productivity </a:t>
            </a:r>
          </a:p>
        </p:txBody>
      </p:sp>
      <p:sp>
        <p:nvSpPr>
          <p:cNvPr id="37" name="Title 4"/>
          <p:cNvSpPr>
            <a:spLocks noGrp="1"/>
          </p:cNvSpPr>
          <p:nvPr>
            <p:ph type="title"/>
          </p:nvPr>
        </p:nvSpPr>
        <p:spPr>
          <a:xfrm>
            <a:off x="167496" y="110699"/>
            <a:ext cx="12349446" cy="866316"/>
          </a:xfrm>
        </p:spPr>
        <p:txBody>
          <a:bodyPr>
            <a:normAutofit/>
          </a:bodyPr>
          <a:lstStyle/>
          <a:p>
            <a:pPr algn="l"/>
            <a:r>
              <a:rPr lang="en-US" sz="3672" dirty="0"/>
              <a:t>MS Imagine Academy Portfolio, by subject area, for </a:t>
            </a:r>
            <a:r>
              <a:rPr lang="en-US" sz="3672" b="1" dirty="0">
                <a:solidFill>
                  <a:srgbClr val="D53B01"/>
                </a:solidFill>
              </a:rPr>
              <a:t>Productivity</a:t>
            </a:r>
            <a:endParaRPr lang="en-US" sz="2856" b="1" dirty="0">
              <a:solidFill>
                <a:srgbClr val="D53B01"/>
              </a:solidFill>
            </a:endParaRPr>
          </a:p>
        </p:txBody>
      </p:sp>
      <p:grpSp>
        <p:nvGrpSpPr>
          <p:cNvPr id="17" name="Group 16"/>
          <p:cNvGrpSpPr/>
          <p:nvPr/>
        </p:nvGrpSpPr>
        <p:grpSpPr>
          <a:xfrm>
            <a:off x="1193375" y="3787329"/>
            <a:ext cx="1178058" cy="809716"/>
            <a:chOff x="1169217" y="3737811"/>
            <a:chExt cx="1155064" cy="793910"/>
          </a:xfrm>
        </p:grpSpPr>
        <p:sp>
          <p:nvSpPr>
            <p:cNvPr id="16" name="TextBox 15"/>
            <p:cNvSpPr txBox="1"/>
            <p:nvPr/>
          </p:nvSpPr>
          <p:spPr>
            <a:xfrm>
              <a:off x="1169217" y="4188229"/>
              <a:ext cx="1155064" cy="343492"/>
            </a:xfrm>
            <a:prstGeom prst="rect">
              <a:avLst/>
            </a:prstGeom>
            <a:noFill/>
          </p:spPr>
          <p:txBody>
            <a:bodyPr wrap="square" rtlCol="0">
              <a:spAutoFit/>
            </a:bodyPr>
            <a:lstStyle/>
            <a:p>
              <a:pPr algn="ctr" defTabSz="932573"/>
              <a:r>
                <a:rPr lang="en-US" sz="1632" dirty="0">
                  <a:solidFill>
                    <a:prstClr val="white"/>
                  </a:solidFill>
                </a:rPr>
                <a:t>Badges</a:t>
              </a:r>
            </a:p>
          </p:txBody>
        </p:sp>
        <p:pic>
          <p:nvPicPr>
            <p:cNvPr id="83" name="Picture 2" descr="\\MAGNUM\Projects\Microsoft\Cloud Power FY12\Design\ICONS_PNG\Devices.png"/>
            <p:cNvPicPr>
              <a:picLocks noChangeAspect="1" noChangeArrowheads="1"/>
            </p:cNvPicPr>
            <p:nvPr/>
          </p:nvPicPr>
          <p:blipFill>
            <a:blip r:embed="rId3" cstate="screen">
              <a:lum bright="100000" contrast="100000"/>
              <a:extLst>
                <a:ext uri="{28A0092B-C50C-407E-A947-70E740481C1C}">
                  <a14:useLocalDpi xmlns:a14="http://schemas.microsoft.com/office/drawing/2010/main"/>
                </a:ext>
              </a:extLst>
            </a:blip>
            <a:stretch>
              <a:fillRect/>
            </a:stretch>
          </p:blipFill>
          <p:spPr bwMode="auto">
            <a:xfrm>
              <a:off x="1510449" y="3737811"/>
              <a:ext cx="472600" cy="472477"/>
            </a:xfrm>
            <a:prstGeom prst="rect">
              <a:avLst/>
            </a:prstGeom>
            <a:noFill/>
            <a:ln>
              <a:noFill/>
            </a:ln>
          </p:spPr>
        </p:pic>
      </p:grpSp>
      <p:sp>
        <p:nvSpPr>
          <p:cNvPr id="11" name="Rectangle 10"/>
          <p:cNvSpPr>
            <a:spLocks/>
          </p:cNvSpPr>
          <p:nvPr/>
        </p:nvSpPr>
        <p:spPr bwMode="auto">
          <a:xfrm>
            <a:off x="4241407" y="2262213"/>
            <a:ext cx="3654722" cy="7315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1632" spc="-52" dirty="0">
                <a:solidFill>
                  <a:prstClr val="white">
                    <a:lumMod val="85000"/>
                  </a:prstClr>
                </a:solidFill>
                <a:latin typeface="Segoe UI" pitchFamily="34" charset="0"/>
                <a:ea typeface="Segoe UI" pitchFamily="34" charset="0"/>
                <a:cs typeface="Segoe UI" pitchFamily="34" charset="0"/>
              </a:rPr>
              <a:t>Programming Basics, Programming Concepts, Application Development</a:t>
            </a:r>
          </a:p>
        </p:txBody>
      </p:sp>
      <p:sp>
        <p:nvSpPr>
          <p:cNvPr id="28" name="Rectangle 27"/>
          <p:cNvSpPr>
            <a:spLocks/>
          </p:cNvSpPr>
          <p:nvPr/>
        </p:nvSpPr>
        <p:spPr bwMode="auto">
          <a:xfrm>
            <a:off x="4241408" y="977007"/>
            <a:ext cx="3654722" cy="124893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2040" spc="-52" dirty="0">
                <a:solidFill>
                  <a:prstClr val="white">
                    <a:lumMod val="85000"/>
                  </a:prstClr>
                </a:solidFill>
                <a:latin typeface="Segoe UI" pitchFamily="34" charset="0"/>
                <a:ea typeface="Segoe UI" pitchFamily="34" charset="0"/>
                <a:cs typeface="Segoe UI" pitchFamily="34" charset="0"/>
              </a:rPr>
              <a:t>Computer Science</a:t>
            </a:r>
          </a:p>
        </p:txBody>
      </p:sp>
      <p:sp>
        <p:nvSpPr>
          <p:cNvPr id="27" name="Rectangle 26"/>
          <p:cNvSpPr>
            <a:spLocks/>
          </p:cNvSpPr>
          <p:nvPr/>
        </p:nvSpPr>
        <p:spPr bwMode="auto">
          <a:xfrm>
            <a:off x="7959098" y="977013"/>
            <a:ext cx="3654721" cy="124893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2040" spc="-52" dirty="0">
                <a:solidFill>
                  <a:prstClr val="white">
                    <a:lumMod val="85000"/>
                  </a:prstClr>
                </a:solidFill>
                <a:latin typeface="Segoe UI" pitchFamily="34" charset="0"/>
                <a:ea typeface="Segoe UI" pitchFamily="34" charset="0"/>
                <a:cs typeface="Segoe UI" pitchFamily="34" charset="0"/>
              </a:rPr>
              <a:t>IT Infrastructure</a:t>
            </a:r>
          </a:p>
        </p:txBody>
      </p:sp>
      <p:sp>
        <p:nvSpPr>
          <p:cNvPr id="74" name="Rectangle 73"/>
          <p:cNvSpPr>
            <a:spLocks/>
          </p:cNvSpPr>
          <p:nvPr/>
        </p:nvSpPr>
        <p:spPr bwMode="auto">
          <a:xfrm>
            <a:off x="7959098" y="2262212"/>
            <a:ext cx="3668526" cy="7315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932368" fontAlgn="base">
              <a:spcBef>
                <a:spcPct val="0"/>
              </a:spcBef>
              <a:spcAft>
                <a:spcPct val="0"/>
              </a:spcAft>
            </a:pPr>
            <a:r>
              <a:rPr lang="en-US" sz="1632" spc="-52" dirty="0">
                <a:solidFill>
                  <a:prstClr val="white">
                    <a:lumMod val="85000"/>
                  </a:prstClr>
                </a:solidFill>
                <a:latin typeface="Segoe UI" pitchFamily="34" charset="0"/>
                <a:ea typeface="Segoe UI" pitchFamily="34" charset="0"/>
                <a:cs typeface="Segoe UI" pitchFamily="34" charset="0"/>
              </a:rPr>
              <a:t>Managing Infrastructure for Cloud, Clients, Devices, Databases and O365 </a:t>
            </a:r>
          </a:p>
        </p:txBody>
      </p:sp>
      <p:graphicFrame>
        <p:nvGraphicFramePr>
          <p:cNvPr id="19" name="Table 7"/>
          <p:cNvGraphicFramePr>
            <a:graphicFrameLocks noGrp="1"/>
          </p:cNvGraphicFramePr>
          <p:nvPr>
            <p:extLst>
              <p:ext uri="{D42A27DB-BD31-4B8C-83A1-F6EECF244321}">
                <p14:modId xmlns:p14="http://schemas.microsoft.com/office/powerpoint/2010/main" val="1224823620"/>
              </p:ext>
            </p:extLst>
          </p:nvPr>
        </p:nvGraphicFramePr>
        <p:xfrm>
          <a:off x="532106" y="3063240"/>
          <a:ext cx="11080125" cy="3350088"/>
        </p:xfrm>
        <a:graphic>
          <a:graphicData uri="http://schemas.openxmlformats.org/drawingml/2006/table">
            <a:tbl>
              <a:tblPr firstRow="1" bandRow="1">
                <a:tableStyleId>{7DF18680-E054-41AD-8BC1-D1AEF772440D}</a:tableStyleId>
              </a:tblPr>
              <a:tblGrid>
                <a:gridCol w="2289325">
                  <a:extLst>
                    <a:ext uri="{9D8B030D-6E8A-4147-A177-3AD203B41FA5}">
                      <a16:colId xmlns:a16="http://schemas.microsoft.com/office/drawing/2014/main" xmlns="" val="1892112492"/>
                    </a:ext>
                  </a:extLst>
                </a:gridCol>
                <a:gridCol w="1758160">
                  <a:extLst>
                    <a:ext uri="{9D8B030D-6E8A-4147-A177-3AD203B41FA5}">
                      <a16:colId xmlns:a16="http://schemas.microsoft.com/office/drawing/2014/main" xmlns="" val="3144719996"/>
                    </a:ext>
                  </a:extLst>
                </a:gridCol>
                <a:gridCol w="1758160">
                  <a:extLst>
                    <a:ext uri="{9D8B030D-6E8A-4147-A177-3AD203B41FA5}">
                      <a16:colId xmlns:a16="http://schemas.microsoft.com/office/drawing/2014/main" xmlns="" val="104039841"/>
                    </a:ext>
                  </a:extLst>
                </a:gridCol>
                <a:gridCol w="1758160">
                  <a:extLst>
                    <a:ext uri="{9D8B030D-6E8A-4147-A177-3AD203B41FA5}">
                      <a16:colId xmlns:a16="http://schemas.microsoft.com/office/drawing/2014/main" xmlns="" val="1216546636"/>
                    </a:ext>
                  </a:extLst>
                </a:gridCol>
                <a:gridCol w="1758160">
                  <a:extLst>
                    <a:ext uri="{9D8B030D-6E8A-4147-A177-3AD203B41FA5}">
                      <a16:colId xmlns:a16="http://schemas.microsoft.com/office/drawing/2014/main" xmlns="" val="586062066"/>
                    </a:ext>
                  </a:extLst>
                </a:gridCol>
                <a:gridCol w="1758160">
                  <a:extLst>
                    <a:ext uri="{9D8B030D-6E8A-4147-A177-3AD203B41FA5}">
                      <a16:colId xmlns:a16="http://schemas.microsoft.com/office/drawing/2014/main" xmlns="" val="20005"/>
                    </a:ext>
                  </a:extLst>
                </a:gridCol>
              </a:tblGrid>
              <a:tr h="365760">
                <a:tc>
                  <a:txBody>
                    <a:bodyPr/>
                    <a:lstStyle/>
                    <a:p>
                      <a:pPr marL="0" marR="0" indent="0" algn="l" defTabSz="685792" rtl="0" eaLnBrk="1" fontAlgn="auto" latinLnBrk="0" hangingPunct="1">
                        <a:lnSpc>
                          <a:spcPct val="100000"/>
                        </a:lnSpc>
                        <a:spcBef>
                          <a:spcPts val="0"/>
                        </a:spcBef>
                        <a:spcAft>
                          <a:spcPts val="0"/>
                        </a:spcAft>
                        <a:buClrTx/>
                        <a:buSzTx/>
                        <a:buFontTx/>
                        <a:buNone/>
                        <a:tabLst/>
                        <a:defRPr/>
                      </a:pPr>
                      <a:r>
                        <a:rPr lang="en-US" sz="1400" b="1" dirty="0"/>
                        <a:t>Subject Area</a:t>
                      </a:r>
                      <a:endParaRPr lang="en-US" sz="1400" b="1" dirty="0">
                        <a:solidFill>
                          <a:schemeClr val="tx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b="1" dirty="0"/>
                        <a:t>Certification</a:t>
                      </a:r>
                      <a:endParaRPr lang="en-US" sz="1400" b="1" dirty="0">
                        <a:solidFill>
                          <a:schemeClr val="tx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b="1" dirty="0"/>
                        <a:t>Online Learning</a:t>
                      </a:r>
                      <a:endParaRPr lang="en-US" sz="1400" b="1" dirty="0">
                        <a:solidFill>
                          <a:schemeClr val="bg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b="1" dirty="0"/>
                        <a:t>MOAC</a:t>
                      </a:r>
                      <a:endParaRPr lang="en-US" sz="1400" b="1" dirty="0">
                        <a:solidFill>
                          <a:schemeClr val="tx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b="1" dirty="0"/>
                        <a:t>Lesson Plans</a:t>
                      </a:r>
                      <a:endParaRPr lang="en-US" sz="1400" b="1" dirty="0">
                        <a:solidFill>
                          <a:schemeClr val="tx1"/>
                        </a:solidFill>
                      </a:endParaRPr>
                    </a:p>
                  </a:txBody>
                  <a:tcPr marR="93260" marT="46630" marB="46630" anchor="ctr"/>
                </a:tc>
                <a:tc>
                  <a:txBody>
                    <a:bodyPr/>
                    <a:lstStyle/>
                    <a:p>
                      <a:pPr marL="0" marR="0" indent="0" algn="ctr" defTabSz="1218936" rtl="0" eaLnBrk="1" fontAlgn="auto" latinLnBrk="0" hangingPunct="1">
                        <a:lnSpc>
                          <a:spcPct val="100000"/>
                        </a:lnSpc>
                        <a:spcBef>
                          <a:spcPts val="0"/>
                        </a:spcBef>
                        <a:spcAft>
                          <a:spcPts val="0"/>
                        </a:spcAft>
                        <a:buClrTx/>
                        <a:buSzTx/>
                        <a:buFontTx/>
                        <a:buNone/>
                        <a:tabLst/>
                        <a:defRPr/>
                      </a:pPr>
                      <a:r>
                        <a:rPr lang="en-US" sz="1400" b="1" kern="1200" dirty="0"/>
                        <a:t>Study Guides</a:t>
                      </a:r>
                      <a:endParaRPr lang="en-US" sz="1400" b="1" kern="1200" dirty="0">
                        <a:solidFill>
                          <a:schemeClr val="lt1"/>
                        </a:solidFill>
                        <a:latin typeface="+mn-lt"/>
                        <a:ea typeface="+mn-ea"/>
                        <a:cs typeface="+mn-cs"/>
                      </a:endParaRPr>
                    </a:p>
                  </a:txBody>
                  <a:tcPr marR="93260" marT="46630" marB="46630" anchor="ctr"/>
                </a:tc>
                <a:extLst>
                  <a:ext uri="{0D108BD9-81ED-4DB2-BD59-A6C34878D82A}">
                    <a16:rowId xmlns:a16="http://schemas.microsoft.com/office/drawing/2014/main" xmlns="" val="2382909832"/>
                  </a:ext>
                </a:extLst>
              </a:tr>
              <a:tr h="373041">
                <a:tc>
                  <a:txBody>
                    <a:bodyPr/>
                    <a:lstStyle/>
                    <a:p>
                      <a:r>
                        <a:rPr lang="en-US" sz="1100" dirty="0"/>
                        <a:t>Digital Literacy Academy Literacy</a:t>
                      </a:r>
                      <a:endParaRPr lang="en-US" sz="11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extLst>
                  <a:ext uri="{0D108BD9-81ED-4DB2-BD59-A6C34878D82A}">
                    <a16:rowId xmlns:a16="http://schemas.microsoft.com/office/drawing/2014/main" xmlns="" val="2896784381"/>
                  </a:ext>
                </a:extLst>
              </a:tr>
              <a:tr h="373041">
                <a:tc>
                  <a:txBody>
                    <a:bodyPr/>
                    <a:lstStyle/>
                    <a:p>
                      <a:r>
                        <a:rPr lang="en-US" sz="1100" kern="1200" dirty="0"/>
                        <a:t>Teaching With Technology</a:t>
                      </a:r>
                      <a:endParaRPr lang="en-US" sz="1100" kern="1200" dirty="0">
                        <a:solidFill>
                          <a:schemeClr val="dk1"/>
                        </a:solidFill>
                        <a:latin typeface="+mn-lt"/>
                        <a:ea typeface="+mn-ea"/>
                        <a:cs typeface="+mn-cs"/>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extLst>
                  <a:ext uri="{0D108BD9-81ED-4DB2-BD59-A6C34878D82A}">
                    <a16:rowId xmlns:a16="http://schemas.microsoft.com/office/drawing/2014/main" xmlns="" val="10002"/>
                  </a:ext>
                </a:extLst>
              </a:tr>
              <a:tr h="373041">
                <a:tc>
                  <a:txBody>
                    <a:bodyPr/>
                    <a:lstStyle/>
                    <a:p>
                      <a:r>
                        <a:rPr lang="en-US" sz="1100" dirty="0"/>
                        <a:t>Office</a:t>
                      </a:r>
                      <a:r>
                        <a:rPr lang="en-US" sz="1100" baseline="0" dirty="0"/>
                        <a:t> 365</a:t>
                      </a:r>
                      <a:endParaRPr lang="en-US" sz="11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R="93260" marT="46630" marB="46630" anchor="ctr"/>
                </a:tc>
                <a:extLst>
                  <a:ext uri="{0D108BD9-81ED-4DB2-BD59-A6C34878D82A}">
                    <a16:rowId xmlns:a16="http://schemas.microsoft.com/office/drawing/2014/main" xmlns="" val="964933066"/>
                  </a:ext>
                </a:extLst>
              </a:tr>
              <a:tr h="373041">
                <a:tc>
                  <a:txBody>
                    <a:bodyPr/>
                    <a:lstStyle/>
                    <a:p>
                      <a:r>
                        <a:rPr lang="en-US" sz="1100" dirty="0"/>
                        <a:t>Word 2013 Essentials</a:t>
                      </a:r>
                      <a:endParaRPr lang="en-US" sz="11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extLst>
                  <a:ext uri="{0D108BD9-81ED-4DB2-BD59-A6C34878D82A}">
                    <a16:rowId xmlns:a16="http://schemas.microsoft.com/office/drawing/2014/main" xmlns="" val="1222892054"/>
                  </a:ext>
                </a:extLst>
              </a:tr>
              <a:tr h="373041">
                <a:tc>
                  <a:txBody>
                    <a:bodyPr/>
                    <a:lstStyle/>
                    <a:p>
                      <a:r>
                        <a:rPr lang="en-US" sz="1100" dirty="0"/>
                        <a:t>Word 2013 Expert</a:t>
                      </a:r>
                      <a:endParaRPr lang="en-US" sz="11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extLst>
                  <a:ext uri="{0D108BD9-81ED-4DB2-BD59-A6C34878D82A}">
                    <a16:rowId xmlns:a16="http://schemas.microsoft.com/office/drawing/2014/main" xmlns="" val="2308916815"/>
                  </a:ext>
                </a:extLst>
              </a:tr>
              <a:tr h="373041">
                <a:tc>
                  <a:txBody>
                    <a:bodyPr/>
                    <a:lstStyle/>
                    <a:p>
                      <a:r>
                        <a:rPr lang="en-US" sz="1100" dirty="0"/>
                        <a:t>Excel 2013 Essentials</a:t>
                      </a:r>
                      <a:endParaRPr lang="en-US" sz="11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extLst>
                  <a:ext uri="{0D108BD9-81ED-4DB2-BD59-A6C34878D82A}">
                    <a16:rowId xmlns:a16="http://schemas.microsoft.com/office/drawing/2014/main" xmlns="" val="1475582063"/>
                  </a:ext>
                </a:extLst>
              </a:tr>
              <a:tr h="373041">
                <a:tc>
                  <a:txBody>
                    <a:bodyPr/>
                    <a:lstStyle/>
                    <a:p>
                      <a:r>
                        <a:rPr lang="en-US" sz="1100" dirty="0"/>
                        <a:t>Excel 2013 Expert</a:t>
                      </a:r>
                      <a:endParaRPr lang="en-US" sz="11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extLst>
                  <a:ext uri="{0D108BD9-81ED-4DB2-BD59-A6C34878D82A}">
                    <a16:rowId xmlns:a16="http://schemas.microsoft.com/office/drawing/2014/main" xmlns="" val="431632669"/>
                  </a:ext>
                </a:extLst>
              </a:tr>
              <a:tr h="373041">
                <a:tc>
                  <a:txBody>
                    <a:bodyPr/>
                    <a:lstStyle/>
                    <a:p>
                      <a:r>
                        <a:rPr lang="en-US" sz="1100" dirty="0"/>
                        <a:t>PowerPoint 2013 Essentials</a:t>
                      </a:r>
                      <a:endParaRPr lang="en-US" sz="1100" dirty="0">
                        <a:solidFill>
                          <a:schemeClr val="bg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tc>
                  <a:txBody>
                    <a:bodyPr/>
                    <a:lstStyle/>
                    <a:p>
                      <a:pPr marL="0" marR="0" indent="0" algn="ctr" defTabSz="685792" rtl="0" eaLnBrk="1" fontAlgn="auto" latinLnBrk="0" hangingPunct="1">
                        <a:lnSpc>
                          <a:spcPct val="100000"/>
                        </a:lnSpc>
                        <a:spcBef>
                          <a:spcPts val="0"/>
                        </a:spcBef>
                        <a:spcAft>
                          <a:spcPts val="0"/>
                        </a:spcAft>
                        <a:buClrTx/>
                        <a:buSzTx/>
                        <a:buFontTx/>
                        <a:buNone/>
                        <a:tabLst/>
                        <a:defRPr/>
                      </a:pPr>
                      <a:r>
                        <a:rPr lang="en-US" sz="1400" dirty="0">
                          <a:sym typeface="Wingdings" panose="05000000000000000000" pitchFamily="2" charset="2"/>
                        </a:rPr>
                        <a:t></a:t>
                      </a:r>
                      <a:endParaRPr lang="en-US" sz="1400" dirty="0">
                        <a:solidFill>
                          <a:schemeClr val="tx1"/>
                        </a:solidFill>
                      </a:endParaRPr>
                    </a:p>
                  </a:txBody>
                  <a:tcPr marR="93260" marT="46630" marB="46630" anchor="ctr"/>
                </a:tc>
                <a:extLst>
                  <a:ext uri="{0D108BD9-81ED-4DB2-BD59-A6C34878D82A}">
                    <a16:rowId xmlns:a16="http://schemas.microsoft.com/office/drawing/2014/main" xmlns="" val="2481469219"/>
                  </a:ext>
                </a:extLst>
              </a:tr>
            </a:tbl>
          </a:graphicData>
        </a:graphic>
      </p:graphicFrame>
    </p:spTree>
    <p:extLst>
      <p:ext uri="{BB962C8B-B14F-4D97-AF65-F5344CB8AC3E}">
        <p14:creationId xmlns:p14="http://schemas.microsoft.com/office/powerpoint/2010/main" val="1146029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12" y="75766"/>
            <a:ext cx="12260482" cy="509340"/>
          </a:xfrm>
        </p:spPr>
        <p:txBody>
          <a:bodyPr/>
          <a:lstStyle/>
          <a:p>
            <a:pPr algn="l"/>
            <a:r>
              <a:rPr lang="en-US" sz="3600" spc="-102" dirty="0">
                <a:ln w="3175">
                  <a:noFill/>
                </a:ln>
                <a:solidFill>
                  <a:srgbClr val="D53B01"/>
                </a:solidFill>
              </a:rPr>
              <a:t>Productivity</a:t>
            </a:r>
          </a:p>
        </p:txBody>
      </p:sp>
      <p:graphicFrame>
        <p:nvGraphicFramePr>
          <p:cNvPr id="5" name="Table 4"/>
          <p:cNvGraphicFramePr>
            <a:graphicFrameLocks noGrp="1"/>
          </p:cNvGraphicFramePr>
          <p:nvPr>
            <p:extLst>
              <p:ext uri="{D42A27DB-BD31-4B8C-83A1-F6EECF244321}">
                <p14:modId xmlns:p14="http://schemas.microsoft.com/office/powerpoint/2010/main" val="1729632305"/>
              </p:ext>
            </p:extLst>
          </p:nvPr>
        </p:nvGraphicFramePr>
        <p:xfrm>
          <a:off x="175112" y="631245"/>
          <a:ext cx="6032592" cy="6157016"/>
        </p:xfrm>
        <a:graphic>
          <a:graphicData uri="http://schemas.openxmlformats.org/drawingml/2006/table">
            <a:tbl>
              <a:tblPr firstRow="1" firstCol="1" bandRow="1">
                <a:tableStyleId>{7DF18680-E054-41AD-8BC1-D1AEF772440D}</a:tableStyleId>
              </a:tblPr>
              <a:tblGrid>
                <a:gridCol w="2755428">
                  <a:extLst>
                    <a:ext uri="{9D8B030D-6E8A-4147-A177-3AD203B41FA5}">
                      <a16:colId xmlns:a16="http://schemas.microsoft.com/office/drawing/2014/main" xmlns="" val="20000"/>
                    </a:ext>
                  </a:extLst>
                </a:gridCol>
                <a:gridCol w="1408974">
                  <a:extLst>
                    <a:ext uri="{9D8B030D-6E8A-4147-A177-3AD203B41FA5}">
                      <a16:colId xmlns:a16="http://schemas.microsoft.com/office/drawing/2014/main" xmlns="" val="20001"/>
                    </a:ext>
                  </a:extLst>
                </a:gridCol>
                <a:gridCol w="1868190">
                  <a:extLst>
                    <a:ext uri="{9D8B030D-6E8A-4147-A177-3AD203B41FA5}">
                      <a16:colId xmlns:a16="http://schemas.microsoft.com/office/drawing/2014/main" xmlns="" val="20002"/>
                    </a:ext>
                  </a:extLst>
                </a:gridCol>
              </a:tblGrid>
              <a:tr h="453032">
                <a:tc>
                  <a:txBody>
                    <a:bodyPr/>
                    <a:lstStyle/>
                    <a:p>
                      <a:pPr marL="0" marR="0" algn="l">
                        <a:spcBef>
                          <a:spcPts val="0"/>
                        </a:spcBef>
                        <a:spcAft>
                          <a:spcPts val="0"/>
                        </a:spcAft>
                      </a:pPr>
                      <a:r>
                        <a:rPr lang="en-US" sz="1400" b="1" dirty="0">
                          <a:effectLst/>
                        </a:rPr>
                        <a:t>Title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260" marR="93260" marT="0" marB="0" anchor="ctr"/>
                </a:tc>
                <a:tc>
                  <a:txBody>
                    <a:bodyPr/>
                    <a:lstStyle/>
                    <a:p>
                      <a:pPr marL="0" marR="0" algn="ctr">
                        <a:spcBef>
                          <a:spcPts val="0"/>
                        </a:spcBef>
                        <a:spcAft>
                          <a:spcPts val="0"/>
                        </a:spcAft>
                      </a:pPr>
                      <a:r>
                        <a:rPr lang="en-US" sz="1400" b="1" dirty="0">
                          <a:effectLst/>
                        </a:rPr>
                        <a:t>Type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260" marR="93260" marT="0" marB="0" anchor="ctr"/>
                </a:tc>
                <a:tc>
                  <a:txBody>
                    <a:bodyPr/>
                    <a:lstStyle/>
                    <a:p>
                      <a:pPr marL="0" marR="0" algn="ctr">
                        <a:spcBef>
                          <a:spcPts val="0"/>
                        </a:spcBef>
                        <a:spcAft>
                          <a:spcPts val="0"/>
                        </a:spcAft>
                      </a:pPr>
                      <a:r>
                        <a:rPr lang="en-US" sz="1400" b="1" dirty="0">
                          <a:effectLst/>
                        </a:rPr>
                        <a:t>Languages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260" marR="93260" marT="0" marB="0" anchor="ctr"/>
                </a:tc>
                <a:extLst>
                  <a:ext uri="{0D108BD9-81ED-4DB2-BD59-A6C34878D82A}">
                    <a16:rowId xmlns:a16="http://schemas.microsoft.com/office/drawing/2014/main" xmlns="" val="10000"/>
                  </a:ext>
                </a:extLst>
              </a:tr>
              <a:tr h="365760">
                <a:tc gridSpan="3">
                  <a:txBody>
                    <a:bodyPr/>
                    <a:lstStyle/>
                    <a:p>
                      <a:pPr marL="0" marR="0" indent="0" algn="l" defTabSz="685783" rtl="0" eaLnBrk="1" fontAlgn="auto" latinLnBrk="0" hangingPunct="1">
                        <a:lnSpc>
                          <a:spcPct val="105000"/>
                        </a:lnSpc>
                        <a:spcBef>
                          <a:spcPts val="0"/>
                        </a:spcBef>
                        <a:spcAft>
                          <a:spcPts val="600"/>
                        </a:spcAft>
                        <a:buClrTx/>
                        <a:buSzTx/>
                        <a:buFontTx/>
                        <a:buNone/>
                        <a:tabLst/>
                        <a:defRPr/>
                      </a:pPr>
                      <a:endParaRPr lang="en-US" sz="1200" b="0" kern="1200" dirty="0">
                        <a:solidFill>
                          <a:srgbClr val="FFFF00"/>
                        </a:solidFill>
                        <a:latin typeface="+mn-lt"/>
                        <a:ea typeface="+mn-ea"/>
                        <a:cs typeface="+mn-cs"/>
                      </a:endParaRPr>
                    </a:p>
                  </a:txBody>
                  <a:tcPr marL="93260" marR="9326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69640">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Word 2013 Essentials and Expert, Excel 2013  Essentials and Expert, PowerPoint 2013</a:t>
                      </a:r>
                      <a:endParaRPr lang="en-US" sz="1000" b="0" kern="1200" dirty="0">
                        <a:solidFill>
                          <a:schemeClr val="lt1"/>
                        </a:solidFill>
                        <a:effectLst/>
                        <a:latin typeface="+mn-lt"/>
                        <a:ea typeface="+mn-ea"/>
                        <a:cs typeface="+mn-cs"/>
                      </a:endParaRPr>
                    </a:p>
                  </a:txBody>
                  <a:tcPr marT="0" marB="0" anchor="ctr"/>
                </a:tc>
                <a:tc>
                  <a:txBody>
                    <a:bodyPr/>
                    <a:lstStyle/>
                    <a:p>
                      <a:pPr marL="0" marR="0" algn="ctr" defTabSz="685783" rtl="0" eaLnBrk="1" latinLnBrk="0" hangingPunct="1">
                        <a:lnSpc>
                          <a:spcPct val="100000"/>
                        </a:lnSpc>
                        <a:spcBef>
                          <a:spcPts val="0"/>
                        </a:spcBef>
                        <a:spcAft>
                          <a:spcPts val="0"/>
                        </a:spcAft>
                      </a:pPr>
                      <a:r>
                        <a:rPr lang="en-US" sz="1000" b="0" kern="1200" dirty="0">
                          <a:effectLst/>
                        </a:rPr>
                        <a:t>Press Study Guide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algn="ctr" defTabSz="685783" rtl="0" eaLnBrk="1" latinLnBrk="0" hangingPunct="1">
                        <a:lnSpc>
                          <a:spcPct val="100000"/>
                        </a:lnSpc>
                        <a:spcBef>
                          <a:spcPts val="0"/>
                        </a:spcBef>
                        <a:spcAft>
                          <a:spcPts val="0"/>
                        </a:spcAft>
                      </a:pPr>
                      <a:r>
                        <a:rPr lang="en-US" sz="800" b="0" kern="1200" dirty="0">
                          <a:effectLst/>
                        </a:rPr>
                        <a:t>ENU, ARA</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02"/>
                  </a:ext>
                </a:extLst>
              </a:tr>
              <a:tr h="369640">
                <a:tc rowSpan="2">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Word 2013 Essentials</a:t>
                      </a:r>
                      <a:endParaRPr lang="en-US" sz="1000" b="0" kern="1200" dirty="0">
                        <a:solidFill>
                          <a:schemeClr val="lt1"/>
                        </a:solidFill>
                        <a:effectLst/>
                        <a:latin typeface="+mn-lt"/>
                        <a:ea typeface="+mn-ea"/>
                        <a:cs typeface="+mn-cs"/>
                      </a:endParaRPr>
                    </a:p>
                  </a:txBody>
                  <a:tcPr marT="0" marB="0"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1000" b="0" kern="1200" dirty="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800" b="0" kern="1200" dirty="0">
                          <a:effectLst/>
                        </a:rPr>
                        <a:t>ENU, </a:t>
                      </a:r>
                      <a:r>
                        <a:rPr lang="es-CO" sz="800" b="0" kern="1200" dirty="0">
                          <a:effectLst/>
                        </a:rPr>
                        <a:t>ARA, PTB, CHS, DEU, DUT, FRA, JPN, KOR, LAS, RUS</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03"/>
                  </a:ext>
                </a:extLst>
              </a:tr>
              <a:tr h="369640">
                <a:tc vMerge="1">
                  <a:txBody>
                    <a:bodyPr/>
                    <a:lstStyle/>
                    <a:p>
                      <a:pPr marL="0" marR="0" indent="0" algn="l" defTabSz="685783" rtl="0" eaLnBrk="1" fontAlgn="auto" latinLnBrk="0" hangingPunct="1">
                        <a:lnSpc>
                          <a:spcPct val="100000"/>
                        </a:lnSpc>
                        <a:spcBef>
                          <a:spcPts val="0"/>
                        </a:spcBef>
                        <a:spcAft>
                          <a:spcPts val="0"/>
                        </a:spcAft>
                        <a:buClrTx/>
                        <a:buSzTx/>
                        <a:buFontTx/>
                        <a:buNone/>
                        <a:tabLst/>
                        <a:defRPr/>
                      </a:pPr>
                      <a:endParaRPr lang="en-US" sz="800" b="0" kern="1200" dirty="0">
                        <a:solidFill>
                          <a:schemeClr val="bg1"/>
                        </a:solidFill>
                        <a:effectLst/>
                        <a:latin typeface="+mn-lt"/>
                        <a:ea typeface="+mn-ea"/>
                        <a:cs typeface="+mn-cs"/>
                      </a:endParaRPr>
                    </a:p>
                  </a:txBody>
                  <a:tcPr marL="68580" marR="68580" marT="0" marB="0" anchor="ctr"/>
                </a:tc>
                <a:tc>
                  <a:txBody>
                    <a:bodyPr/>
                    <a:lstStyle/>
                    <a:p>
                      <a:pPr marL="0" marR="0" algn="ctr">
                        <a:lnSpc>
                          <a:spcPct val="100000"/>
                        </a:lnSpc>
                        <a:spcBef>
                          <a:spcPts val="0"/>
                        </a:spcBef>
                        <a:spcAft>
                          <a:spcPts val="0"/>
                        </a:spcAft>
                      </a:pPr>
                      <a:r>
                        <a:rPr lang="en-US" sz="1000" b="0" kern="1200" dirty="0">
                          <a:effectLst/>
                        </a:rPr>
                        <a:t>Lesson Plans</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algn="ctr">
                        <a:lnSpc>
                          <a:spcPct val="100000"/>
                        </a:lnSpc>
                        <a:spcBef>
                          <a:spcPts val="0"/>
                        </a:spcBef>
                        <a:spcAft>
                          <a:spcPts val="0"/>
                        </a:spcAft>
                      </a:pPr>
                      <a:r>
                        <a:rPr lang="es-CO" sz="800" b="0" kern="1200" dirty="0">
                          <a:effectLst/>
                        </a:rPr>
                        <a:t>KOR</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04"/>
                  </a:ext>
                </a:extLst>
              </a:tr>
              <a:tr h="369640">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Word 2013 Expert</a:t>
                      </a:r>
                      <a:endParaRPr lang="en-US" sz="1000" b="0" kern="1200" dirty="0">
                        <a:solidFill>
                          <a:schemeClr val="bg1"/>
                        </a:solidFill>
                        <a:effectLst/>
                        <a:latin typeface="+mn-lt"/>
                        <a:ea typeface="+mn-ea"/>
                        <a:cs typeface="+mn-cs"/>
                      </a:endParaRPr>
                    </a:p>
                  </a:txBody>
                  <a:tcPr marT="0" marB="0"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1000" b="0" kern="1200" dirty="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800" b="0" kern="1200" dirty="0">
                          <a:effectLst/>
                        </a:rPr>
                        <a:t>ENU, </a:t>
                      </a:r>
                      <a:r>
                        <a:rPr lang="es-CO" sz="800" b="0" kern="1200" dirty="0">
                          <a:effectLst/>
                        </a:rPr>
                        <a:t>ARA, PTB, CHS, DEU, DUT, FRA, JPN, KOR, LAS, RUS</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05"/>
                  </a:ext>
                </a:extLst>
              </a:tr>
              <a:tr h="369640">
                <a:tc rowSpan="2">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Excel 2013 Essentials</a:t>
                      </a:r>
                      <a:endParaRPr lang="en-US" sz="1000" b="0" kern="1200" dirty="0">
                        <a:solidFill>
                          <a:schemeClr val="bg1"/>
                        </a:solidFill>
                        <a:effectLst/>
                        <a:latin typeface="+mn-lt"/>
                        <a:ea typeface="+mn-ea"/>
                        <a:cs typeface="+mn-cs"/>
                      </a:endParaRPr>
                    </a:p>
                  </a:txBody>
                  <a:tcPr marT="0" marB="0"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1000" b="0" kern="1200" dirty="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800" b="0" kern="1200" dirty="0">
                          <a:effectLst/>
                        </a:rPr>
                        <a:t>ENU, </a:t>
                      </a:r>
                      <a:r>
                        <a:rPr lang="es-CO" sz="800" b="0" kern="1200" dirty="0">
                          <a:effectLst/>
                        </a:rPr>
                        <a:t>ARA, PTB, CHS, DEU, DUT, FRA, JPN, KOR, LAS, RUS</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06"/>
                  </a:ext>
                </a:extLst>
              </a:tr>
              <a:tr h="369640">
                <a:tc vMerge="1">
                  <a:txBody>
                    <a:bodyPr/>
                    <a:lstStyle/>
                    <a:p>
                      <a:pPr marL="0" marR="0" indent="0" algn="l" defTabSz="685783" rtl="0" eaLnBrk="1" fontAlgn="auto" latinLnBrk="0" hangingPunct="1">
                        <a:lnSpc>
                          <a:spcPct val="100000"/>
                        </a:lnSpc>
                        <a:spcBef>
                          <a:spcPts val="0"/>
                        </a:spcBef>
                        <a:spcAft>
                          <a:spcPts val="0"/>
                        </a:spcAft>
                        <a:buClrTx/>
                        <a:buSzTx/>
                        <a:buFontTx/>
                        <a:buNone/>
                        <a:tabLst/>
                        <a:defRPr/>
                      </a:pPr>
                      <a:endParaRPr lang="en-US" sz="800" b="0" kern="1200" dirty="0">
                        <a:solidFill>
                          <a:schemeClr val="bg1"/>
                        </a:solidFill>
                        <a:effectLst/>
                        <a:latin typeface="+mn-lt"/>
                        <a:ea typeface="+mn-ea"/>
                        <a:cs typeface="+mn-cs"/>
                      </a:endParaRPr>
                    </a:p>
                  </a:txBody>
                  <a:tcPr marL="68580" marR="68580" marT="0" marB="0" anchor="ctr"/>
                </a:tc>
                <a:tc>
                  <a:txBody>
                    <a:bodyPr/>
                    <a:lstStyle/>
                    <a:p>
                      <a:pPr marL="0" marR="0" algn="ctr">
                        <a:lnSpc>
                          <a:spcPct val="100000"/>
                        </a:lnSpc>
                        <a:spcBef>
                          <a:spcPts val="0"/>
                        </a:spcBef>
                        <a:spcAft>
                          <a:spcPts val="0"/>
                        </a:spcAft>
                      </a:pPr>
                      <a:r>
                        <a:rPr lang="en-US" sz="1000" b="0" kern="1200" dirty="0">
                          <a:effectLst/>
                        </a:rPr>
                        <a:t>Lesson Plans</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algn="ctr">
                        <a:lnSpc>
                          <a:spcPct val="100000"/>
                        </a:lnSpc>
                        <a:spcBef>
                          <a:spcPts val="0"/>
                        </a:spcBef>
                        <a:spcAft>
                          <a:spcPts val="0"/>
                        </a:spcAft>
                      </a:pPr>
                      <a:r>
                        <a:rPr lang="en-US" sz="800" b="0" kern="1200" dirty="0">
                          <a:effectLst/>
                        </a:rPr>
                        <a:t>KOR</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07"/>
                  </a:ext>
                </a:extLst>
              </a:tr>
              <a:tr h="369640">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Excel 2013 Expert</a:t>
                      </a:r>
                      <a:endParaRPr lang="en-US" sz="1000" b="0" kern="1200" dirty="0">
                        <a:solidFill>
                          <a:schemeClr val="bg1"/>
                        </a:solidFill>
                        <a:effectLst/>
                        <a:latin typeface="+mn-lt"/>
                        <a:ea typeface="+mn-ea"/>
                        <a:cs typeface="+mn-cs"/>
                      </a:endParaRPr>
                    </a:p>
                  </a:txBody>
                  <a:tcPr marT="0" marB="0"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1000" b="0" kern="1200" dirty="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800" b="0" kern="1200" dirty="0">
                          <a:effectLst/>
                        </a:rPr>
                        <a:t>ENU, </a:t>
                      </a:r>
                      <a:r>
                        <a:rPr lang="es-CO" sz="800" b="0" kern="1200" dirty="0">
                          <a:effectLst/>
                        </a:rPr>
                        <a:t>ARA, PTB, CHS, DEU, DUT, FRA, JPN, KOR, LAS, RUS</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08"/>
                  </a:ext>
                </a:extLst>
              </a:tr>
              <a:tr h="369640">
                <a:tc rowSpan="2">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PowerPoint 2013 Essentials</a:t>
                      </a:r>
                      <a:endParaRPr lang="en-US" sz="1000" b="0" kern="1200" dirty="0">
                        <a:solidFill>
                          <a:schemeClr val="bg1"/>
                        </a:solidFill>
                        <a:effectLst/>
                        <a:latin typeface="+mn-lt"/>
                        <a:ea typeface="+mn-ea"/>
                        <a:cs typeface="+mn-cs"/>
                      </a:endParaRPr>
                    </a:p>
                  </a:txBody>
                  <a:tcPr marT="0" marB="0"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1000" b="0" kern="1200" dirty="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800" b="0" kern="1200" dirty="0">
                          <a:effectLst/>
                        </a:rPr>
                        <a:t>ENU, </a:t>
                      </a:r>
                      <a:r>
                        <a:rPr lang="es-CO" sz="800" b="0" kern="1200" dirty="0">
                          <a:effectLst/>
                        </a:rPr>
                        <a:t>ARA, PTB, CHS, DEU, DUT, FRA, JPN, KOR, LAS, RUS</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09"/>
                  </a:ext>
                </a:extLst>
              </a:tr>
              <a:tr h="369640">
                <a:tc vMerge="1">
                  <a:txBody>
                    <a:bodyPr/>
                    <a:lstStyle/>
                    <a:p>
                      <a:pPr marL="0" marR="0" indent="0" algn="l" defTabSz="685783" rtl="0" eaLnBrk="1" fontAlgn="auto" latinLnBrk="0" hangingPunct="1">
                        <a:lnSpc>
                          <a:spcPct val="100000"/>
                        </a:lnSpc>
                        <a:spcBef>
                          <a:spcPts val="0"/>
                        </a:spcBef>
                        <a:spcAft>
                          <a:spcPts val="0"/>
                        </a:spcAft>
                        <a:buClrTx/>
                        <a:buSzTx/>
                        <a:buFontTx/>
                        <a:buNone/>
                        <a:tabLst/>
                        <a:defRPr/>
                      </a:pPr>
                      <a:endParaRPr lang="en-US" sz="800" b="0" kern="1200" dirty="0">
                        <a:solidFill>
                          <a:schemeClr val="bg1"/>
                        </a:solidFill>
                        <a:effectLst/>
                        <a:latin typeface="+mn-lt"/>
                        <a:ea typeface="+mn-ea"/>
                        <a:cs typeface="+mn-cs"/>
                      </a:endParaRPr>
                    </a:p>
                  </a:txBody>
                  <a:tcPr marL="68580" marR="68580" marT="0" marB="0" anchor="ctr"/>
                </a:tc>
                <a:tc>
                  <a:txBody>
                    <a:bodyPr/>
                    <a:lstStyle/>
                    <a:p>
                      <a:pPr marL="0" marR="0" algn="ctr">
                        <a:lnSpc>
                          <a:spcPct val="100000"/>
                        </a:lnSpc>
                        <a:spcBef>
                          <a:spcPts val="0"/>
                        </a:spcBef>
                        <a:spcAft>
                          <a:spcPts val="0"/>
                        </a:spcAft>
                      </a:pPr>
                      <a:r>
                        <a:rPr lang="en-US" sz="1000" b="0" kern="1200" dirty="0">
                          <a:effectLst/>
                        </a:rPr>
                        <a:t>Lesson Plans</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algn="ctr">
                        <a:lnSpc>
                          <a:spcPct val="100000"/>
                        </a:lnSpc>
                        <a:spcBef>
                          <a:spcPts val="0"/>
                        </a:spcBef>
                        <a:spcAft>
                          <a:spcPts val="0"/>
                        </a:spcAft>
                      </a:pPr>
                      <a:r>
                        <a:rPr lang="en-US" sz="800" b="0" kern="1200" dirty="0">
                          <a:effectLst/>
                        </a:rPr>
                        <a:t>KOR</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10"/>
                  </a:ext>
                </a:extLst>
              </a:tr>
              <a:tr h="335244">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Microsoft Office 365 Essentials</a:t>
                      </a:r>
                      <a:endParaRPr lang="en-US" sz="1000" b="0" kern="1200" dirty="0">
                        <a:solidFill>
                          <a:schemeClr val="bg1"/>
                        </a:solidFill>
                        <a:effectLst/>
                        <a:latin typeface="+mn-lt"/>
                        <a:ea typeface="+mn-ea"/>
                        <a:cs typeface="+mn-cs"/>
                      </a:endParaRPr>
                    </a:p>
                  </a:txBody>
                  <a:tcPr marT="0" marB="0" anchor="ctr"/>
                </a:tc>
                <a:tc>
                  <a:txBody>
                    <a:bodyPr/>
                    <a:lstStyle/>
                    <a:p>
                      <a:pPr marL="0" marR="0" algn="ctr">
                        <a:lnSpc>
                          <a:spcPct val="100000"/>
                        </a:lnSpc>
                        <a:spcBef>
                          <a:spcPts val="0"/>
                        </a:spcBef>
                        <a:spcAft>
                          <a:spcPts val="0"/>
                        </a:spcAft>
                      </a:pPr>
                      <a:r>
                        <a:rPr lang="en-US" sz="1000" b="0" kern="1200" dirty="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algn="ctr">
                        <a:lnSpc>
                          <a:spcPct val="100000"/>
                        </a:lnSpc>
                        <a:spcBef>
                          <a:spcPts val="0"/>
                        </a:spcBef>
                        <a:spcAft>
                          <a:spcPts val="0"/>
                        </a:spcAft>
                      </a:pPr>
                      <a:r>
                        <a:rPr lang="en-US" sz="800" b="0" kern="1200" dirty="0">
                          <a:effectLst/>
                        </a:rPr>
                        <a:t>ENU</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11"/>
                  </a:ext>
                </a:extLst>
              </a:tr>
              <a:tr h="335244">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Microsoft Office Online Essentials</a:t>
                      </a:r>
                      <a:endParaRPr lang="en-US" sz="1000" b="0" kern="1200" dirty="0">
                        <a:solidFill>
                          <a:schemeClr val="bg1"/>
                        </a:solidFill>
                        <a:effectLst/>
                        <a:latin typeface="+mn-lt"/>
                        <a:ea typeface="+mn-ea"/>
                        <a:cs typeface="+mn-cs"/>
                      </a:endParaRPr>
                    </a:p>
                  </a:txBody>
                  <a:tcPr marT="0" marB="0" anchor="ctr"/>
                </a:tc>
                <a:tc>
                  <a:txBody>
                    <a:bodyPr/>
                    <a:lstStyle/>
                    <a:p>
                      <a:pPr marL="0" marR="0" algn="ctr">
                        <a:lnSpc>
                          <a:spcPct val="100000"/>
                        </a:lnSpc>
                        <a:spcBef>
                          <a:spcPts val="0"/>
                        </a:spcBef>
                        <a:spcAft>
                          <a:spcPts val="0"/>
                        </a:spcAft>
                      </a:pPr>
                      <a:r>
                        <a:rPr lang="en-US" sz="1000" b="0" kern="120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algn="ctr">
                        <a:lnSpc>
                          <a:spcPct val="100000"/>
                        </a:lnSpc>
                        <a:spcBef>
                          <a:spcPts val="0"/>
                        </a:spcBef>
                        <a:spcAft>
                          <a:spcPts val="0"/>
                        </a:spcAft>
                      </a:pPr>
                      <a:r>
                        <a:rPr lang="es-CO" sz="800" b="0" kern="1200" dirty="0">
                          <a:effectLst/>
                        </a:rPr>
                        <a:t>ENU</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12"/>
                  </a:ext>
                </a:extLst>
              </a:tr>
              <a:tr h="335244">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One Drive for Business</a:t>
                      </a:r>
                      <a:endParaRPr lang="en-US" sz="1000" b="0" kern="1200" dirty="0">
                        <a:solidFill>
                          <a:schemeClr val="bg1"/>
                        </a:solidFill>
                        <a:effectLst/>
                        <a:latin typeface="+mn-lt"/>
                        <a:ea typeface="+mn-ea"/>
                        <a:cs typeface="+mn-cs"/>
                      </a:endParaRPr>
                    </a:p>
                  </a:txBody>
                  <a:tcPr marT="0" marB="0" anchor="ctr"/>
                </a:tc>
                <a:tc>
                  <a:txBody>
                    <a:bodyPr/>
                    <a:lstStyle/>
                    <a:p>
                      <a:pPr marL="0" marR="0" algn="ctr">
                        <a:lnSpc>
                          <a:spcPct val="100000"/>
                        </a:lnSpc>
                        <a:spcBef>
                          <a:spcPts val="0"/>
                        </a:spcBef>
                        <a:spcAft>
                          <a:spcPts val="0"/>
                        </a:spcAft>
                      </a:pPr>
                      <a:r>
                        <a:rPr lang="en-US" sz="1000" b="0" kern="120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algn="ctr">
                        <a:lnSpc>
                          <a:spcPct val="100000"/>
                        </a:lnSpc>
                        <a:spcBef>
                          <a:spcPts val="0"/>
                        </a:spcBef>
                        <a:spcAft>
                          <a:spcPts val="0"/>
                        </a:spcAft>
                      </a:pPr>
                      <a:r>
                        <a:rPr lang="en-US" sz="800" b="0" kern="1200" dirty="0">
                          <a:effectLst/>
                        </a:rPr>
                        <a:t>ENU</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13"/>
                  </a:ext>
                </a:extLst>
              </a:tr>
              <a:tr h="335244">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Yammer</a:t>
                      </a:r>
                      <a:endParaRPr lang="en-US" sz="1000" b="0" kern="1200" dirty="0">
                        <a:solidFill>
                          <a:schemeClr val="bg1"/>
                        </a:solidFill>
                        <a:effectLst/>
                        <a:latin typeface="+mn-lt"/>
                        <a:ea typeface="+mn-ea"/>
                        <a:cs typeface="+mn-cs"/>
                      </a:endParaRPr>
                    </a:p>
                  </a:txBody>
                  <a:tcPr marT="0" marB="0" anchor="ctr"/>
                </a:tc>
                <a:tc>
                  <a:txBody>
                    <a:bodyPr/>
                    <a:lstStyle/>
                    <a:p>
                      <a:pPr marL="0" marR="0" algn="ctr">
                        <a:lnSpc>
                          <a:spcPct val="100000"/>
                        </a:lnSpc>
                        <a:spcBef>
                          <a:spcPts val="0"/>
                        </a:spcBef>
                        <a:spcAft>
                          <a:spcPts val="0"/>
                        </a:spcAft>
                      </a:pPr>
                      <a:r>
                        <a:rPr lang="en-US" sz="1000" b="0" kern="120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algn="ctr">
                        <a:lnSpc>
                          <a:spcPct val="100000"/>
                        </a:lnSpc>
                        <a:spcBef>
                          <a:spcPts val="0"/>
                        </a:spcBef>
                        <a:spcAft>
                          <a:spcPts val="0"/>
                        </a:spcAft>
                      </a:pPr>
                      <a:r>
                        <a:rPr lang="en-US" sz="800" b="0" kern="1200" dirty="0">
                          <a:effectLst/>
                        </a:rPr>
                        <a:t>ENU</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14"/>
                  </a:ext>
                </a:extLst>
              </a:tr>
              <a:tr h="335244">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Power BI</a:t>
                      </a:r>
                      <a:endParaRPr lang="en-US" sz="1000" b="0" kern="1200" dirty="0">
                        <a:solidFill>
                          <a:schemeClr val="bg1"/>
                        </a:solidFill>
                        <a:effectLst/>
                        <a:latin typeface="+mn-lt"/>
                        <a:ea typeface="+mn-ea"/>
                        <a:cs typeface="+mn-cs"/>
                      </a:endParaRPr>
                    </a:p>
                  </a:txBody>
                  <a:tcPr marT="0" marB="0" anchor="ctr"/>
                </a:tc>
                <a:tc>
                  <a:txBody>
                    <a:bodyPr/>
                    <a:lstStyle/>
                    <a:p>
                      <a:pPr marL="0" marR="0" algn="ctr">
                        <a:lnSpc>
                          <a:spcPct val="100000"/>
                        </a:lnSpc>
                        <a:spcBef>
                          <a:spcPts val="0"/>
                        </a:spcBef>
                        <a:spcAft>
                          <a:spcPts val="0"/>
                        </a:spcAft>
                      </a:pPr>
                      <a:r>
                        <a:rPr lang="en-US" sz="1000" b="0" kern="1200" dirty="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algn="ctr">
                        <a:lnSpc>
                          <a:spcPct val="100000"/>
                        </a:lnSpc>
                        <a:spcBef>
                          <a:spcPts val="0"/>
                        </a:spcBef>
                        <a:spcAft>
                          <a:spcPts val="0"/>
                        </a:spcAft>
                      </a:pPr>
                      <a:r>
                        <a:rPr lang="en-US" sz="800" b="0" kern="1200" dirty="0">
                          <a:effectLst/>
                        </a:rPr>
                        <a:t>ENU</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15"/>
                  </a:ext>
                </a:extLst>
              </a:tr>
              <a:tr h="335244">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Office for iPad</a:t>
                      </a:r>
                      <a:endParaRPr lang="en-US" sz="1000" b="0" kern="1200" dirty="0">
                        <a:solidFill>
                          <a:schemeClr val="bg1"/>
                        </a:solidFill>
                        <a:effectLst/>
                        <a:latin typeface="+mn-lt"/>
                        <a:ea typeface="+mn-ea"/>
                        <a:cs typeface="+mn-cs"/>
                      </a:endParaRPr>
                    </a:p>
                  </a:txBody>
                  <a:tcPr marT="0" marB="0" anchor="ctr"/>
                </a:tc>
                <a:tc>
                  <a:txBody>
                    <a:bodyPr/>
                    <a:lstStyle/>
                    <a:p>
                      <a:pPr marL="0" marR="0" algn="ctr">
                        <a:lnSpc>
                          <a:spcPct val="100000"/>
                        </a:lnSpc>
                        <a:spcBef>
                          <a:spcPts val="0"/>
                        </a:spcBef>
                        <a:spcAft>
                          <a:spcPts val="0"/>
                        </a:spcAft>
                      </a:pPr>
                      <a:r>
                        <a:rPr lang="en-US" sz="1000" b="0" kern="1200" dirty="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tc>
                  <a:txBody>
                    <a:bodyPr/>
                    <a:lstStyle/>
                    <a:p>
                      <a:pPr marL="0" marR="0" algn="ctr">
                        <a:lnSpc>
                          <a:spcPct val="100000"/>
                        </a:lnSpc>
                        <a:spcBef>
                          <a:spcPts val="0"/>
                        </a:spcBef>
                        <a:spcAft>
                          <a:spcPts val="0"/>
                        </a:spcAft>
                      </a:pPr>
                      <a:r>
                        <a:rPr lang="en-US" sz="800" b="0" kern="1200" dirty="0">
                          <a:effectLst/>
                        </a:rPr>
                        <a:t>ENU</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T="0" marB="0" anchor="ctr"/>
                </a:tc>
                <a:extLst>
                  <a:ext uri="{0D108BD9-81ED-4DB2-BD59-A6C34878D82A}">
                    <a16:rowId xmlns:a16="http://schemas.microsoft.com/office/drawing/2014/main" xmlns="" val="1001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41082339"/>
              </p:ext>
            </p:extLst>
          </p:nvPr>
        </p:nvGraphicFramePr>
        <p:xfrm>
          <a:off x="6207704" y="631245"/>
          <a:ext cx="6044478" cy="6102259"/>
        </p:xfrm>
        <a:graphic>
          <a:graphicData uri="http://schemas.openxmlformats.org/drawingml/2006/table">
            <a:tbl>
              <a:tblPr firstRow="1" firstCol="1" bandRow="1">
                <a:tableStyleId>{7DF18680-E054-41AD-8BC1-D1AEF772440D}</a:tableStyleId>
              </a:tblPr>
              <a:tblGrid>
                <a:gridCol w="2666102">
                  <a:extLst>
                    <a:ext uri="{9D8B030D-6E8A-4147-A177-3AD203B41FA5}">
                      <a16:colId xmlns:a16="http://schemas.microsoft.com/office/drawing/2014/main" xmlns="" val="20000"/>
                    </a:ext>
                  </a:extLst>
                </a:gridCol>
                <a:gridCol w="1689188">
                  <a:extLst>
                    <a:ext uri="{9D8B030D-6E8A-4147-A177-3AD203B41FA5}">
                      <a16:colId xmlns:a16="http://schemas.microsoft.com/office/drawing/2014/main" xmlns="" val="20001"/>
                    </a:ext>
                  </a:extLst>
                </a:gridCol>
                <a:gridCol w="1689188">
                  <a:extLst>
                    <a:ext uri="{9D8B030D-6E8A-4147-A177-3AD203B41FA5}">
                      <a16:colId xmlns:a16="http://schemas.microsoft.com/office/drawing/2014/main" xmlns="" val="20002"/>
                    </a:ext>
                  </a:extLst>
                </a:gridCol>
              </a:tblGrid>
              <a:tr h="457200">
                <a:tc>
                  <a:txBody>
                    <a:bodyPr/>
                    <a:lstStyle/>
                    <a:p>
                      <a:pPr marL="0" marR="0" algn="l">
                        <a:spcBef>
                          <a:spcPts val="0"/>
                        </a:spcBef>
                        <a:spcAft>
                          <a:spcPts val="0"/>
                        </a:spcAft>
                      </a:pPr>
                      <a:r>
                        <a:rPr lang="en-US" sz="1400" b="1" dirty="0">
                          <a:effectLst/>
                        </a:rPr>
                        <a:t>Title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260" marR="93260" marT="0" marB="0" anchor="ctr"/>
                </a:tc>
                <a:tc>
                  <a:txBody>
                    <a:bodyPr/>
                    <a:lstStyle/>
                    <a:p>
                      <a:pPr marL="0" marR="0" algn="ctr">
                        <a:spcBef>
                          <a:spcPts val="0"/>
                        </a:spcBef>
                        <a:spcAft>
                          <a:spcPts val="0"/>
                        </a:spcAft>
                      </a:pPr>
                      <a:r>
                        <a:rPr lang="en-US" sz="1400" b="1" kern="1200" dirty="0">
                          <a:effectLst/>
                        </a:rPr>
                        <a:t>Type</a:t>
                      </a:r>
                      <a:endParaRPr lang="en-US" sz="1400" b="1" kern="1200" dirty="0">
                        <a:solidFill>
                          <a:schemeClr val="lt1"/>
                        </a:solidFill>
                        <a:effectLst/>
                        <a:latin typeface="+mn-lt"/>
                        <a:ea typeface="+mn-ea"/>
                        <a:cs typeface="+mn-cs"/>
                      </a:endParaRPr>
                    </a:p>
                  </a:txBody>
                  <a:tcPr marL="93260" marR="93260" marT="0" marB="0" anchor="ctr"/>
                </a:tc>
                <a:tc>
                  <a:txBody>
                    <a:bodyPr/>
                    <a:lstStyle/>
                    <a:p>
                      <a:pPr marL="0" marR="0" algn="ctr">
                        <a:spcBef>
                          <a:spcPts val="0"/>
                        </a:spcBef>
                        <a:spcAft>
                          <a:spcPts val="0"/>
                        </a:spcAft>
                      </a:pPr>
                      <a:r>
                        <a:rPr lang="en-US" sz="1400" b="1" dirty="0">
                          <a:effectLst/>
                        </a:rPr>
                        <a:t>Languages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260" marR="93260" marT="0" marB="0" anchor="ctr"/>
                </a:tc>
                <a:extLst>
                  <a:ext uri="{0D108BD9-81ED-4DB2-BD59-A6C34878D82A}">
                    <a16:rowId xmlns:a16="http://schemas.microsoft.com/office/drawing/2014/main" xmlns="" val="10000"/>
                  </a:ext>
                </a:extLst>
              </a:tr>
              <a:tr h="365760">
                <a:tc gridSpan="3">
                  <a:txBody>
                    <a:bodyPr/>
                    <a:lstStyle/>
                    <a:p>
                      <a:pPr marL="0" marR="0" indent="0" algn="l" defTabSz="685783" rtl="0" eaLnBrk="1" fontAlgn="auto" latinLnBrk="0" hangingPunct="1">
                        <a:lnSpc>
                          <a:spcPct val="105000"/>
                        </a:lnSpc>
                        <a:spcBef>
                          <a:spcPts val="0"/>
                        </a:spcBef>
                        <a:spcAft>
                          <a:spcPts val="600"/>
                        </a:spcAft>
                        <a:buClrTx/>
                        <a:buSzTx/>
                        <a:buFontTx/>
                        <a:buNone/>
                        <a:tabLst/>
                        <a:defRPr/>
                      </a:pPr>
                      <a:endParaRPr lang="en-US" sz="1400" b="0" kern="1200" dirty="0">
                        <a:solidFill>
                          <a:srgbClr val="FFFF00"/>
                        </a:solidFill>
                        <a:latin typeface="+mn-lt"/>
                        <a:ea typeface="+mn-ea"/>
                        <a:cs typeface="+mn-cs"/>
                      </a:endParaRPr>
                    </a:p>
                  </a:txBody>
                  <a:tcPr marL="93260" marR="9326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503730">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000" b="0" kern="1200" dirty="0">
                          <a:effectLst/>
                        </a:rPr>
                        <a:t>Word 2013 Essentials and Expert, Excel 2013 Essentials and Expert,</a:t>
                      </a:r>
                      <a:r>
                        <a:rPr lang="en-US" sz="1000" b="0" kern="1200" baseline="0" dirty="0">
                          <a:effectLst/>
                        </a:rPr>
                        <a:t> </a:t>
                      </a:r>
                      <a:r>
                        <a:rPr lang="en-US" sz="1000" b="0" kern="1200" dirty="0">
                          <a:effectLst/>
                        </a:rPr>
                        <a:t>PowerPoint 2013</a:t>
                      </a:r>
                      <a:endParaRPr lang="en-US" sz="1000" b="0" kern="1200" dirty="0">
                        <a:solidFill>
                          <a:schemeClr val="bg1"/>
                        </a:solidFill>
                        <a:effectLst/>
                        <a:latin typeface="+mn-lt"/>
                        <a:ea typeface="+mn-ea"/>
                        <a:cs typeface="+mn-cs"/>
                      </a:endParaRPr>
                    </a:p>
                  </a:txBody>
                  <a:tcPr marL="93260" marR="93260" marT="0" marB="0" anchor="ctr"/>
                </a:tc>
                <a:tc>
                  <a:txBody>
                    <a:bodyPr/>
                    <a:lstStyle/>
                    <a:p>
                      <a:pPr marL="0" marR="0" algn="ctr" defTabSz="685783" rtl="0" eaLnBrk="1" latinLnBrk="0" hangingPunct="1">
                        <a:lnSpc>
                          <a:spcPct val="100000"/>
                        </a:lnSpc>
                        <a:spcBef>
                          <a:spcPts val="0"/>
                        </a:spcBef>
                        <a:spcAft>
                          <a:spcPts val="0"/>
                        </a:spcAft>
                      </a:pPr>
                      <a:r>
                        <a:rPr lang="en-US" sz="1000" b="0" kern="1200" dirty="0">
                          <a:effectLst/>
                        </a:rPr>
                        <a:t>Press Study Guide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tc>
                  <a:txBody>
                    <a:bodyPr/>
                    <a:lstStyle/>
                    <a:p>
                      <a:pPr marL="0" marR="0" algn="ctr" defTabSz="685783" rtl="0" eaLnBrk="1" latinLnBrk="0" hangingPunct="1">
                        <a:lnSpc>
                          <a:spcPct val="100000"/>
                        </a:lnSpc>
                        <a:spcBef>
                          <a:spcPts val="0"/>
                        </a:spcBef>
                        <a:spcAft>
                          <a:spcPts val="0"/>
                        </a:spcAft>
                      </a:pPr>
                      <a:r>
                        <a:rPr lang="en-US" sz="800" b="0" kern="1200" dirty="0">
                          <a:effectLst/>
                        </a:rPr>
                        <a:t>DUT,</a:t>
                      </a:r>
                      <a:r>
                        <a:rPr lang="en-US" sz="800" b="0" kern="1200" baseline="0" dirty="0">
                          <a:effectLst/>
                        </a:rPr>
                        <a:t> CHS, JPN, GRC</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extLst>
                  <a:ext uri="{0D108BD9-81ED-4DB2-BD59-A6C34878D82A}">
                    <a16:rowId xmlns:a16="http://schemas.microsoft.com/office/drawing/2014/main" xmlns="" val="10002"/>
                  </a:ext>
                </a:extLst>
              </a:tr>
              <a:tr h="489091">
                <a:tc>
                  <a:txBody>
                    <a:bodyPr/>
                    <a:lstStyle/>
                    <a:p>
                      <a:pPr marL="0" marR="0" algn="l" defTabSz="685783" rtl="0" eaLnBrk="1" latinLnBrk="0" hangingPunct="1">
                        <a:lnSpc>
                          <a:spcPct val="100000"/>
                        </a:lnSpc>
                        <a:spcBef>
                          <a:spcPts val="0"/>
                        </a:spcBef>
                        <a:spcAft>
                          <a:spcPts val="0"/>
                        </a:spcAft>
                      </a:pPr>
                      <a:r>
                        <a:rPr lang="en-US" sz="1000" b="0" kern="1200" dirty="0">
                          <a:effectLst/>
                        </a:rPr>
                        <a:t>Word 2013 Essentials and Expert</a:t>
                      </a:r>
                      <a:endParaRPr lang="en-US" sz="1000" b="0" kern="1200" dirty="0">
                        <a:solidFill>
                          <a:schemeClr val="bg1"/>
                        </a:solidFill>
                        <a:effectLst/>
                        <a:latin typeface="+mn-lt"/>
                        <a:ea typeface="+mn-ea"/>
                        <a:cs typeface="+mn-cs"/>
                      </a:endParaRPr>
                    </a:p>
                  </a:txBody>
                  <a:tcPr marL="93260" marR="93260" marT="0" marB="0" anchor="ctr"/>
                </a:tc>
                <a:tc>
                  <a:txBody>
                    <a:bodyPr/>
                    <a:lstStyle/>
                    <a:p>
                      <a:pPr marL="0" marR="0" algn="ctr">
                        <a:lnSpc>
                          <a:spcPct val="100000"/>
                        </a:lnSpc>
                        <a:spcBef>
                          <a:spcPts val="0"/>
                        </a:spcBef>
                        <a:spcAft>
                          <a:spcPts val="0"/>
                        </a:spcAft>
                      </a:pPr>
                      <a:r>
                        <a:rPr lang="en-US" sz="1000" b="0" kern="1200">
                          <a:effectLst/>
                        </a:rPr>
                        <a:t>MOAC</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tc>
                  <a:txBody>
                    <a:bodyPr/>
                    <a:lstStyle/>
                    <a:p>
                      <a:pPr marL="0" marR="0" algn="ctr">
                        <a:lnSpc>
                          <a:spcPct val="100000"/>
                        </a:lnSpc>
                        <a:spcBef>
                          <a:spcPts val="0"/>
                        </a:spcBef>
                        <a:spcAft>
                          <a:spcPts val="0"/>
                        </a:spcAft>
                      </a:pPr>
                      <a:r>
                        <a:rPr lang="en-US" sz="800" b="0" kern="1200" dirty="0">
                          <a:effectLst/>
                        </a:rPr>
                        <a:t>LAS, PTB, FRA, DEU</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extLst>
                  <a:ext uri="{0D108BD9-81ED-4DB2-BD59-A6C34878D82A}">
                    <a16:rowId xmlns:a16="http://schemas.microsoft.com/office/drawing/2014/main" xmlns="" val="10003"/>
                  </a:ext>
                </a:extLst>
              </a:tr>
              <a:tr h="489091">
                <a:tc>
                  <a:txBody>
                    <a:bodyPr/>
                    <a:lstStyle/>
                    <a:p>
                      <a:pPr marL="0" marR="0">
                        <a:lnSpc>
                          <a:spcPct val="100000"/>
                        </a:lnSpc>
                        <a:spcBef>
                          <a:spcPts val="0"/>
                        </a:spcBef>
                        <a:spcAft>
                          <a:spcPts val="0"/>
                        </a:spcAft>
                      </a:pPr>
                      <a:r>
                        <a:rPr lang="en-US" sz="1000" b="0" kern="1200" dirty="0">
                          <a:effectLst/>
                        </a:rPr>
                        <a:t>Word</a:t>
                      </a:r>
                      <a:r>
                        <a:rPr lang="en-US" sz="1000" b="0" kern="1200" baseline="0" dirty="0">
                          <a:effectLst/>
                        </a:rPr>
                        <a:t> 2013 </a:t>
                      </a:r>
                      <a:r>
                        <a:rPr lang="en-US" sz="1000" b="0" kern="1200" dirty="0">
                          <a:effectLst/>
                        </a:rPr>
                        <a:t>Expert</a:t>
                      </a:r>
                      <a:endParaRPr lang="en-US" sz="1000" b="0" kern="1200" dirty="0">
                        <a:solidFill>
                          <a:schemeClr val="bg1"/>
                        </a:solidFill>
                        <a:effectLst/>
                        <a:latin typeface="+mn-lt"/>
                        <a:ea typeface="+mn-ea"/>
                        <a:cs typeface="+mn-cs"/>
                      </a:endParaRPr>
                    </a:p>
                  </a:txBody>
                  <a:tcPr marL="93260" marR="93260" marT="0" marB="0" anchor="ctr"/>
                </a:tc>
                <a:tc>
                  <a:txBody>
                    <a:bodyPr/>
                    <a:lstStyle/>
                    <a:p>
                      <a:pPr marL="0" marR="0" algn="ctr">
                        <a:lnSpc>
                          <a:spcPct val="100000"/>
                        </a:lnSpc>
                        <a:spcBef>
                          <a:spcPts val="0"/>
                        </a:spcBef>
                        <a:spcAft>
                          <a:spcPts val="0"/>
                        </a:spcAft>
                      </a:pPr>
                      <a:r>
                        <a:rPr lang="en-US" sz="1000" b="0" kern="1200" dirty="0">
                          <a:effectLst/>
                        </a:rPr>
                        <a:t>Lesson Plans</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tc>
                  <a:txBody>
                    <a:bodyPr/>
                    <a:lstStyle/>
                    <a:p>
                      <a:pPr marL="0" marR="0" algn="ctr">
                        <a:lnSpc>
                          <a:spcPct val="100000"/>
                        </a:lnSpc>
                        <a:spcBef>
                          <a:spcPts val="0"/>
                        </a:spcBef>
                        <a:spcAft>
                          <a:spcPts val="0"/>
                        </a:spcAft>
                      </a:pPr>
                      <a:r>
                        <a:rPr lang="en-US" sz="800" b="0" kern="1200" dirty="0">
                          <a:effectLst/>
                        </a:rPr>
                        <a:t>DUT, ENU, ARA, CHS, KOR, JPN</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extLst>
                  <a:ext uri="{0D108BD9-81ED-4DB2-BD59-A6C34878D82A}">
                    <a16:rowId xmlns:a16="http://schemas.microsoft.com/office/drawing/2014/main" xmlns="" val="10004"/>
                  </a:ext>
                </a:extLst>
              </a:tr>
              <a:tr h="489091">
                <a:tc>
                  <a:txBody>
                    <a:bodyPr/>
                    <a:lstStyle/>
                    <a:p>
                      <a:pPr marL="0" marR="0" algn="l" defTabSz="685783" rtl="0" eaLnBrk="1" latinLnBrk="0" hangingPunct="1">
                        <a:lnSpc>
                          <a:spcPct val="100000"/>
                        </a:lnSpc>
                        <a:spcBef>
                          <a:spcPts val="0"/>
                        </a:spcBef>
                        <a:spcAft>
                          <a:spcPts val="0"/>
                        </a:spcAft>
                      </a:pPr>
                      <a:r>
                        <a:rPr lang="en-US" sz="1000" b="0" kern="1200" dirty="0">
                          <a:effectLst/>
                        </a:rPr>
                        <a:t>Excel 2013 Essentials and Expert</a:t>
                      </a:r>
                      <a:endParaRPr lang="en-US" sz="1000" b="0" kern="1200" dirty="0">
                        <a:solidFill>
                          <a:schemeClr val="bg1"/>
                        </a:solidFill>
                        <a:effectLst/>
                        <a:latin typeface="+mn-lt"/>
                        <a:ea typeface="+mn-ea"/>
                        <a:cs typeface="+mn-cs"/>
                      </a:endParaRPr>
                    </a:p>
                  </a:txBody>
                  <a:tcPr marL="93260" marR="93260" marT="0" marB="0" anchor="ctr"/>
                </a:tc>
                <a:tc>
                  <a:txBody>
                    <a:bodyPr/>
                    <a:lstStyle/>
                    <a:p>
                      <a:pPr marL="0" marR="0" algn="ctr">
                        <a:lnSpc>
                          <a:spcPct val="100000"/>
                        </a:lnSpc>
                        <a:spcBef>
                          <a:spcPts val="0"/>
                        </a:spcBef>
                        <a:spcAft>
                          <a:spcPts val="0"/>
                        </a:spcAft>
                      </a:pPr>
                      <a:r>
                        <a:rPr lang="en-US" sz="1000" b="0" kern="1200" dirty="0">
                          <a:effectLst/>
                        </a:rPr>
                        <a:t>MOAC</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tc>
                  <a:txBody>
                    <a:bodyPr/>
                    <a:lstStyle/>
                    <a:p>
                      <a:pPr marL="0" marR="0" algn="ctr">
                        <a:lnSpc>
                          <a:spcPct val="100000"/>
                        </a:lnSpc>
                        <a:spcBef>
                          <a:spcPts val="0"/>
                        </a:spcBef>
                        <a:spcAft>
                          <a:spcPts val="0"/>
                        </a:spcAft>
                      </a:pPr>
                      <a:r>
                        <a:rPr lang="en-US" sz="800" b="0" kern="1200" dirty="0">
                          <a:effectLst/>
                        </a:rPr>
                        <a:t>LAS, PTB, FRA, DEU</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extLst>
                  <a:ext uri="{0D108BD9-81ED-4DB2-BD59-A6C34878D82A}">
                    <a16:rowId xmlns:a16="http://schemas.microsoft.com/office/drawing/2014/main" xmlns="" val="10005"/>
                  </a:ext>
                </a:extLst>
              </a:tr>
              <a:tr h="489091">
                <a:tc>
                  <a:txBody>
                    <a:bodyPr/>
                    <a:lstStyle/>
                    <a:p>
                      <a:pPr marL="0" marR="0">
                        <a:lnSpc>
                          <a:spcPct val="100000"/>
                        </a:lnSpc>
                        <a:spcBef>
                          <a:spcPts val="0"/>
                        </a:spcBef>
                        <a:spcAft>
                          <a:spcPts val="0"/>
                        </a:spcAft>
                      </a:pPr>
                      <a:r>
                        <a:rPr lang="en-US" sz="1000" b="0" kern="1200" dirty="0">
                          <a:effectLst/>
                        </a:rPr>
                        <a:t>Excel 2013 Expert </a:t>
                      </a:r>
                      <a:endParaRPr lang="en-US" sz="1000" b="0" kern="1200" dirty="0">
                        <a:solidFill>
                          <a:schemeClr val="bg1"/>
                        </a:solidFill>
                        <a:effectLst/>
                        <a:latin typeface="+mn-lt"/>
                        <a:ea typeface="+mn-ea"/>
                        <a:cs typeface="+mn-cs"/>
                      </a:endParaRPr>
                    </a:p>
                  </a:txBody>
                  <a:tcPr marL="93260" marR="93260" marT="0" marB="0" anchor="ctr"/>
                </a:tc>
                <a:tc>
                  <a:txBody>
                    <a:bodyPr/>
                    <a:lstStyle/>
                    <a:p>
                      <a:pPr marL="0" marR="0" algn="ctr">
                        <a:lnSpc>
                          <a:spcPct val="100000"/>
                        </a:lnSpc>
                        <a:spcBef>
                          <a:spcPts val="0"/>
                        </a:spcBef>
                        <a:spcAft>
                          <a:spcPts val="0"/>
                        </a:spcAft>
                      </a:pPr>
                      <a:r>
                        <a:rPr lang="en-US" sz="1000" b="0" kern="1200" dirty="0">
                          <a:effectLst/>
                        </a:rPr>
                        <a:t>Lesson Plans</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tc>
                  <a:txBody>
                    <a:bodyPr/>
                    <a:lstStyle/>
                    <a:p>
                      <a:pPr marL="0" marR="0" algn="ctr">
                        <a:lnSpc>
                          <a:spcPct val="100000"/>
                        </a:lnSpc>
                        <a:spcBef>
                          <a:spcPts val="0"/>
                        </a:spcBef>
                        <a:spcAft>
                          <a:spcPts val="0"/>
                        </a:spcAft>
                      </a:pPr>
                      <a:r>
                        <a:rPr lang="es-CO" sz="800" b="0" kern="1200" dirty="0">
                          <a:effectLst/>
                        </a:rPr>
                        <a:t>DUT, ENU, </a:t>
                      </a:r>
                      <a:r>
                        <a:rPr lang="en-US" sz="800" b="0" kern="1200" dirty="0">
                          <a:effectLst/>
                        </a:rPr>
                        <a:t>ARA, CHS, KOR, JPN</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extLst>
                  <a:ext uri="{0D108BD9-81ED-4DB2-BD59-A6C34878D82A}">
                    <a16:rowId xmlns:a16="http://schemas.microsoft.com/office/drawing/2014/main" xmlns="" val="10006"/>
                  </a:ext>
                </a:extLst>
              </a:tr>
              <a:tr h="1007463">
                <a:tc>
                  <a:txBody>
                    <a:bodyPr/>
                    <a:lstStyle/>
                    <a:p>
                      <a:pPr marL="0" marR="0" algn="l" defTabSz="685783" rtl="0" eaLnBrk="1" latinLnBrk="0" hangingPunct="1">
                        <a:lnSpc>
                          <a:spcPct val="100000"/>
                        </a:lnSpc>
                        <a:spcBef>
                          <a:spcPts val="0"/>
                        </a:spcBef>
                        <a:spcAft>
                          <a:spcPts val="0"/>
                        </a:spcAft>
                      </a:pPr>
                      <a:r>
                        <a:rPr lang="en-US" sz="1000" b="0" kern="1200" dirty="0">
                          <a:effectLst/>
                        </a:rPr>
                        <a:t>PowerPoint 2013 Essentials</a:t>
                      </a:r>
                      <a:endParaRPr lang="en-US" sz="1000" b="0" kern="1200" dirty="0">
                        <a:solidFill>
                          <a:schemeClr val="bg1"/>
                        </a:solidFill>
                        <a:effectLst/>
                        <a:latin typeface="+mn-lt"/>
                        <a:ea typeface="+mn-ea"/>
                        <a:cs typeface="+mn-cs"/>
                      </a:endParaRPr>
                    </a:p>
                  </a:txBody>
                  <a:tcPr marL="93260" marR="93260" marT="0" marB="0" anchor="ctr"/>
                </a:tc>
                <a:tc>
                  <a:txBody>
                    <a:bodyPr/>
                    <a:lstStyle/>
                    <a:p>
                      <a:pPr marL="0" marR="0" algn="ctr">
                        <a:lnSpc>
                          <a:spcPct val="100000"/>
                        </a:lnSpc>
                        <a:spcBef>
                          <a:spcPts val="0"/>
                        </a:spcBef>
                        <a:spcAft>
                          <a:spcPts val="0"/>
                        </a:spcAft>
                      </a:pPr>
                      <a:r>
                        <a:rPr lang="en-US" sz="1000" b="0" kern="1200" dirty="0">
                          <a:effectLst/>
                        </a:rPr>
                        <a:t>MOAC</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tc>
                  <a:txBody>
                    <a:bodyPr/>
                    <a:lstStyle/>
                    <a:p>
                      <a:pPr marL="0" marR="0" algn="ctr">
                        <a:lnSpc>
                          <a:spcPct val="100000"/>
                        </a:lnSpc>
                        <a:spcBef>
                          <a:spcPts val="0"/>
                        </a:spcBef>
                        <a:spcAft>
                          <a:spcPts val="0"/>
                        </a:spcAft>
                      </a:pPr>
                      <a:r>
                        <a:rPr lang="en-US" sz="800" b="0" kern="1200" dirty="0">
                          <a:effectLst/>
                        </a:rPr>
                        <a:t>LAS, PTB, FRA, DEU</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extLst>
                  <a:ext uri="{0D108BD9-81ED-4DB2-BD59-A6C34878D82A}">
                    <a16:rowId xmlns:a16="http://schemas.microsoft.com/office/drawing/2014/main" xmlns="" val="10007"/>
                  </a:ext>
                </a:extLst>
              </a:tr>
              <a:tr h="503730">
                <a:tc>
                  <a:txBody>
                    <a:bodyPr/>
                    <a:lstStyle/>
                    <a:p>
                      <a:pPr marL="0" marR="0" algn="l" defTabSz="685783" rtl="0" eaLnBrk="1" latinLnBrk="0" hangingPunct="1">
                        <a:lnSpc>
                          <a:spcPct val="100000"/>
                        </a:lnSpc>
                        <a:spcBef>
                          <a:spcPts val="0"/>
                        </a:spcBef>
                        <a:spcAft>
                          <a:spcPts val="0"/>
                        </a:spcAft>
                      </a:pPr>
                      <a:r>
                        <a:rPr lang="en-US" sz="1000" b="0" kern="1200" dirty="0">
                          <a:effectLst/>
                        </a:rPr>
                        <a:t>Microsoft Office 365 Essentials</a:t>
                      </a:r>
                      <a:endParaRPr lang="en-US" sz="1000" b="0" kern="1200" dirty="0">
                        <a:solidFill>
                          <a:schemeClr val="bg1"/>
                        </a:solidFill>
                        <a:effectLst/>
                        <a:latin typeface="+mn-lt"/>
                        <a:ea typeface="+mn-ea"/>
                        <a:cs typeface="+mn-cs"/>
                      </a:endParaRPr>
                    </a:p>
                  </a:txBody>
                  <a:tcPr marL="93260" marR="93260" marT="0" marB="0" anchor="ctr"/>
                </a:tc>
                <a:tc>
                  <a:txBody>
                    <a:bodyPr/>
                    <a:lstStyle/>
                    <a:p>
                      <a:pPr marL="0" marR="0" algn="ctr">
                        <a:lnSpc>
                          <a:spcPct val="100000"/>
                        </a:lnSpc>
                        <a:spcBef>
                          <a:spcPts val="0"/>
                        </a:spcBef>
                        <a:spcAft>
                          <a:spcPts val="0"/>
                        </a:spcAft>
                      </a:pPr>
                      <a:r>
                        <a:rPr lang="en-US" sz="1000" b="0" kern="1200" dirty="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tc>
                  <a:txBody>
                    <a:bodyPr/>
                    <a:lstStyle/>
                    <a:p>
                      <a:pPr marL="0" marR="0" algn="ctr">
                        <a:lnSpc>
                          <a:spcPct val="100000"/>
                        </a:lnSpc>
                        <a:spcBef>
                          <a:spcPts val="0"/>
                        </a:spcBef>
                        <a:spcAft>
                          <a:spcPts val="0"/>
                        </a:spcAft>
                      </a:pPr>
                      <a:r>
                        <a:rPr lang="es-CO" sz="800" b="0" kern="1200" dirty="0">
                          <a:effectLst/>
                        </a:rPr>
                        <a:t>ARA, PTB, CHS, DEU, DUT, FRA, JPN, KOR, LAS, RUS</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extLst>
                  <a:ext uri="{0D108BD9-81ED-4DB2-BD59-A6C34878D82A}">
                    <a16:rowId xmlns:a16="http://schemas.microsoft.com/office/drawing/2014/main" xmlns="" val="10008"/>
                  </a:ext>
                </a:extLst>
              </a:tr>
              <a:tr h="503730">
                <a:tc>
                  <a:txBody>
                    <a:bodyPr/>
                    <a:lstStyle/>
                    <a:p>
                      <a:pPr marL="0" marR="0" algn="l" defTabSz="685783" rtl="0" eaLnBrk="1" latinLnBrk="0" hangingPunct="1">
                        <a:lnSpc>
                          <a:spcPct val="100000"/>
                        </a:lnSpc>
                        <a:spcBef>
                          <a:spcPts val="0"/>
                        </a:spcBef>
                        <a:spcAft>
                          <a:spcPts val="0"/>
                        </a:spcAft>
                      </a:pPr>
                      <a:r>
                        <a:rPr lang="en-US" sz="1000" b="0" kern="1200" dirty="0">
                          <a:effectLst/>
                        </a:rPr>
                        <a:t>Microsoft Office Online Essentials</a:t>
                      </a:r>
                      <a:endParaRPr lang="en-US" sz="1000" b="0" kern="1200" dirty="0">
                        <a:solidFill>
                          <a:schemeClr val="bg1"/>
                        </a:solidFill>
                        <a:effectLst/>
                        <a:latin typeface="+mn-lt"/>
                        <a:ea typeface="+mn-ea"/>
                        <a:cs typeface="+mn-cs"/>
                      </a:endParaRPr>
                    </a:p>
                  </a:txBody>
                  <a:tcPr marL="93260" marR="93260" marT="0" marB="0" anchor="ctr"/>
                </a:tc>
                <a:tc>
                  <a:txBody>
                    <a:bodyPr/>
                    <a:lstStyle/>
                    <a:p>
                      <a:pPr marL="0" marR="0" algn="ctr">
                        <a:lnSpc>
                          <a:spcPct val="100000"/>
                        </a:lnSpc>
                        <a:spcBef>
                          <a:spcPts val="0"/>
                        </a:spcBef>
                        <a:spcAft>
                          <a:spcPts val="0"/>
                        </a:spcAft>
                      </a:pPr>
                      <a:r>
                        <a:rPr lang="en-US" sz="1000" b="0" kern="1200" dirty="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tc>
                  <a:txBody>
                    <a:bodyPr/>
                    <a:lstStyle/>
                    <a:p>
                      <a:pPr marL="0" marR="0" algn="ctr">
                        <a:lnSpc>
                          <a:spcPct val="100000"/>
                        </a:lnSpc>
                        <a:spcBef>
                          <a:spcPts val="0"/>
                        </a:spcBef>
                        <a:spcAft>
                          <a:spcPts val="0"/>
                        </a:spcAft>
                      </a:pPr>
                      <a:r>
                        <a:rPr lang="es-CO" sz="800" b="0" kern="1200" dirty="0">
                          <a:effectLst/>
                        </a:rPr>
                        <a:t>ARA, PTB, CHS, DEU, DUT, FRA, JPN, KOR, LAS, RUS</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extLst>
                  <a:ext uri="{0D108BD9-81ED-4DB2-BD59-A6C34878D82A}">
                    <a16:rowId xmlns:a16="http://schemas.microsoft.com/office/drawing/2014/main" xmlns="" val="10009"/>
                  </a:ext>
                </a:extLst>
              </a:tr>
              <a:tr h="402141">
                <a:tc>
                  <a:txBody>
                    <a:bodyPr/>
                    <a:lstStyle/>
                    <a:p>
                      <a:pPr marL="0" marR="0" algn="l" defTabSz="685783" rtl="0" eaLnBrk="1" latinLnBrk="0" hangingPunct="1">
                        <a:lnSpc>
                          <a:spcPct val="100000"/>
                        </a:lnSpc>
                        <a:spcBef>
                          <a:spcPts val="0"/>
                        </a:spcBef>
                        <a:spcAft>
                          <a:spcPts val="0"/>
                        </a:spcAft>
                      </a:pPr>
                      <a:r>
                        <a:rPr lang="en-US" sz="1000" b="0" kern="1200" dirty="0">
                          <a:effectLst/>
                        </a:rPr>
                        <a:t>Skype</a:t>
                      </a:r>
                      <a:endParaRPr lang="en-US" sz="1000" b="0" kern="1200" dirty="0">
                        <a:solidFill>
                          <a:schemeClr val="bg1"/>
                        </a:solidFill>
                        <a:effectLst/>
                        <a:latin typeface="+mn-lt"/>
                        <a:ea typeface="+mn-ea"/>
                        <a:cs typeface="+mn-cs"/>
                      </a:endParaRPr>
                    </a:p>
                  </a:txBody>
                  <a:tcPr marL="93260" marR="93260" marT="0" marB="0" anchor="ctr"/>
                </a:tc>
                <a:tc>
                  <a:txBody>
                    <a:bodyPr/>
                    <a:lstStyle/>
                    <a:p>
                      <a:pPr marL="0" marR="0" algn="ctr">
                        <a:lnSpc>
                          <a:spcPct val="100000"/>
                        </a:lnSpc>
                        <a:spcBef>
                          <a:spcPts val="0"/>
                        </a:spcBef>
                        <a:spcAft>
                          <a:spcPts val="0"/>
                        </a:spcAft>
                      </a:pPr>
                      <a:r>
                        <a:rPr lang="en-US" sz="1000" b="0" kern="1200" dirty="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tc>
                  <a:txBody>
                    <a:bodyPr/>
                    <a:lstStyle/>
                    <a:p>
                      <a:pPr marL="0" marR="0" algn="ctr" defTabSz="685783" rtl="0" eaLnBrk="1" latinLnBrk="0" hangingPunct="1">
                        <a:lnSpc>
                          <a:spcPct val="100000"/>
                        </a:lnSpc>
                        <a:spcBef>
                          <a:spcPts val="0"/>
                        </a:spcBef>
                        <a:spcAft>
                          <a:spcPts val="0"/>
                        </a:spcAft>
                      </a:pPr>
                      <a:r>
                        <a:rPr lang="en-US" sz="800" b="0" kern="1200" dirty="0">
                          <a:effectLst/>
                        </a:rPr>
                        <a:t>ENU</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extLst>
                  <a:ext uri="{0D108BD9-81ED-4DB2-BD59-A6C34878D82A}">
                    <a16:rowId xmlns:a16="http://schemas.microsoft.com/office/drawing/2014/main" xmlns="" val="10010"/>
                  </a:ext>
                </a:extLst>
              </a:tr>
              <a:tr h="402141">
                <a:tc>
                  <a:txBody>
                    <a:bodyPr/>
                    <a:lstStyle/>
                    <a:p>
                      <a:pPr marL="0" marR="0" algn="l" defTabSz="685783" rtl="0" eaLnBrk="1" latinLnBrk="0" hangingPunct="1">
                        <a:lnSpc>
                          <a:spcPct val="100000"/>
                        </a:lnSpc>
                        <a:spcBef>
                          <a:spcPts val="0"/>
                        </a:spcBef>
                        <a:spcAft>
                          <a:spcPts val="0"/>
                        </a:spcAft>
                      </a:pPr>
                      <a:r>
                        <a:rPr lang="en-US" sz="1000" b="0" kern="1200" dirty="0">
                          <a:effectLst/>
                        </a:rPr>
                        <a:t>Office Mobile/Android</a:t>
                      </a:r>
                      <a:endParaRPr lang="en-US" sz="1000" b="0" kern="1200" dirty="0">
                        <a:solidFill>
                          <a:schemeClr val="bg1"/>
                        </a:solidFill>
                        <a:effectLst/>
                        <a:latin typeface="+mn-lt"/>
                        <a:ea typeface="+mn-ea"/>
                        <a:cs typeface="+mn-cs"/>
                      </a:endParaRPr>
                    </a:p>
                  </a:txBody>
                  <a:tcPr marL="93260" marR="93260" marT="0" marB="0" anchor="ctr"/>
                </a:tc>
                <a:tc>
                  <a:txBody>
                    <a:bodyPr/>
                    <a:lstStyle/>
                    <a:p>
                      <a:pPr marL="0" marR="0" algn="ctr">
                        <a:lnSpc>
                          <a:spcPct val="100000"/>
                        </a:lnSpc>
                        <a:spcBef>
                          <a:spcPts val="0"/>
                        </a:spcBef>
                        <a:spcAft>
                          <a:spcPts val="0"/>
                        </a:spcAft>
                      </a:pPr>
                      <a:r>
                        <a:rPr lang="en-US" sz="1000" b="0" kern="1200" dirty="0">
                          <a:effectLst/>
                        </a:rPr>
                        <a:t>Interactive Online</a:t>
                      </a:r>
                      <a:endParaRPr lang="en-US" sz="10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tc>
                  <a:txBody>
                    <a:bodyPr/>
                    <a:lstStyle/>
                    <a:p>
                      <a:pPr marL="0" marR="0" algn="ctr" defTabSz="685783" rtl="0" eaLnBrk="1" latinLnBrk="0" hangingPunct="1">
                        <a:lnSpc>
                          <a:spcPct val="100000"/>
                        </a:lnSpc>
                        <a:spcBef>
                          <a:spcPts val="0"/>
                        </a:spcBef>
                        <a:spcAft>
                          <a:spcPts val="0"/>
                        </a:spcAft>
                      </a:pPr>
                      <a:r>
                        <a:rPr lang="en-US" sz="800" b="0" kern="1200" dirty="0">
                          <a:effectLst/>
                        </a:rPr>
                        <a:t>ENU</a:t>
                      </a:r>
                      <a:endParaRPr lang="en-US" sz="800" b="0" kern="1200" dirty="0">
                        <a:solidFill>
                          <a:srgbClr val="333F50"/>
                        </a:solidFill>
                        <a:effectLst/>
                        <a:latin typeface="Segoe UI" panose="020B0502040204020203" pitchFamily="34" charset="0"/>
                        <a:ea typeface="Calibri" panose="020F0502020204030204" pitchFamily="34" charset="0"/>
                        <a:cs typeface="+mn-cs"/>
                      </a:endParaRPr>
                    </a:p>
                  </a:txBody>
                  <a:tcPr marL="93260" marR="93260" marT="0"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181306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7589838" y="0"/>
            <a:ext cx="4846637" cy="6994525"/>
          </a:xfrm>
          <a:prstGeom prst="rect">
            <a:avLst/>
          </a:prstGeom>
          <a:blipFill>
            <a:blip r:embed="rId3" cstate="screen">
              <a:extLst>
                <a:ext uri="{28A0092B-C50C-407E-A947-70E740481C1C}">
                  <a14:useLocalDpi xmlns:a14="http://schemas.microsoft.com/office/drawing/2010/main"/>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a:spLocks/>
          </p:cNvSpPr>
          <p:nvPr/>
        </p:nvSpPr>
        <p:spPr bwMode="ltGray">
          <a:xfrm>
            <a:off x="10101300" y="206333"/>
            <a:ext cx="2103120" cy="2103120"/>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56" tIns="146304" rIns="186556" bIns="146304" numCol="1" spcCol="0" rtlCol="0" fromWordArt="0" anchor="t" anchorCtr="0" forceAA="0" compatLnSpc="1">
            <a:prstTxWarp prst="textNoShape">
              <a:avLst/>
            </a:prstTxWarp>
            <a:noAutofit/>
          </a:bodyPr>
          <a:lstStyle/>
          <a:p>
            <a:r>
              <a:rPr lang="en-US" sz="1600" b="1" dirty="0">
                <a:solidFill>
                  <a:schemeClr val="bg1"/>
                </a:solidFill>
              </a:rPr>
              <a:t>91% </a:t>
            </a:r>
            <a:r>
              <a:rPr lang="en-US" sz="1600" dirty="0">
                <a:solidFill>
                  <a:schemeClr val="bg1"/>
                </a:solidFill>
              </a:rPr>
              <a:t>of hiring managers </a:t>
            </a:r>
            <a:br>
              <a:rPr lang="en-US" sz="1600" dirty="0">
                <a:solidFill>
                  <a:schemeClr val="bg1"/>
                </a:solidFill>
              </a:rPr>
            </a:br>
            <a:r>
              <a:rPr lang="en-US" sz="1600" dirty="0">
                <a:solidFill>
                  <a:schemeClr val="bg1"/>
                </a:solidFill>
              </a:rPr>
              <a:t>consider employee certification as a criterion for hiring</a:t>
            </a:r>
            <a:r>
              <a:rPr lang="en-US" sz="1600" baseline="30000" dirty="0">
                <a:solidFill>
                  <a:schemeClr val="bg1"/>
                </a:solidFill>
              </a:rPr>
              <a:t>2</a:t>
            </a:r>
          </a:p>
        </p:txBody>
      </p:sp>
      <p:sp>
        <p:nvSpPr>
          <p:cNvPr id="7" name="Title 1"/>
          <p:cNvSpPr txBox="1">
            <a:spLocks/>
          </p:cNvSpPr>
          <p:nvPr/>
        </p:nvSpPr>
        <p:spPr>
          <a:xfrm>
            <a:off x="449777" y="391163"/>
            <a:ext cx="11704320" cy="738664"/>
          </a:xfrm>
          <a:prstGeom prst="rect">
            <a:avLst/>
          </a:prstGeom>
        </p:spPr>
        <p:txBody>
          <a:bodyPr vert="horz" wrap="square" lIns="0" tIns="0" rIns="0" bIns="0" rtlCol="0" anchor="t">
            <a:spAutoFit/>
          </a:bodyPr>
          <a:lstStyle>
            <a:lvl1pPr algn="r" defTabSz="932742" rtl="0" eaLnBrk="1" latinLnBrk="0" hangingPunct="1">
              <a:lnSpc>
                <a:spcPct val="100000"/>
              </a:lnSpc>
              <a:spcBef>
                <a:spcPct val="0"/>
              </a:spcBef>
              <a:buNone/>
              <a:defRPr lang="en-US" sz="2800" b="0" kern="1200" cap="none" spc="-30" baseline="0">
                <a:ln w="3175">
                  <a:noFill/>
                </a:ln>
                <a:solidFill>
                  <a:schemeClr val="tx1">
                    <a:lumMod val="50000"/>
                  </a:schemeClr>
                </a:solidFill>
                <a:effectLst/>
                <a:latin typeface="+mj-lt"/>
                <a:ea typeface="+mn-ea"/>
                <a:cs typeface="Segoe UI" pitchFamily="34" charset="0"/>
              </a:defRPr>
            </a:lvl1pPr>
          </a:lstStyle>
          <a:p>
            <a:pPr lvl="0" algn="l">
              <a:spcBef>
                <a:spcPts val="0"/>
              </a:spcBef>
            </a:pPr>
            <a:r>
              <a:rPr lang="en-US" sz="4800" spc="-70" dirty="0">
                <a:solidFill>
                  <a:srgbClr val="107C10"/>
                </a:solidFill>
              </a:rPr>
              <a:t>Jump Start Careers</a:t>
            </a:r>
            <a:endParaRPr lang="en-US" sz="1800" spc="0" dirty="0">
              <a:ln>
                <a:noFill/>
              </a:ln>
              <a:solidFill>
                <a:srgbClr val="505050"/>
              </a:solidFill>
              <a:latin typeface="Segoe UI"/>
              <a:cs typeface="+mn-cs"/>
            </a:endParaRPr>
          </a:p>
        </p:txBody>
      </p:sp>
      <p:sp>
        <p:nvSpPr>
          <p:cNvPr id="20" name="Text Placeholder 2"/>
          <p:cNvSpPr txBox="1">
            <a:spLocks/>
          </p:cNvSpPr>
          <p:nvPr/>
        </p:nvSpPr>
        <p:spPr>
          <a:xfrm>
            <a:off x="365760" y="1160496"/>
            <a:ext cx="10637728" cy="949961"/>
          </a:xfrm>
          <a:prstGeom prst="rect">
            <a:avLst/>
          </a:prstGeom>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chemeClr val="tx1"/>
                </a:solidFill>
                <a:latin typeface="+mj-lt"/>
                <a:cs typeface="Segoe UI Light"/>
              </a:rPr>
              <a:t>Provide future generations the advantage </a:t>
            </a:r>
            <a:br>
              <a:rPr lang="en-US" sz="2800" dirty="0">
                <a:solidFill>
                  <a:schemeClr val="tx1"/>
                </a:solidFill>
                <a:latin typeface="+mj-lt"/>
                <a:cs typeface="Segoe UI Light"/>
              </a:rPr>
            </a:br>
            <a:r>
              <a:rPr lang="en-US" sz="2800" dirty="0">
                <a:solidFill>
                  <a:schemeClr val="tx1"/>
                </a:solidFill>
                <a:latin typeface="+mj-lt"/>
                <a:cs typeface="Segoe UI Light"/>
              </a:rPr>
              <a:t>they need to lead the way</a:t>
            </a:r>
          </a:p>
        </p:txBody>
      </p:sp>
      <p:sp>
        <p:nvSpPr>
          <p:cNvPr id="21" name="TextBox 20"/>
          <p:cNvSpPr txBox="1"/>
          <p:nvPr/>
        </p:nvSpPr>
        <p:spPr>
          <a:xfrm>
            <a:off x="365760" y="6255944"/>
            <a:ext cx="6392121" cy="646331"/>
          </a:xfrm>
          <a:prstGeom prst="rect">
            <a:avLst/>
          </a:prstGeom>
          <a:noFill/>
        </p:spPr>
        <p:txBody>
          <a:bodyPr wrap="square" lIns="91440" tIns="91440" rIns="91440" bIns="91440" rtlCol="0">
            <a:spAutoFit/>
          </a:bodyPr>
          <a:lstStyle/>
          <a:p>
            <a:pPr marL="0" lvl="1">
              <a:spcBef>
                <a:spcPts val="600"/>
              </a:spcBef>
              <a:buSzPct val="90000"/>
            </a:pPr>
            <a:r>
              <a:rPr lang="en-US" sz="1000" baseline="30000" dirty="0">
                <a:solidFill>
                  <a:schemeClr val="tx1">
                    <a:lumMod val="60000"/>
                    <a:lumOff val="40000"/>
                  </a:schemeClr>
                </a:solidFill>
              </a:rPr>
              <a:t>1</a:t>
            </a:r>
            <a:r>
              <a:rPr lang="en-US" sz="1000" dirty="0">
                <a:solidFill>
                  <a:schemeClr val="tx1">
                    <a:lumMod val="60000"/>
                    <a:lumOff val="40000"/>
                  </a:schemeClr>
                </a:solidFill>
              </a:rPr>
              <a:t> Source: Bureau of Labor Statistics’ Occupational Outlook Handbook and Career Guide to Industries</a:t>
            </a:r>
          </a:p>
          <a:p>
            <a:pPr defTabSz="847179">
              <a:defRPr/>
            </a:pPr>
            <a:r>
              <a:rPr lang="en-US" sz="1000" spc="-64" baseline="30000" dirty="0">
                <a:solidFill>
                  <a:schemeClr val="tx1">
                    <a:lumMod val="60000"/>
                    <a:lumOff val="40000"/>
                  </a:schemeClr>
                </a:solidFill>
              </a:rPr>
              <a:t>2</a:t>
            </a:r>
            <a:r>
              <a:rPr lang="en-US" sz="1000" spc="-64" dirty="0">
                <a:solidFill>
                  <a:schemeClr val="tx1">
                    <a:lumMod val="60000"/>
                    <a:lumOff val="40000"/>
                  </a:schemeClr>
                </a:solidFill>
              </a:rPr>
              <a:t> Pearson VUE 2015 Value of IT Certification Survey : https://home.pearsonvue.com/Test-Owner/Industries-served/value-of-certification.aspx</a:t>
            </a:r>
          </a:p>
        </p:txBody>
      </p:sp>
      <p:sp>
        <p:nvSpPr>
          <p:cNvPr id="38" name="Plus 37"/>
          <p:cNvSpPr/>
          <p:nvPr/>
        </p:nvSpPr>
        <p:spPr bwMode="auto">
          <a:xfrm>
            <a:off x="2337375" y="3031715"/>
            <a:ext cx="411480" cy="411480"/>
          </a:xfrm>
          <a:prstGeom prst="mathPlus">
            <a:avLst>
              <a:gd name="adj1" fmla="val 18213"/>
            </a:avLst>
          </a:prstGeom>
          <a:solidFill>
            <a:srgbClr val="CDCED0"/>
          </a:solidFill>
          <a:ln w="603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39" name="Group 38"/>
          <p:cNvGrpSpPr>
            <a:grpSpLocks noChangeAspect="1"/>
          </p:cNvGrpSpPr>
          <p:nvPr/>
        </p:nvGrpSpPr>
        <p:grpSpPr>
          <a:xfrm>
            <a:off x="4682660" y="3126388"/>
            <a:ext cx="365760" cy="222135"/>
            <a:chOff x="7774825" y="2401946"/>
            <a:chExt cx="808173" cy="490822"/>
          </a:xfrm>
          <a:solidFill>
            <a:srgbClr val="CDCED0"/>
          </a:solidFill>
        </p:grpSpPr>
        <p:sp>
          <p:nvSpPr>
            <p:cNvPr id="40" name="Rectangle 39"/>
            <p:cNvSpPr/>
            <p:nvPr/>
          </p:nvSpPr>
          <p:spPr bwMode="auto">
            <a:xfrm>
              <a:off x="7774825" y="2401946"/>
              <a:ext cx="808173" cy="155673"/>
            </a:xfrm>
            <a:prstGeom prst="rect">
              <a:avLst/>
            </a:prstGeom>
            <a:grpFill/>
            <a:ln w="603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1" name="Rectangle 40"/>
            <p:cNvSpPr/>
            <p:nvPr/>
          </p:nvSpPr>
          <p:spPr bwMode="auto">
            <a:xfrm>
              <a:off x="7774825" y="2737095"/>
              <a:ext cx="808173" cy="155673"/>
            </a:xfrm>
            <a:prstGeom prst="rect">
              <a:avLst/>
            </a:prstGeom>
            <a:grpFill/>
            <a:ln w="603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42" name="TextBox 41"/>
          <p:cNvSpPr txBox="1"/>
          <p:nvPr/>
        </p:nvSpPr>
        <p:spPr>
          <a:xfrm>
            <a:off x="455847" y="2311400"/>
            <a:ext cx="1852110" cy="1852110"/>
          </a:xfrm>
          <a:prstGeom prst="rect">
            <a:avLst/>
          </a:prstGeom>
          <a:solidFill>
            <a:schemeClr val="tx2">
              <a:alpha val="90000"/>
            </a:schemeClr>
          </a:solidFill>
        </p:spPr>
        <p:txBody>
          <a:bodyPr wrap="square" lIns="182880" tIns="146304" rIns="182880" bIns="146304" rtlCol="0" anchor="t" anchorCtr="0">
            <a:noAutofit/>
          </a:bodyPr>
          <a:lstStyle/>
          <a:p>
            <a:pPr>
              <a:lnSpc>
                <a:spcPct val="90000"/>
              </a:lnSpc>
              <a:spcAft>
                <a:spcPts val="1792"/>
              </a:spcAft>
            </a:pPr>
            <a:r>
              <a:rPr lang="en-US" sz="1400" dirty="0">
                <a:solidFill>
                  <a:schemeClr val="bg1"/>
                </a:solidFill>
                <a:cs typeface="Segoe UI"/>
              </a:rPr>
              <a:t>Microsoft </a:t>
            </a:r>
            <a:br>
              <a:rPr lang="en-US" sz="1400" dirty="0">
                <a:solidFill>
                  <a:schemeClr val="bg1"/>
                </a:solidFill>
                <a:cs typeface="Segoe UI"/>
              </a:rPr>
            </a:br>
            <a:r>
              <a:rPr lang="en-US" sz="1400" dirty="0">
                <a:solidFill>
                  <a:schemeClr val="bg1"/>
                </a:solidFill>
                <a:cs typeface="Segoe UI"/>
              </a:rPr>
              <a:t>Imagine Academy</a:t>
            </a:r>
            <a:endParaRPr lang="en-US" sz="1400" dirty="0">
              <a:solidFill>
                <a:schemeClr val="bg1"/>
              </a:solidFill>
              <a:latin typeface="Segoe UI"/>
              <a:cs typeface="Segoe UI"/>
            </a:endParaRPr>
          </a:p>
        </p:txBody>
      </p:sp>
      <p:sp>
        <p:nvSpPr>
          <p:cNvPr id="43" name="TextBox 42"/>
          <p:cNvSpPr txBox="1"/>
          <p:nvPr/>
        </p:nvSpPr>
        <p:spPr>
          <a:xfrm>
            <a:off x="2778272" y="2311400"/>
            <a:ext cx="1852110" cy="1852110"/>
          </a:xfrm>
          <a:prstGeom prst="rect">
            <a:avLst/>
          </a:prstGeom>
          <a:solidFill>
            <a:schemeClr val="accent3">
              <a:alpha val="90000"/>
            </a:schemeClr>
          </a:solidFill>
        </p:spPr>
        <p:txBody>
          <a:bodyPr wrap="square" lIns="182880" tIns="146304" rIns="182880" bIns="146304" rtlCol="0" anchor="t" anchorCtr="0">
            <a:noAutofit/>
          </a:bodyPr>
          <a:lstStyle/>
          <a:p>
            <a:pPr>
              <a:lnSpc>
                <a:spcPct val="90000"/>
              </a:lnSpc>
              <a:spcAft>
                <a:spcPts val="1792"/>
              </a:spcAft>
            </a:pPr>
            <a:r>
              <a:rPr lang="en-US" sz="1400">
                <a:solidFill>
                  <a:schemeClr val="bg1"/>
                </a:solidFill>
                <a:cs typeface="Segoe UI"/>
              </a:rPr>
              <a:t>Certification</a:t>
            </a:r>
            <a:endParaRPr lang="en-US" sz="1400" dirty="0">
              <a:solidFill>
                <a:schemeClr val="bg1"/>
              </a:solidFill>
              <a:latin typeface="Segoe UI"/>
              <a:cs typeface="Segoe UI"/>
            </a:endParaRPr>
          </a:p>
        </p:txBody>
      </p:sp>
      <p:sp>
        <p:nvSpPr>
          <p:cNvPr id="44" name="TextBox 43"/>
          <p:cNvSpPr txBox="1"/>
          <p:nvPr/>
        </p:nvSpPr>
        <p:spPr>
          <a:xfrm>
            <a:off x="5100697" y="2311400"/>
            <a:ext cx="1852110" cy="1852110"/>
          </a:xfrm>
          <a:prstGeom prst="rect">
            <a:avLst/>
          </a:prstGeom>
          <a:solidFill>
            <a:schemeClr val="accent2">
              <a:alpha val="90000"/>
            </a:schemeClr>
          </a:solidFill>
        </p:spPr>
        <p:txBody>
          <a:bodyPr wrap="square" lIns="182880" tIns="146304" rIns="182880" bIns="146304" rtlCol="0" anchor="t" anchorCtr="0">
            <a:noAutofit/>
          </a:bodyPr>
          <a:lstStyle/>
          <a:p>
            <a:pPr>
              <a:lnSpc>
                <a:spcPct val="90000"/>
              </a:lnSpc>
              <a:spcAft>
                <a:spcPts val="1792"/>
              </a:spcAft>
            </a:pPr>
            <a:r>
              <a:rPr lang="en-US" sz="1400" dirty="0">
                <a:solidFill>
                  <a:schemeClr val="bg1"/>
                </a:solidFill>
                <a:cs typeface="Segoe UI"/>
              </a:rPr>
              <a:t>Hired for jobs</a:t>
            </a:r>
            <a:endParaRPr lang="en-US" sz="1400" dirty="0">
              <a:solidFill>
                <a:schemeClr val="bg1"/>
              </a:solidFill>
              <a:latin typeface="Segoe UI"/>
              <a:cs typeface="Segoe UI"/>
            </a:endParaRPr>
          </a:p>
        </p:txBody>
      </p:sp>
      <p:sp>
        <p:nvSpPr>
          <p:cNvPr id="45" name="Title 1"/>
          <p:cNvSpPr txBox="1">
            <a:spLocks/>
          </p:cNvSpPr>
          <p:nvPr/>
        </p:nvSpPr>
        <p:spPr>
          <a:xfrm>
            <a:off x="449777" y="5263759"/>
            <a:ext cx="6503031" cy="543739"/>
          </a:xfrm>
          <a:prstGeom prst="rect">
            <a:avLst/>
          </a:prstGeom>
        </p:spPr>
        <p:txBody>
          <a:bodyPr vert="horz" wrap="square" lIns="91440" tIns="91440" rIns="91440" bIns="91440" rtlCol="0" anchor="t">
            <a:spAutoFit/>
          </a:bodyPr>
          <a:lstStyle>
            <a:lvl1pPr algn="r" defTabSz="932742" rtl="0" eaLnBrk="1" latinLnBrk="0" hangingPunct="1">
              <a:lnSpc>
                <a:spcPct val="100000"/>
              </a:lnSpc>
              <a:spcBef>
                <a:spcPct val="0"/>
              </a:spcBef>
              <a:buNone/>
              <a:defRPr lang="en-US" sz="2800" b="0" kern="1200" cap="none" spc="-30" baseline="0">
                <a:ln w="3175">
                  <a:noFill/>
                </a:ln>
                <a:solidFill>
                  <a:schemeClr val="tx1">
                    <a:lumMod val="50000"/>
                  </a:schemeClr>
                </a:solidFill>
                <a:effectLst/>
                <a:latin typeface="+mj-lt"/>
                <a:ea typeface="+mn-ea"/>
                <a:cs typeface="Segoe UI" pitchFamily="34" charset="0"/>
              </a:defRPr>
            </a:lvl1pPr>
          </a:lstStyle>
          <a:p>
            <a:pPr marL="0" marR="0" lvl="0" indent="0" algn="ctr" defTabSz="932742" rtl="0" eaLnBrk="1" fontAlgn="auto" latinLnBrk="0" hangingPunct="1">
              <a:lnSpc>
                <a:spcPts val="2800"/>
              </a:lnSpc>
              <a:spcBef>
                <a:spcPts val="0"/>
              </a:spcBef>
              <a:spcAft>
                <a:spcPts val="0"/>
              </a:spcAft>
              <a:buClrTx/>
              <a:buSzTx/>
              <a:buFontTx/>
              <a:buNone/>
              <a:tabLst/>
              <a:defRPr/>
            </a:pPr>
            <a:r>
              <a:rPr kumimoji="0" lang="is-IS" sz="1800" b="0" i="0" u="none" strike="noStrike" kern="1200" cap="none" spc="-30" normalizeH="0" baseline="0" noProof="0" dirty="0">
                <a:ln w="3175">
                  <a:noFill/>
                </a:ln>
                <a:solidFill>
                  <a:srgbClr val="505050">
                    <a:lumMod val="50000"/>
                  </a:srgbClr>
                </a:solidFill>
                <a:effectLst/>
                <a:uLnTx/>
                <a:uFillTx/>
                <a:latin typeface="+mj-lt"/>
                <a:ea typeface="+mn-ea"/>
                <a:cs typeface="Segoe UI" pitchFamily="34" charset="0"/>
              </a:rPr>
              <a:t>Up 12% to </a:t>
            </a:r>
            <a:r>
              <a:rPr lang="en-US" sz="4000" dirty="0">
                <a:solidFill>
                  <a:schemeClr val="accent2"/>
                </a:solidFill>
                <a:latin typeface="Segoe UI"/>
                <a:cs typeface="Segoe UI"/>
              </a:rPr>
              <a:t>4.4</a:t>
            </a:r>
            <a:r>
              <a:rPr lang="en-US" sz="3200" dirty="0">
                <a:solidFill>
                  <a:schemeClr val="accent2"/>
                </a:solidFill>
                <a:latin typeface="Segoe UI"/>
                <a:cs typeface="Segoe UI"/>
              </a:rPr>
              <a:t> million</a:t>
            </a:r>
            <a:r>
              <a:rPr kumimoji="0" lang="en-US" sz="2000" b="0" i="0" u="none" strike="noStrike" kern="1200" cap="none" spc="-30" normalizeH="0" baseline="0" noProof="0" dirty="0">
                <a:ln w="3175">
                  <a:noFill/>
                </a:ln>
                <a:solidFill>
                  <a:schemeClr val="accent2"/>
                </a:solidFill>
                <a:effectLst/>
                <a:uLnTx/>
                <a:uFillTx/>
                <a:latin typeface="+mj-lt"/>
                <a:ea typeface="+mn-ea"/>
                <a:cs typeface="Segoe UI" pitchFamily="34" charset="0"/>
              </a:rPr>
              <a:t> </a:t>
            </a:r>
            <a:r>
              <a:rPr kumimoji="0" lang="en-US" sz="2000" b="0" i="0" u="none" strike="noStrike" kern="1200" cap="none" spc="-30" normalizeH="0" baseline="0" noProof="0" dirty="0">
                <a:ln w="3175">
                  <a:noFill/>
                </a:ln>
                <a:solidFill>
                  <a:schemeClr val="tx1">
                    <a:lumMod val="50000"/>
                  </a:schemeClr>
                </a:solidFill>
                <a:effectLst/>
                <a:uLnTx/>
                <a:uFillTx/>
                <a:latin typeface="+mj-lt"/>
                <a:ea typeface="+mn-ea"/>
                <a:cs typeface="Segoe UI" pitchFamily="34" charset="0"/>
              </a:rPr>
              <a:t>IT jobs by 2024</a:t>
            </a:r>
            <a:r>
              <a:rPr kumimoji="0" lang="en-US" sz="2000" b="0" i="0" u="none" strike="noStrike" kern="1200" cap="none" spc="-30" normalizeH="0" baseline="30000" noProof="0" dirty="0">
                <a:ln w="3175">
                  <a:noFill/>
                </a:ln>
                <a:solidFill>
                  <a:srgbClr val="505050">
                    <a:lumMod val="50000"/>
                  </a:srgbClr>
                </a:solidFill>
                <a:effectLst/>
                <a:uLnTx/>
                <a:uFillTx/>
                <a:latin typeface="+mj-lt"/>
                <a:ea typeface="+mn-ea"/>
                <a:cs typeface="Segoe UI" pitchFamily="34" charset="0"/>
              </a:rPr>
              <a:t>1</a:t>
            </a:r>
            <a:endParaRPr kumimoji="0" lang="en-US" sz="2000" b="0" i="0" u="none" strike="noStrike" kern="1200" cap="none" spc="-30" normalizeH="0" baseline="0" noProof="0" dirty="0">
              <a:ln w="3175">
                <a:noFill/>
              </a:ln>
              <a:solidFill>
                <a:schemeClr val="tx1">
                  <a:lumMod val="50000"/>
                </a:schemeClr>
              </a:solidFill>
              <a:effectLst/>
              <a:uLnTx/>
              <a:uFillTx/>
              <a:latin typeface="+mj-lt"/>
              <a:ea typeface="+mn-ea"/>
              <a:cs typeface="Segoe UI Light"/>
            </a:endParaRPr>
          </a:p>
        </p:txBody>
      </p:sp>
    </p:spTree>
    <p:extLst>
      <p:ext uri="{BB962C8B-B14F-4D97-AF65-F5344CB8AC3E}">
        <p14:creationId xmlns:p14="http://schemas.microsoft.com/office/powerpoint/2010/main" val="3285441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10" presetClass="entr" presetSubtype="0" fill="hold" nodeType="withEffect">
                                  <p:stCondLst>
                                    <p:cond delay="50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a:picLocks noChangeAspect="1"/>
          </p:cNvPicPr>
          <p:nvPr/>
        </p:nvPicPr>
        <p:blipFill>
          <a:blip r:embed="rId3"/>
          <a:stretch>
            <a:fillRect/>
          </a:stretch>
        </p:blipFill>
        <p:spPr>
          <a:xfrm>
            <a:off x="-6234" y="334108"/>
            <a:ext cx="12434711" cy="5665968"/>
          </a:xfrm>
          <a:prstGeom prst="rect">
            <a:avLst/>
          </a:prstGeom>
        </p:spPr>
      </p:pic>
      <p:pic>
        <p:nvPicPr>
          <p:cNvPr id="5" name="Picture 4"/>
          <p:cNvPicPr>
            <a:picLocks noChangeAspect="1"/>
          </p:cNvPicPr>
          <p:nvPr/>
        </p:nvPicPr>
        <p:blipFill>
          <a:blip r:embed="rId4"/>
          <a:stretch>
            <a:fillRect/>
          </a:stretch>
        </p:blipFill>
        <p:spPr>
          <a:xfrm>
            <a:off x="7848341" y="3606730"/>
            <a:ext cx="209548" cy="209519"/>
          </a:xfrm>
          <a:prstGeom prst="rect">
            <a:avLst/>
          </a:prstGeom>
        </p:spPr>
      </p:pic>
      <p:pic>
        <p:nvPicPr>
          <p:cNvPr id="8" name="Picture 7"/>
          <p:cNvPicPr>
            <a:picLocks noChangeAspect="1"/>
          </p:cNvPicPr>
          <p:nvPr/>
        </p:nvPicPr>
        <p:blipFill>
          <a:blip r:embed="rId4"/>
          <a:stretch>
            <a:fillRect/>
          </a:stretch>
        </p:blipFill>
        <p:spPr>
          <a:xfrm>
            <a:off x="9118162" y="3606730"/>
            <a:ext cx="209548" cy="209519"/>
          </a:xfrm>
          <a:prstGeom prst="rect">
            <a:avLst/>
          </a:prstGeom>
        </p:spPr>
      </p:pic>
      <p:pic>
        <p:nvPicPr>
          <p:cNvPr id="9" name="Picture 8"/>
          <p:cNvPicPr>
            <a:picLocks noChangeAspect="1"/>
          </p:cNvPicPr>
          <p:nvPr/>
        </p:nvPicPr>
        <p:blipFill>
          <a:blip r:embed="rId4"/>
          <a:stretch>
            <a:fillRect/>
          </a:stretch>
        </p:blipFill>
        <p:spPr>
          <a:xfrm>
            <a:off x="10381633" y="3606730"/>
            <a:ext cx="209548" cy="209519"/>
          </a:xfrm>
          <a:prstGeom prst="rect">
            <a:avLst/>
          </a:prstGeom>
        </p:spPr>
      </p:pic>
      <p:pic>
        <p:nvPicPr>
          <p:cNvPr id="10" name="Picture 9"/>
          <p:cNvPicPr>
            <a:picLocks noChangeAspect="1"/>
          </p:cNvPicPr>
          <p:nvPr/>
        </p:nvPicPr>
        <p:blipFill>
          <a:blip r:embed="rId4"/>
          <a:stretch>
            <a:fillRect/>
          </a:stretch>
        </p:blipFill>
        <p:spPr>
          <a:xfrm>
            <a:off x="10391157" y="4663704"/>
            <a:ext cx="209548" cy="209519"/>
          </a:xfrm>
          <a:prstGeom prst="rect">
            <a:avLst/>
          </a:prstGeom>
        </p:spPr>
      </p:pic>
      <p:pic>
        <p:nvPicPr>
          <p:cNvPr id="11" name="Picture 10"/>
          <p:cNvPicPr>
            <a:picLocks noChangeAspect="1"/>
          </p:cNvPicPr>
          <p:nvPr/>
        </p:nvPicPr>
        <p:blipFill>
          <a:blip r:embed="rId4"/>
          <a:stretch>
            <a:fillRect/>
          </a:stretch>
        </p:blipFill>
        <p:spPr>
          <a:xfrm>
            <a:off x="9121335" y="4663704"/>
            <a:ext cx="209548" cy="209519"/>
          </a:xfrm>
          <a:prstGeom prst="rect">
            <a:avLst/>
          </a:prstGeom>
        </p:spPr>
      </p:pic>
      <p:pic>
        <p:nvPicPr>
          <p:cNvPr id="12" name="Picture 11"/>
          <p:cNvPicPr>
            <a:picLocks noChangeAspect="1"/>
          </p:cNvPicPr>
          <p:nvPr/>
        </p:nvPicPr>
        <p:blipFill>
          <a:blip r:embed="rId4"/>
          <a:stretch>
            <a:fillRect/>
          </a:stretch>
        </p:blipFill>
        <p:spPr>
          <a:xfrm>
            <a:off x="7851517" y="4663704"/>
            <a:ext cx="209548" cy="209519"/>
          </a:xfrm>
          <a:prstGeom prst="rect">
            <a:avLst/>
          </a:prstGeom>
        </p:spPr>
      </p:pic>
      <p:pic>
        <p:nvPicPr>
          <p:cNvPr id="13" name="Picture 12"/>
          <p:cNvPicPr>
            <a:picLocks noChangeAspect="1"/>
          </p:cNvPicPr>
          <p:nvPr/>
        </p:nvPicPr>
        <p:blipFill>
          <a:blip r:embed="rId4"/>
          <a:stretch>
            <a:fillRect/>
          </a:stretch>
        </p:blipFill>
        <p:spPr>
          <a:xfrm>
            <a:off x="4188160" y="3606730"/>
            <a:ext cx="209548" cy="209519"/>
          </a:xfrm>
          <a:prstGeom prst="rect">
            <a:avLst/>
          </a:prstGeom>
        </p:spPr>
      </p:pic>
      <p:pic>
        <p:nvPicPr>
          <p:cNvPr id="15" name="Picture 14"/>
          <p:cNvPicPr>
            <a:picLocks noChangeAspect="1"/>
          </p:cNvPicPr>
          <p:nvPr/>
        </p:nvPicPr>
        <p:blipFill>
          <a:blip r:embed="rId4"/>
          <a:stretch>
            <a:fillRect/>
          </a:stretch>
        </p:blipFill>
        <p:spPr>
          <a:xfrm>
            <a:off x="3191276" y="3606730"/>
            <a:ext cx="209548" cy="209519"/>
          </a:xfrm>
          <a:prstGeom prst="rect">
            <a:avLst/>
          </a:prstGeom>
        </p:spPr>
      </p:pic>
      <p:pic>
        <p:nvPicPr>
          <p:cNvPr id="16" name="Picture 15"/>
          <p:cNvPicPr>
            <a:picLocks noChangeAspect="1"/>
          </p:cNvPicPr>
          <p:nvPr/>
        </p:nvPicPr>
        <p:blipFill>
          <a:blip r:embed="rId4"/>
          <a:stretch>
            <a:fillRect/>
          </a:stretch>
        </p:blipFill>
        <p:spPr>
          <a:xfrm>
            <a:off x="2280182" y="3606730"/>
            <a:ext cx="209548" cy="209519"/>
          </a:xfrm>
          <a:prstGeom prst="rect">
            <a:avLst/>
          </a:prstGeom>
        </p:spPr>
      </p:pic>
      <p:pic>
        <p:nvPicPr>
          <p:cNvPr id="17" name="Picture 16"/>
          <p:cNvPicPr>
            <a:picLocks noChangeAspect="1"/>
          </p:cNvPicPr>
          <p:nvPr/>
        </p:nvPicPr>
        <p:blipFill>
          <a:blip r:embed="rId4"/>
          <a:stretch>
            <a:fillRect/>
          </a:stretch>
        </p:blipFill>
        <p:spPr>
          <a:xfrm>
            <a:off x="2483381" y="2537057"/>
            <a:ext cx="209548" cy="209519"/>
          </a:xfrm>
          <a:prstGeom prst="rect">
            <a:avLst/>
          </a:prstGeom>
        </p:spPr>
      </p:pic>
      <p:pic>
        <p:nvPicPr>
          <p:cNvPr id="18" name="Picture 17"/>
          <p:cNvPicPr>
            <a:picLocks noChangeAspect="1"/>
          </p:cNvPicPr>
          <p:nvPr/>
        </p:nvPicPr>
        <p:blipFill>
          <a:blip r:embed="rId4"/>
          <a:stretch>
            <a:fillRect/>
          </a:stretch>
        </p:blipFill>
        <p:spPr>
          <a:xfrm>
            <a:off x="3628338" y="2537057"/>
            <a:ext cx="209548" cy="209519"/>
          </a:xfrm>
          <a:prstGeom prst="rect">
            <a:avLst/>
          </a:prstGeom>
        </p:spPr>
      </p:pic>
      <p:pic>
        <p:nvPicPr>
          <p:cNvPr id="19" name="Picture 18"/>
          <p:cNvPicPr>
            <a:picLocks noChangeAspect="1"/>
          </p:cNvPicPr>
          <p:nvPr/>
        </p:nvPicPr>
        <p:blipFill>
          <a:blip r:embed="rId4"/>
          <a:stretch>
            <a:fillRect/>
          </a:stretch>
        </p:blipFill>
        <p:spPr>
          <a:xfrm>
            <a:off x="4775405" y="2537057"/>
            <a:ext cx="209548" cy="209519"/>
          </a:xfrm>
          <a:prstGeom prst="rect">
            <a:avLst/>
          </a:prstGeom>
        </p:spPr>
      </p:pic>
      <p:pic>
        <p:nvPicPr>
          <p:cNvPr id="20" name="Picture 19"/>
          <p:cNvPicPr>
            <a:picLocks noChangeAspect="1"/>
          </p:cNvPicPr>
          <p:nvPr/>
        </p:nvPicPr>
        <p:blipFill>
          <a:blip r:embed="rId4"/>
          <a:stretch>
            <a:fillRect/>
          </a:stretch>
        </p:blipFill>
        <p:spPr>
          <a:xfrm>
            <a:off x="5921445" y="2537057"/>
            <a:ext cx="209548" cy="209519"/>
          </a:xfrm>
          <a:prstGeom prst="rect">
            <a:avLst/>
          </a:prstGeom>
        </p:spPr>
      </p:pic>
      <p:pic>
        <p:nvPicPr>
          <p:cNvPr id="21" name="Picture 20"/>
          <p:cNvPicPr>
            <a:picLocks noChangeAspect="1"/>
          </p:cNvPicPr>
          <p:nvPr/>
        </p:nvPicPr>
        <p:blipFill>
          <a:blip r:embed="rId4"/>
          <a:stretch>
            <a:fillRect/>
          </a:stretch>
        </p:blipFill>
        <p:spPr>
          <a:xfrm>
            <a:off x="7067429" y="2537057"/>
            <a:ext cx="209548" cy="209519"/>
          </a:xfrm>
          <a:prstGeom prst="rect">
            <a:avLst/>
          </a:prstGeom>
        </p:spPr>
      </p:pic>
      <p:pic>
        <p:nvPicPr>
          <p:cNvPr id="22" name="Picture 21"/>
          <p:cNvPicPr>
            <a:picLocks noChangeAspect="1"/>
          </p:cNvPicPr>
          <p:nvPr/>
        </p:nvPicPr>
        <p:blipFill>
          <a:blip r:embed="rId4"/>
          <a:stretch>
            <a:fillRect/>
          </a:stretch>
        </p:blipFill>
        <p:spPr>
          <a:xfrm>
            <a:off x="8213415" y="2537057"/>
            <a:ext cx="209548" cy="209519"/>
          </a:xfrm>
          <a:prstGeom prst="rect">
            <a:avLst/>
          </a:prstGeom>
        </p:spPr>
      </p:pic>
      <p:pic>
        <p:nvPicPr>
          <p:cNvPr id="23" name="Picture 22"/>
          <p:cNvPicPr>
            <a:picLocks noChangeAspect="1"/>
          </p:cNvPicPr>
          <p:nvPr/>
        </p:nvPicPr>
        <p:blipFill>
          <a:blip r:embed="rId4"/>
          <a:stretch>
            <a:fillRect/>
          </a:stretch>
        </p:blipFill>
        <p:spPr>
          <a:xfrm>
            <a:off x="9359400" y="2537057"/>
            <a:ext cx="209548" cy="209519"/>
          </a:xfrm>
          <a:prstGeom prst="rect">
            <a:avLst/>
          </a:prstGeom>
        </p:spPr>
      </p:pic>
      <p:pic>
        <p:nvPicPr>
          <p:cNvPr id="24" name="Picture 23"/>
          <p:cNvPicPr>
            <a:picLocks noChangeAspect="1"/>
          </p:cNvPicPr>
          <p:nvPr/>
        </p:nvPicPr>
        <p:blipFill>
          <a:blip r:embed="rId4"/>
          <a:stretch>
            <a:fillRect/>
          </a:stretch>
        </p:blipFill>
        <p:spPr>
          <a:xfrm>
            <a:off x="10502280" y="2537057"/>
            <a:ext cx="209548" cy="209519"/>
          </a:xfrm>
          <a:prstGeom prst="rect">
            <a:avLst/>
          </a:prstGeom>
        </p:spPr>
      </p:pic>
      <p:pic>
        <p:nvPicPr>
          <p:cNvPr id="25" name="Picture 24"/>
          <p:cNvPicPr>
            <a:picLocks noChangeAspect="1"/>
          </p:cNvPicPr>
          <p:nvPr/>
        </p:nvPicPr>
        <p:blipFill>
          <a:blip r:embed="rId4"/>
          <a:stretch>
            <a:fillRect/>
          </a:stretch>
        </p:blipFill>
        <p:spPr>
          <a:xfrm>
            <a:off x="7851517" y="5723854"/>
            <a:ext cx="209548" cy="209519"/>
          </a:xfrm>
          <a:prstGeom prst="rect">
            <a:avLst/>
          </a:prstGeom>
        </p:spPr>
      </p:pic>
      <p:pic>
        <p:nvPicPr>
          <p:cNvPr id="26" name="Picture 25"/>
          <p:cNvPicPr>
            <a:picLocks noChangeAspect="1"/>
          </p:cNvPicPr>
          <p:nvPr/>
        </p:nvPicPr>
        <p:blipFill>
          <a:blip r:embed="rId4"/>
          <a:stretch>
            <a:fillRect/>
          </a:stretch>
        </p:blipFill>
        <p:spPr>
          <a:xfrm>
            <a:off x="9121335" y="5723854"/>
            <a:ext cx="209548" cy="209519"/>
          </a:xfrm>
          <a:prstGeom prst="rect">
            <a:avLst/>
          </a:prstGeom>
        </p:spPr>
      </p:pic>
      <p:pic>
        <p:nvPicPr>
          <p:cNvPr id="27" name="Picture 26"/>
          <p:cNvPicPr>
            <a:picLocks noChangeAspect="1"/>
          </p:cNvPicPr>
          <p:nvPr/>
        </p:nvPicPr>
        <p:blipFill>
          <a:blip r:embed="rId4"/>
          <a:stretch>
            <a:fillRect/>
          </a:stretch>
        </p:blipFill>
        <p:spPr>
          <a:xfrm>
            <a:off x="10394330" y="5723854"/>
            <a:ext cx="209548" cy="209519"/>
          </a:xfrm>
          <a:prstGeom prst="rect">
            <a:avLst/>
          </a:prstGeom>
        </p:spPr>
      </p:pic>
      <p:pic>
        <p:nvPicPr>
          <p:cNvPr id="29" name="Picture 28"/>
          <p:cNvPicPr>
            <a:picLocks noChangeAspect="1"/>
          </p:cNvPicPr>
          <p:nvPr/>
        </p:nvPicPr>
        <p:blipFill>
          <a:blip r:embed="rId4"/>
          <a:stretch>
            <a:fillRect/>
          </a:stretch>
        </p:blipFill>
        <p:spPr>
          <a:xfrm>
            <a:off x="6729756" y="1635613"/>
            <a:ext cx="209548" cy="209519"/>
          </a:xfrm>
          <a:prstGeom prst="rect">
            <a:avLst/>
          </a:prstGeom>
        </p:spPr>
      </p:pic>
      <p:pic>
        <p:nvPicPr>
          <p:cNvPr id="30" name="Picture 29"/>
          <p:cNvPicPr>
            <a:picLocks noChangeAspect="1"/>
          </p:cNvPicPr>
          <p:nvPr/>
        </p:nvPicPr>
        <p:blipFill>
          <a:blip r:embed="rId4"/>
          <a:stretch>
            <a:fillRect/>
          </a:stretch>
        </p:blipFill>
        <p:spPr>
          <a:xfrm>
            <a:off x="6689660" y="397714"/>
            <a:ext cx="209548" cy="209519"/>
          </a:xfrm>
          <a:prstGeom prst="rect">
            <a:avLst/>
          </a:prstGeom>
        </p:spPr>
      </p:pic>
      <p:pic>
        <p:nvPicPr>
          <p:cNvPr id="31" name="Picture 30"/>
          <p:cNvPicPr>
            <a:picLocks noChangeAspect="1"/>
          </p:cNvPicPr>
          <p:nvPr/>
        </p:nvPicPr>
        <p:blipFill>
          <a:blip r:embed="rId4"/>
          <a:stretch>
            <a:fillRect/>
          </a:stretch>
        </p:blipFill>
        <p:spPr>
          <a:xfrm>
            <a:off x="7657839" y="397714"/>
            <a:ext cx="209548" cy="209519"/>
          </a:xfrm>
          <a:prstGeom prst="rect">
            <a:avLst/>
          </a:prstGeom>
        </p:spPr>
      </p:pic>
      <p:pic>
        <p:nvPicPr>
          <p:cNvPr id="32" name="Picture 31"/>
          <p:cNvPicPr>
            <a:picLocks noChangeAspect="1"/>
          </p:cNvPicPr>
          <p:nvPr/>
        </p:nvPicPr>
        <p:blipFill>
          <a:blip r:embed="rId4"/>
          <a:stretch>
            <a:fillRect/>
          </a:stretch>
        </p:blipFill>
        <p:spPr>
          <a:xfrm>
            <a:off x="8613380" y="397714"/>
            <a:ext cx="209548" cy="209519"/>
          </a:xfrm>
          <a:prstGeom prst="rect">
            <a:avLst/>
          </a:prstGeom>
        </p:spPr>
      </p:pic>
      <p:pic>
        <p:nvPicPr>
          <p:cNvPr id="33" name="Picture 32"/>
          <p:cNvPicPr>
            <a:picLocks noChangeAspect="1"/>
          </p:cNvPicPr>
          <p:nvPr/>
        </p:nvPicPr>
        <p:blipFill>
          <a:blip r:embed="rId4"/>
          <a:stretch>
            <a:fillRect/>
          </a:stretch>
        </p:blipFill>
        <p:spPr>
          <a:xfrm>
            <a:off x="9540348" y="397714"/>
            <a:ext cx="209548" cy="209519"/>
          </a:xfrm>
          <a:prstGeom prst="rect">
            <a:avLst/>
          </a:prstGeom>
        </p:spPr>
      </p:pic>
      <p:pic>
        <p:nvPicPr>
          <p:cNvPr id="34" name="Picture 33"/>
          <p:cNvPicPr>
            <a:picLocks noChangeAspect="1"/>
          </p:cNvPicPr>
          <p:nvPr/>
        </p:nvPicPr>
        <p:blipFill>
          <a:blip r:embed="rId4"/>
          <a:stretch>
            <a:fillRect/>
          </a:stretch>
        </p:blipFill>
        <p:spPr>
          <a:xfrm>
            <a:off x="10632394" y="397714"/>
            <a:ext cx="209548" cy="209519"/>
          </a:xfrm>
          <a:prstGeom prst="rect">
            <a:avLst/>
          </a:prstGeom>
        </p:spPr>
      </p:pic>
      <p:pic>
        <p:nvPicPr>
          <p:cNvPr id="35" name="Picture 34"/>
          <p:cNvPicPr>
            <a:picLocks noChangeAspect="1"/>
          </p:cNvPicPr>
          <p:nvPr/>
        </p:nvPicPr>
        <p:blipFill>
          <a:blip r:embed="rId4"/>
          <a:stretch>
            <a:fillRect/>
          </a:stretch>
        </p:blipFill>
        <p:spPr>
          <a:xfrm>
            <a:off x="2483381" y="397714"/>
            <a:ext cx="209548" cy="209519"/>
          </a:xfrm>
          <a:prstGeom prst="rect">
            <a:avLst/>
          </a:prstGeom>
        </p:spPr>
      </p:pic>
      <p:pic>
        <p:nvPicPr>
          <p:cNvPr id="36" name="Picture 35"/>
          <p:cNvPicPr>
            <a:picLocks noChangeAspect="1"/>
          </p:cNvPicPr>
          <p:nvPr/>
        </p:nvPicPr>
        <p:blipFill>
          <a:blip r:embed="rId4"/>
          <a:stretch>
            <a:fillRect/>
          </a:stretch>
        </p:blipFill>
        <p:spPr>
          <a:xfrm>
            <a:off x="3438919" y="397714"/>
            <a:ext cx="209548" cy="209519"/>
          </a:xfrm>
          <a:prstGeom prst="rect">
            <a:avLst/>
          </a:prstGeom>
        </p:spPr>
      </p:pic>
      <p:pic>
        <p:nvPicPr>
          <p:cNvPr id="37" name="Picture 36"/>
          <p:cNvPicPr>
            <a:picLocks noChangeAspect="1"/>
          </p:cNvPicPr>
          <p:nvPr/>
        </p:nvPicPr>
        <p:blipFill>
          <a:blip r:embed="rId4"/>
          <a:stretch>
            <a:fillRect/>
          </a:stretch>
        </p:blipFill>
        <p:spPr>
          <a:xfrm>
            <a:off x="4391258" y="397714"/>
            <a:ext cx="209548" cy="209519"/>
          </a:xfrm>
          <a:prstGeom prst="rect">
            <a:avLst/>
          </a:prstGeom>
        </p:spPr>
      </p:pic>
      <p:pic>
        <p:nvPicPr>
          <p:cNvPr id="38" name="Picture 37"/>
          <p:cNvPicPr>
            <a:picLocks noChangeAspect="1"/>
          </p:cNvPicPr>
          <p:nvPr/>
        </p:nvPicPr>
        <p:blipFill>
          <a:blip r:embed="rId5"/>
          <a:stretch>
            <a:fillRect/>
          </a:stretch>
        </p:blipFill>
        <p:spPr>
          <a:xfrm>
            <a:off x="11649951" y="2536324"/>
            <a:ext cx="210282" cy="210252"/>
          </a:xfrm>
          <a:prstGeom prst="rect">
            <a:avLst/>
          </a:prstGeom>
        </p:spPr>
      </p:pic>
      <p:pic>
        <p:nvPicPr>
          <p:cNvPr id="39" name="Picture 38"/>
          <p:cNvPicPr>
            <a:picLocks noChangeAspect="1"/>
          </p:cNvPicPr>
          <p:nvPr/>
        </p:nvPicPr>
        <p:blipFill>
          <a:blip r:embed="rId5"/>
          <a:stretch>
            <a:fillRect/>
          </a:stretch>
        </p:blipFill>
        <p:spPr>
          <a:xfrm>
            <a:off x="11649951" y="3605994"/>
            <a:ext cx="210282" cy="210252"/>
          </a:xfrm>
          <a:prstGeom prst="rect">
            <a:avLst/>
          </a:prstGeom>
        </p:spPr>
      </p:pic>
      <p:pic>
        <p:nvPicPr>
          <p:cNvPr id="40" name="Picture 39"/>
          <p:cNvPicPr>
            <a:picLocks noChangeAspect="1"/>
          </p:cNvPicPr>
          <p:nvPr/>
        </p:nvPicPr>
        <p:blipFill>
          <a:blip r:embed="rId5"/>
          <a:stretch>
            <a:fillRect/>
          </a:stretch>
        </p:blipFill>
        <p:spPr>
          <a:xfrm>
            <a:off x="11649951" y="4662970"/>
            <a:ext cx="210282" cy="210252"/>
          </a:xfrm>
          <a:prstGeom prst="rect">
            <a:avLst/>
          </a:prstGeom>
        </p:spPr>
      </p:pic>
      <p:pic>
        <p:nvPicPr>
          <p:cNvPr id="41" name="Picture 40"/>
          <p:cNvPicPr>
            <a:picLocks noChangeAspect="1"/>
          </p:cNvPicPr>
          <p:nvPr/>
        </p:nvPicPr>
        <p:blipFill>
          <a:blip r:embed="rId5"/>
          <a:stretch>
            <a:fillRect/>
          </a:stretch>
        </p:blipFill>
        <p:spPr>
          <a:xfrm>
            <a:off x="11649951" y="397714"/>
            <a:ext cx="210282" cy="210252"/>
          </a:xfrm>
          <a:prstGeom prst="rect">
            <a:avLst/>
          </a:prstGeom>
        </p:spPr>
      </p:pic>
      <p:sp>
        <p:nvSpPr>
          <p:cNvPr id="42" name="Isosceles Triangle 41"/>
          <p:cNvSpPr/>
          <p:nvPr/>
        </p:nvSpPr>
        <p:spPr bwMode="auto">
          <a:xfrm rot="5400000">
            <a:off x="6016793" y="4069043"/>
            <a:ext cx="62462" cy="45713"/>
          </a:xfrm>
          <a:prstGeom prst="triangle">
            <a:avLst>
              <a:gd name="adj" fmla="val 5044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6" rIns="182845" bIns="146276"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Isosceles Triangle 42"/>
          <p:cNvSpPr/>
          <p:nvPr/>
        </p:nvSpPr>
        <p:spPr bwMode="auto">
          <a:xfrm rot="5400000">
            <a:off x="5782474" y="4434064"/>
            <a:ext cx="62462" cy="45713"/>
          </a:xfrm>
          <a:prstGeom prst="triangle">
            <a:avLst>
              <a:gd name="adj" fmla="val 5044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6" rIns="182845" bIns="146276"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Isosceles Triangle 43"/>
          <p:cNvSpPr/>
          <p:nvPr/>
        </p:nvSpPr>
        <p:spPr bwMode="auto">
          <a:xfrm rot="5400000">
            <a:off x="6016793" y="3688151"/>
            <a:ext cx="62462" cy="45713"/>
          </a:xfrm>
          <a:prstGeom prst="triangle">
            <a:avLst>
              <a:gd name="adj" fmla="val 5044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6" rIns="182845" bIns="146276"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Isosceles Triangle 46"/>
          <p:cNvSpPr/>
          <p:nvPr/>
        </p:nvSpPr>
        <p:spPr bwMode="auto">
          <a:xfrm rot="5400000">
            <a:off x="5556483" y="837809"/>
            <a:ext cx="62462" cy="45713"/>
          </a:xfrm>
          <a:prstGeom prst="triangle">
            <a:avLst>
              <a:gd name="adj" fmla="val 5044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6" rIns="182845" bIns="146276"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Isosceles Triangle 47"/>
          <p:cNvSpPr/>
          <p:nvPr/>
        </p:nvSpPr>
        <p:spPr bwMode="auto">
          <a:xfrm rot="5400000">
            <a:off x="5556483" y="488658"/>
            <a:ext cx="62462" cy="45713"/>
          </a:xfrm>
          <a:prstGeom prst="triangle">
            <a:avLst>
              <a:gd name="adj" fmla="val 5044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6" rIns="182845" bIns="146276"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Isosceles Triangle 48"/>
          <p:cNvSpPr/>
          <p:nvPr/>
        </p:nvSpPr>
        <p:spPr bwMode="auto">
          <a:xfrm rot="5400000">
            <a:off x="453137" y="2249853"/>
            <a:ext cx="62462" cy="45713"/>
          </a:xfrm>
          <a:prstGeom prst="triangle">
            <a:avLst>
              <a:gd name="adj" fmla="val 5044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6" rIns="182845" bIns="146276"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0" name="Isosceles Triangle 49"/>
          <p:cNvSpPr/>
          <p:nvPr/>
        </p:nvSpPr>
        <p:spPr bwMode="auto">
          <a:xfrm rot="5400000">
            <a:off x="453137" y="2614718"/>
            <a:ext cx="62462" cy="45713"/>
          </a:xfrm>
          <a:prstGeom prst="triangle">
            <a:avLst>
              <a:gd name="adj" fmla="val 5044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6" rIns="182845" bIns="146276"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1" name="Isosceles Triangle 50"/>
          <p:cNvSpPr/>
          <p:nvPr/>
        </p:nvSpPr>
        <p:spPr bwMode="auto">
          <a:xfrm rot="5400000">
            <a:off x="453137" y="2989145"/>
            <a:ext cx="62462" cy="45713"/>
          </a:xfrm>
          <a:prstGeom prst="triangle">
            <a:avLst>
              <a:gd name="adj" fmla="val 5044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6" rIns="182845" bIns="146276"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a:xfrm>
            <a:off x="11653095" y="2888721"/>
            <a:ext cx="465071" cy="261586"/>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MOS Master</a:t>
            </a:r>
          </a:p>
        </p:txBody>
      </p:sp>
      <p:sp>
        <p:nvSpPr>
          <p:cNvPr id="53" name="Rectangle 52"/>
          <p:cNvSpPr/>
          <p:nvPr/>
        </p:nvSpPr>
        <p:spPr>
          <a:xfrm>
            <a:off x="10502278" y="2888723"/>
            <a:ext cx="653971" cy="523173"/>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MOS</a:t>
            </a:r>
          </a:p>
          <a:p>
            <a:pPr defTabSz="914224">
              <a:lnSpc>
                <a:spcPts val="1000"/>
              </a:lnSpc>
              <a:defRPr/>
            </a:pPr>
            <a:r>
              <a:rPr lang="en-US" sz="800" kern="0" dirty="0">
                <a:solidFill>
                  <a:srgbClr val="1A1818"/>
                </a:solidFill>
                <a:latin typeface="Segoe UI Semibold"/>
                <a:cs typeface="Segoe UI Semibold"/>
              </a:rPr>
              <a:t>Access:</a:t>
            </a:r>
          </a:p>
          <a:p>
            <a:pPr defTabSz="914224">
              <a:lnSpc>
                <a:spcPts val="1000"/>
              </a:lnSpc>
              <a:defRPr/>
            </a:pPr>
            <a:r>
              <a:rPr lang="en-US" sz="800" kern="0" dirty="0">
                <a:solidFill>
                  <a:srgbClr val="1A1818"/>
                </a:solidFill>
                <a:latin typeface="Segoe UI Semibold"/>
                <a:cs typeface="Segoe UI Semibold"/>
              </a:rPr>
              <a:t>Access 2010, 2013</a:t>
            </a:r>
          </a:p>
        </p:txBody>
      </p:sp>
      <p:sp>
        <p:nvSpPr>
          <p:cNvPr id="54" name="Rectangle 53"/>
          <p:cNvSpPr/>
          <p:nvPr/>
        </p:nvSpPr>
        <p:spPr>
          <a:xfrm>
            <a:off x="9362517" y="2888723"/>
            <a:ext cx="768353" cy="523173"/>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MOS</a:t>
            </a:r>
          </a:p>
          <a:p>
            <a:pPr defTabSz="914224">
              <a:lnSpc>
                <a:spcPts val="1000"/>
              </a:lnSpc>
              <a:defRPr/>
            </a:pPr>
            <a:r>
              <a:rPr lang="en-US" sz="800" kern="0" dirty="0">
                <a:solidFill>
                  <a:srgbClr val="1A1818"/>
                </a:solidFill>
                <a:latin typeface="Segoe UI Semibold"/>
                <a:cs typeface="Segoe UI Semibold"/>
              </a:rPr>
              <a:t>Excel Expert X2:</a:t>
            </a:r>
          </a:p>
          <a:p>
            <a:pPr defTabSz="914224">
              <a:lnSpc>
                <a:spcPts val="1000"/>
              </a:lnSpc>
              <a:defRPr/>
            </a:pPr>
            <a:r>
              <a:rPr lang="en-US" sz="800" kern="0" dirty="0">
                <a:solidFill>
                  <a:srgbClr val="1A1818"/>
                </a:solidFill>
                <a:latin typeface="Segoe UI Semibold"/>
                <a:cs typeface="Segoe UI Semibold"/>
              </a:rPr>
              <a:t>Excel 2010,</a:t>
            </a:r>
          </a:p>
          <a:p>
            <a:pPr defTabSz="914224">
              <a:lnSpc>
                <a:spcPts val="1000"/>
              </a:lnSpc>
              <a:defRPr/>
            </a:pPr>
            <a:r>
              <a:rPr lang="en-US" sz="800" kern="0" dirty="0">
                <a:solidFill>
                  <a:srgbClr val="1A1818"/>
                </a:solidFill>
                <a:latin typeface="Segoe UI Semibold"/>
                <a:cs typeface="Segoe UI Semibold"/>
              </a:rPr>
              <a:t>2013</a:t>
            </a:r>
          </a:p>
        </p:txBody>
      </p:sp>
      <p:sp>
        <p:nvSpPr>
          <p:cNvPr id="55" name="Rectangle 54"/>
          <p:cNvSpPr/>
          <p:nvPr/>
        </p:nvSpPr>
        <p:spPr>
          <a:xfrm>
            <a:off x="8216505" y="2888723"/>
            <a:ext cx="768353" cy="512961"/>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MOS</a:t>
            </a:r>
          </a:p>
          <a:p>
            <a:pPr defTabSz="914224">
              <a:lnSpc>
                <a:spcPts val="1000"/>
              </a:lnSpc>
              <a:defRPr/>
            </a:pPr>
            <a:r>
              <a:rPr lang="en-US" sz="800" kern="0" dirty="0">
                <a:solidFill>
                  <a:srgbClr val="1A1818"/>
                </a:solidFill>
                <a:latin typeface="Segoe UI Semibold"/>
                <a:cs typeface="Segoe UI Semibold"/>
              </a:rPr>
              <a:t>Word Expert X2:</a:t>
            </a:r>
          </a:p>
          <a:p>
            <a:pPr defTabSz="914224">
              <a:lnSpc>
                <a:spcPts val="1000"/>
              </a:lnSpc>
              <a:defRPr/>
            </a:pPr>
            <a:r>
              <a:rPr lang="en-US" sz="800" kern="0" dirty="0">
                <a:solidFill>
                  <a:srgbClr val="1A1818"/>
                </a:solidFill>
                <a:latin typeface="Segoe UI Semibold"/>
                <a:cs typeface="Segoe UI Semibold"/>
              </a:rPr>
              <a:t>Word 2010, </a:t>
            </a:r>
          </a:p>
          <a:p>
            <a:pPr defTabSz="914224">
              <a:lnSpc>
                <a:spcPts val="1000"/>
              </a:lnSpc>
              <a:defRPr/>
            </a:pPr>
            <a:r>
              <a:rPr lang="en-US" sz="800" kern="0" dirty="0">
                <a:solidFill>
                  <a:srgbClr val="1A1818"/>
                </a:solidFill>
                <a:latin typeface="Segoe UI Semibold"/>
                <a:cs typeface="Segoe UI Semibold"/>
              </a:rPr>
              <a:t>2013</a:t>
            </a:r>
          </a:p>
        </p:txBody>
      </p:sp>
      <p:sp>
        <p:nvSpPr>
          <p:cNvPr id="56" name="Rectangle 55"/>
          <p:cNvSpPr/>
          <p:nvPr/>
        </p:nvSpPr>
        <p:spPr>
          <a:xfrm>
            <a:off x="7070464" y="2888723"/>
            <a:ext cx="768353" cy="392380"/>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MOS</a:t>
            </a:r>
          </a:p>
          <a:p>
            <a:pPr defTabSz="914224">
              <a:lnSpc>
                <a:spcPts val="1000"/>
              </a:lnSpc>
              <a:defRPr/>
            </a:pPr>
            <a:r>
              <a:rPr lang="en-US" sz="800" kern="0" dirty="0">
                <a:solidFill>
                  <a:srgbClr val="1A1818"/>
                </a:solidFill>
                <a:latin typeface="Segoe UI Semibold"/>
                <a:cs typeface="Segoe UI Semibold"/>
              </a:rPr>
              <a:t>Excel:</a:t>
            </a:r>
          </a:p>
          <a:p>
            <a:pPr defTabSz="914224">
              <a:lnSpc>
                <a:spcPts val="1000"/>
              </a:lnSpc>
              <a:defRPr/>
            </a:pPr>
            <a:r>
              <a:rPr lang="en-US" sz="800" kern="0" dirty="0">
                <a:solidFill>
                  <a:srgbClr val="1A1818"/>
                </a:solidFill>
                <a:latin typeface="Segoe UI Semibold"/>
                <a:cs typeface="Segoe UI Semibold"/>
              </a:rPr>
              <a:t>Excel 2010, 2013</a:t>
            </a:r>
          </a:p>
        </p:txBody>
      </p:sp>
      <p:sp>
        <p:nvSpPr>
          <p:cNvPr id="57" name="Rectangle 56"/>
          <p:cNvSpPr/>
          <p:nvPr/>
        </p:nvSpPr>
        <p:spPr>
          <a:xfrm>
            <a:off x="5924591" y="2888723"/>
            <a:ext cx="825383" cy="523173"/>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MOS</a:t>
            </a:r>
          </a:p>
          <a:p>
            <a:pPr defTabSz="914224">
              <a:lnSpc>
                <a:spcPts val="1000"/>
              </a:lnSpc>
              <a:defRPr/>
            </a:pPr>
            <a:r>
              <a:rPr lang="en-US" sz="800" kern="0" dirty="0">
                <a:solidFill>
                  <a:srgbClr val="1A1818"/>
                </a:solidFill>
                <a:latin typeface="Segoe UI Semibold"/>
                <a:cs typeface="Segoe UI Semibold"/>
              </a:rPr>
              <a:t>PowerPoint:</a:t>
            </a:r>
          </a:p>
          <a:p>
            <a:pPr defTabSz="914224">
              <a:lnSpc>
                <a:spcPts val="1000"/>
              </a:lnSpc>
              <a:defRPr/>
            </a:pPr>
            <a:r>
              <a:rPr lang="en-US" sz="800" kern="0" dirty="0">
                <a:solidFill>
                  <a:srgbClr val="1A1818"/>
                </a:solidFill>
                <a:latin typeface="Segoe UI Semibold"/>
                <a:cs typeface="Segoe UI Semibold"/>
              </a:rPr>
              <a:t>PowerPoint 2010,</a:t>
            </a:r>
          </a:p>
          <a:p>
            <a:pPr defTabSz="914224">
              <a:lnSpc>
                <a:spcPts val="1000"/>
              </a:lnSpc>
              <a:defRPr/>
            </a:pPr>
            <a:r>
              <a:rPr lang="en-US" sz="800" kern="0" dirty="0">
                <a:solidFill>
                  <a:srgbClr val="1A1818"/>
                </a:solidFill>
                <a:latin typeface="Segoe UI Semibold"/>
                <a:cs typeface="Segoe UI Semibold"/>
              </a:rPr>
              <a:t>2013</a:t>
            </a:r>
          </a:p>
        </p:txBody>
      </p:sp>
      <p:sp>
        <p:nvSpPr>
          <p:cNvPr id="58" name="Rectangle 57"/>
          <p:cNvSpPr/>
          <p:nvPr/>
        </p:nvSpPr>
        <p:spPr>
          <a:xfrm>
            <a:off x="4778838" y="2888723"/>
            <a:ext cx="825383" cy="523173"/>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MOS</a:t>
            </a:r>
          </a:p>
          <a:p>
            <a:pPr defTabSz="914224">
              <a:lnSpc>
                <a:spcPts val="1000"/>
              </a:lnSpc>
              <a:defRPr/>
            </a:pPr>
            <a:r>
              <a:rPr lang="en-US" sz="800" kern="0" dirty="0">
                <a:solidFill>
                  <a:srgbClr val="1A1818"/>
                </a:solidFill>
                <a:latin typeface="Segoe UI Semibold"/>
                <a:cs typeface="Segoe UI Semibold"/>
              </a:rPr>
              <a:t>Word:</a:t>
            </a:r>
          </a:p>
          <a:p>
            <a:pPr defTabSz="914224">
              <a:lnSpc>
                <a:spcPts val="1000"/>
              </a:lnSpc>
              <a:defRPr/>
            </a:pPr>
            <a:r>
              <a:rPr lang="en-US" sz="800" kern="0" dirty="0">
                <a:solidFill>
                  <a:srgbClr val="1A1818"/>
                </a:solidFill>
                <a:latin typeface="Segoe UI Semibold"/>
                <a:cs typeface="Segoe UI Semibold"/>
              </a:rPr>
              <a:t>Word 2010,</a:t>
            </a:r>
          </a:p>
          <a:p>
            <a:pPr defTabSz="914224">
              <a:lnSpc>
                <a:spcPts val="1000"/>
              </a:lnSpc>
              <a:defRPr/>
            </a:pPr>
            <a:r>
              <a:rPr lang="en-US" sz="800" kern="0" dirty="0">
                <a:solidFill>
                  <a:srgbClr val="1A1818"/>
                </a:solidFill>
                <a:latin typeface="Segoe UI Semibold"/>
                <a:cs typeface="Segoe UI Semibold"/>
              </a:rPr>
              <a:t>2013</a:t>
            </a:r>
          </a:p>
        </p:txBody>
      </p:sp>
      <p:sp>
        <p:nvSpPr>
          <p:cNvPr id="59" name="Rectangle 58"/>
          <p:cNvSpPr/>
          <p:nvPr/>
        </p:nvSpPr>
        <p:spPr>
          <a:xfrm>
            <a:off x="3634689" y="2888723"/>
            <a:ext cx="825383" cy="523173"/>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MOS</a:t>
            </a:r>
          </a:p>
          <a:p>
            <a:pPr defTabSz="914224">
              <a:lnSpc>
                <a:spcPts val="1000"/>
              </a:lnSpc>
              <a:defRPr/>
            </a:pPr>
            <a:r>
              <a:rPr lang="en-US" sz="800" kern="0" dirty="0">
                <a:solidFill>
                  <a:srgbClr val="1A1818"/>
                </a:solidFill>
                <a:latin typeface="Segoe UI Semibold"/>
                <a:cs typeface="Segoe UI Semibold"/>
              </a:rPr>
              <a:t>One Note:</a:t>
            </a:r>
          </a:p>
          <a:p>
            <a:pPr defTabSz="914224">
              <a:lnSpc>
                <a:spcPts val="1000"/>
              </a:lnSpc>
              <a:defRPr/>
            </a:pPr>
            <a:r>
              <a:rPr lang="en-US" sz="800" kern="0" dirty="0">
                <a:solidFill>
                  <a:srgbClr val="1A1818"/>
                </a:solidFill>
                <a:latin typeface="Segoe UI Semibold"/>
                <a:cs typeface="Segoe UI Semibold"/>
              </a:rPr>
              <a:t>One Note 2010,</a:t>
            </a:r>
          </a:p>
          <a:p>
            <a:pPr defTabSz="914224">
              <a:lnSpc>
                <a:spcPts val="1000"/>
              </a:lnSpc>
              <a:defRPr/>
            </a:pPr>
            <a:r>
              <a:rPr lang="en-US" sz="800" kern="0">
                <a:solidFill>
                  <a:srgbClr val="1A1818"/>
                </a:solidFill>
                <a:latin typeface="Segoe UI Semibold"/>
                <a:cs typeface="Segoe UI Semibold"/>
              </a:rPr>
              <a:t>2013</a:t>
            </a:r>
            <a:endParaRPr lang="en-US" sz="800" kern="0" dirty="0">
              <a:solidFill>
                <a:srgbClr val="1A1818"/>
              </a:solidFill>
              <a:latin typeface="Segoe UI Semibold"/>
              <a:cs typeface="Segoe UI Semibold"/>
            </a:endParaRPr>
          </a:p>
        </p:txBody>
      </p:sp>
      <p:sp>
        <p:nvSpPr>
          <p:cNvPr id="60" name="Rectangle 59"/>
          <p:cNvSpPr/>
          <p:nvPr/>
        </p:nvSpPr>
        <p:spPr>
          <a:xfrm>
            <a:off x="2486556" y="2888721"/>
            <a:ext cx="825383" cy="261586"/>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Digital</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Literacy</a:t>
            </a:r>
          </a:p>
        </p:txBody>
      </p:sp>
      <p:sp>
        <p:nvSpPr>
          <p:cNvPr id="61" name="Rectangle 60"/>
          <p:cNvSpPr/>
          <p:nvPr/>
        </p:nvSpPr>
        <p:spPr>
          <a:xfrm>
            <a:off x="2486556" y="727160"/>
            <a:ext cx="914270" cy="444697"/>
          </a:xfrm>
          <a:prstGeom prst="rect">
            <a:avLst/>
          </a:prstGeom>
        </p:spPr>
        <p:txBody>
          <a:bodyPr wrap="square" lIns="0" tIns="0" rIns="0" bIns="0">
            <a:spAutoFit/>
          </a:bodyPr>
          <a:lstStyle/>
          <a:p>
            <a:pPr defTabSz="914224">
              <a:lnSpc>
                <a:spcPts val="1000"/>
              </a:lnSpc>
              <a:spcAft>
                <a:spcPts val="400"/>
              </a:spcAft>
              <a:defRPr/>
            </a:pPr>
            <a:r>
              <a:rPr lang="en-US" sz="800" kern="0" dirty="0">
                <a:solidFill>
                  <a:srgbClr val="1A1818"/>
                </a:solidFill>
                <a:latin typeface="Segoe UI Semibold"/>
                <a:cs typeface="Segoe UI Semibold"/>
              </a:rPr>
              <a:t>Learn to Code Offerings: </a:t>
            </a:r>
          </a:p>
          <a:p>
            <a:pPr marL="57133" indent="-57133" defTabSz="914224">
              <a:lnSpc>
                <a:spcPts val="1000"/>
              </a:lnSpc>
              <a:spcAft>
                <a:spcPts val="400"/>
              </a:spcAft>
              <a:buFont typeface="Arial"/>
              <a:buChar char="•"/>
              <a:defRPr/>
            </a:pPr>
            <a:r>
              <a:rPr lang="en-US" sz="800" kern="0" dirty="0" err="1">
                <a:solidFill>
                  <a:srgbClr val="1A1818"/>
                </a:solidFill>
                <a:latin typeface="Segoe UI Semibold"/>
                <a:cs typeface="Segoe UI Semibold"/>
              </a:rPr>
              <a:t>TouchDevelop</a:t>
            </a:r>
            <a:endParaRPr lang="en-US" sz="800" kern="0" dirty="0">
              <a:solidFill>
                <a:srgbClr val="1A1818"/>
              </a:solidFill>
              <a:latin typeface="Segoe UI Semibold"/>
              <a:cs typeface="Segoe UI Semibold"/>
            </a:endParaRPr>
          </a:p>
        </p:txBody>
      </p:sp>
      <p:sp>
        <p:nvSpPr>
          <p:cNvPr id="62" name="Rectangle 61"/>
          <p:cNvSpPr/>
          <p:nvPr/>
        </p:nvSpPr>
        <p:spPr>
          <a:xfrm>
            <a:off x="3438920" y="727161"/>
            <a:ext cx="825383" cy="392380"/>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Creative Coding through Games &amp; Apps (CCGA)</a:t>
            </a:r>
          </a:p>
        </p:txBody>
      </p:sp>
      <p:sp>
        <p:nvSpPr>
          <p:cNvPr id="65" name="Rectangle 64"/>
          <p:cNvSpPr/>
          <p:nvPr/>
        </p:nvSpPr>
        <p:spPr>
          <a:xfrm>
            <a:off x="4394430" y="727161"/>
            <a:ext cx="825383" cy="392380"/>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Intro to Programming</a:t>
            </a:r>
          </a:p>
          <a:p>
            <a:pPr defTabSz="914224">
              <a:lnSpc>
                <a:spcPts val="1000"/>
              </a:lnSpc>
              <a:defRPr/>
            </a:pPr>
            <a:r>
              <a:rPr lang="en-US" sz="800" kern="0" dirty="0">
                <a:solidFill>
                  <a:srgbClr val="1A1818"/>
                </a:solidFill>
                <a:latin typeface="Segoe UI Semibold"/>
                <a:cs typeface="Segoe UI Semibold"/>
              </a:rPr>
              <a:t>(Python)</a:t>
            </a:r>
          </a:p>
        </p:txBody>
      </p:sp>
      <p:sp>
        <p:nvSpPr>
          <p:cNvPr id="66" name="Rectangle 65"/>
          <p:cNvSpPr/>
          <p:nvPr/>
        </p:nvSpPr>
        <p:spPr>
          <a:xfrm>
            <a:off x="6695869" y="727161"/>
            <a:ext cx="825383" cy="523173"/>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MTA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Software Development Fundamentals</a:t>
            </a:r>
          </a:p>
        </p:txBody>
      </p:sp>
      <p:sp>
        <p:nvSpPr>
          <p:cNvPr id="67" name="Rectangle 66"/>
          <p:cNvSpPr/>
          <p:nvPr/>
        </p:nvSpPr>
        <p:spPr>
          <a:xfrm>
            <a:off x="7657925" y="727161"/>
            <a:ext cx="825383" cy="523173"/>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MTA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HTML5 App Development Fundamentals</a:t>
            </a:r>
          </a:p>
        </p:txBody>
      </p:sp>
      <p:sp>
        <p:nvSpPr>
          <p:cNvPr id="68" name="Rectangle 67"/>
          <p:cNvSpPr/>
          <p:nvPr/>
        </p:nvSpPr>
        <p:spPr>
          <a:xfrm>
            <a:off x="8616611" y="727161"/>
            <a:ext cx="825383" cy="653966"/>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MCP</a:t>
            </a:r>
          </a:p>
          <a:p>
            <a:pPr defTabSz="914224">
              <a:lnSpc>
                <a:spcPts val="1000"/>
              </a:lnSpc>
              <a:defRPr/>
            </a:pPr>
            <a:r>
              <a:rPr lang="en-US" sz="800" kern="0" dirty="0">
                <a:solidFill>
                  <a:srgbClr val="1A1818"/>
                </a:solidFill>
                <a:latin typeface="Segoe UI Semibold"/>
                <a:cs typeface="Segoe UI Semibold"/>
              </a:rPr>
              <a:t>Programming and HTML5 JavaScript and CSS3</a:t>
            </a:r>
          </a:p>
        </p:txBody>
      </p:sp>
      <p:sp>
        <p:nvSpPr>
          <p:cNvPr id="69" name="Rectangle 68"/>
          <p:cNvSpPr/>
          <p:nvPr/>
        </p:nvSpPr>
        <p:spPr>
          <a:xfrm>
            <a:off x="9540404" y="727162"/>
            <a:ext cx="1009506" cy="653966"/>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MCP</a:t>
            </a:r>
          </a:p>
          <a:p>
            <a:pPr defTabSz="914224">
              <a:lnSpc>
                <a:spcPts val="1000"/>
              </a:lnSpc>
              <a:defRPr/>
            </a:pPr>
            <a:r>
              <a:rPr lang="en-US" sz="800" kern="0" spc="-20" dirty="0">
                <a:solidFill>
                  <a:srgbClr val="1A1818"/>
                </a:solidFill>
                <a:latin typeface="Segoe UI Semibold"/>
                <a:cs typeface="Segoe UI Semibold"/>
              </a:rPr>
              <a:t>Essentials of Developing Windows Store Apps Using JavaScript and HTML5</a:t>
            </a:r>
          </a:p>
        </p:txBody>
      </p:sp>
      <p:sp>
        <p:nvSpPr>
          <p:cNvPr id="70" name="Rectangle 69"/>
          <p:cNvSpPr/>
          <p:nvPr/>
        </p:nvSpPr>
        <p:spPr>
          <a:xfrm>
            <a:off x="10635623" y="727162"/>
            <a:ext cx="961889" cy="784759"/>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MCP</a:t>
            </a:r>
          </a:p>
          <a:p>
            <a:pPr defTabSz="914224">
              <a:lnSpc>
                <a:spcPts val="1000"/>
              </a:lnSpc>
              <a:defRPr/>
            </a:pPr>
            <a:r>
              <a:rPr lang="en-US" sz="800" kern="0" dirty="0">
                <a:solidFill>
                  <a:srgbClr val="1A1818"/>
                </a:solidFill>
                <a:latin typeface="Segoe UI Semibold"/>
                <a:cs typeface="Segoe UI Semibold"/>
              </a:rPr>
              <a:t>Advanced Windows Store App Development Using HTML5 and JavaScript</a:t>
            </a:r>
          </a:p>
        </p:txBody>
      </p:sp>
      <p:sp>
        <p:nvSpPr>
          <p:cNvPr id="71" name="Rectangle 70"/>
          <p:cNvSpPr/>
          <p:nvPr/>
        </p:nvSpPr>
        <p:spPr>
          <a:xfrm>
            <a:off x="11649918" y="727161"/>
            <a:ext cx="961889" cy="392380"/>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MCSD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Windows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Store Apps</a:t>
            </a:r>
          </a:p>
        </p:txBody>
      </p:sp>
      <p:sp>
        <p:nvSpPr>
          <p:cNvPr id="73" name="Rectangle 72"/>
          <p:cNvSpPr/>
          <p:nvPr/>
        </p:nvSpPr>
        <p:spPr>
          <a:xfrm>
            <a:off x="6729729" y="1986676"/>
            <a:ext cx="825383" cy="261586"/>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CS AP Java Exam Prep Lessons</a:t>
            </a:r>
          </a:p>
        </p:txBody>
      </p:sp>
      <p:sp>
        <p:nvSpPr>
          <p:cNvPr id="74" name="Rectangle 73"/>
          <p:cNvSpPr/>
          <p:nvPr/>
        </p:nvSpPr>
        <p:spPr>
          <a:xfrm>
            <a:off x="2282721" y="3953145"/>
            <a:ext cx="825383" cy="392380"/>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MTA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Security Fundamentals</a:t>
            </a:r>
          </a:p>
        </p:txBody>
      </p:sp>
      <p:sp>
        <p:nvSpPr>
          <p:cNvPr id="75" name="Rectangle 74"/>
          <p:cNvSpPr/>
          <p:nvPr/>
        </p:nvSpPr>
        <p:spPr>
          <a:xfrm>
            <a:off x="3193988" y="3953145"/>
            <a:ext cx="825383" cy="392380"/>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MTA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Networking Fundamentals</a:t>
            </a:r>
          </a:p>
        </p:txBody>
      </p:sp>
      <p:sp>
        <p:nvSpPr>
          <p:cNvPr id="77" name="Rectangle 76"/>
          <p:cNvSpPr/>
          <p:nvPr/>
        </p:nvSpPr>
        <p:spPr>
          <a:xfrm>
            <a:off x="4189520" y="3953145"/>
            <a:ext cx="825383" cy="392380"/>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MTA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Cloud Fundamentals</a:t>
            </a:r>
          </a:p>
        </p:txBody>
      </p:sp>
      <p:sp>
        <p:nvSpPr>
          <p:cNvPr id="78" name="Rectangle 77"/>
          <p:cNvSpPr/>
          <p:nvPr/>
        </p:nvSpPr>
        <p:spPr>
          <a:xfrm>
            <a:off x="7850580" y="3953145"/>
            <a:ext cx="825383" cy="392380"/>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MCP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Configuring Windows 10</a:t>
            </a:r>
          </a:p>
        </p:txBody>
      </p:sp>
      <p:sp>
        <p:nvSpPr>
          <p:cNvPr id="79" name="Rectangle 78"/>
          <p:cNvSpPr/>
          <p:nvPr/>
        </p:nvSpPr>
        <p:spPr>
          <a:xfrm>
            <a:off x="9120379" y="3953145"/>
            <a:ext cx="825383" cy="392380"/>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MCP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Supporting Windows 10</a:t>
            </a:r>
          </a:p>
        </p:txBody>
      </p:sp>
      <p:sp>
        <p:nvSpPr>
          <p:cNvPr id="80" name="Rectangle 79"/>
          <p:cNvSpPr/>
          <p:nvPr/>
        </p:nvSpPr>
        <p:spPr>
          <a:xfrm>
            <a:off x="10385367" y="3953145"/>
            <a:ext cx="825383" cy="392380"/>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MCP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Configuring Windows Devices</a:t>
            </a:r>
          </a:p>
        </p:txBody>
      </p:sp>
      <p:sp>
        <p:nvSpPr>
          <p:cNvPr id="82" name="Rectangle 81"/>
          <p:cNvSpPr/>
          <p:nvPr/>
        </p:nvSpPr>
        <p:spPr>
          <a:xfrm>
            <a:off x="11651942" y="3953143"/>
            <a:ext cx="825383" cy="261586"/>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MCSA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Windows 10</a:t>
            </a:r>
          </a:p>
        </p:txBody>
      </p:sp>
      <p:sp>
        <p:nvSpPr>
          <p:cNvPr id="83" name="Rectangle 82"/>
          <p:cNvSpPr/>
          <p:nvPr/>
        </p:nvSpPr>
        <p:spPr>
          <a:xfrm>
            <a:off x="7850581" y="5006227"/>
            <a:ext cx="1086343" cy="523173"/>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MCP </a:t>
            </a:r>
          </a:p>
          <a:p>
            <a:pPr defTabSz="914224">
              <a:lnSpc>
                <a:spcPts val="1000"/>
              </a:lnSpc>
              <a:defRPr/>
            </a:pPr>
            <a:r>
              <a:rPr lang="en-US" sz="800" kern="0" dirty="0">
                <a:solidFill>
                  <a:srgbClr val="1A1818"/>
                </a:solidFill>
                <a:latin typeface="Segoe UI Semibold"/>
                <a:cs typeface="Segoe UI Semibold"/>
              </a:rPr>
              <a:t>Installing and Configuring Windows Servers 2012</a:t>
            </a:r>
          </a:p>
        </p:txBody>
      </p:sp>
      <p:sp>
        <p:nvSpPr>
          <p:cNvPr id="85" name="Rectangle 84"/>
          <p:cNvSpPr/>
          <p:nvPr/>
        </p:nvSpPr>
        <p:spPr>
          <a:xfrm>
            <a:off x="9125071" y="5006227"/>
            <a:ext cx="825383" cy="523173"/>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MCP Administering Windows Servers 2012</a:t>
            </a:r>
          </a:p>
        </p:txBody>
      </p:sp>
      <p:sp>
        <p:nvSpPr>
          <p:cNvPr id="86" name="Rectangle 85"/>
          <p:cNvSpPr/>
          <p:nvPr/>
        </p:nvSpPr>
        <p:spPr>
          <a:xfrm>
            <a:off x="10392834" y="5006227"/>
            <a:ext cx="991438" cy="523173"/>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MCP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Configuring Advanced Windows Servers 2012</a:t>
            </a:r>
          </a:p>
        </p:txBody>
      </p:sp>
      <p:sp>
        <p:nvSpPr>
          <p:cNvPr id="87" name="Rectangle 86"/>
          <p:cNvSpPr/>
          <p:nvPr/>
        </p:nvSpPr>
        <p:spPr>
          <a:xfrm>
            <a:off x="11653652" y="5006227"/>
            <a:ext cx="991438" cy="392380"/>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MCSA</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Windows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Servers 2012</a:t>
            </a:r>
          </a:p>
        </p:txBody>
      </p:sp>
      <p:sp>
        <p:nvSpPr>
          <p:cNvPr id="88" name="Rectangle 87"/>
          <p:cNvSpPr/>
          <p:nvPr/>
        </p:nvSpPr>
        <p:spPr>
          <a:xfrm>
            <a:off x="7850580" y="6066780"/>
            <a:ext cx="825383" cy="523173"/>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MCP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Developing Microsoft Azure</a:t>
            </a:r>
          </a:p>
          <a:p>
            <a:pPr defTabSz="914224">
              <a:lnSpc>
                <a:spcPts val="1000"/>
              </a:lnSpc>
              <a:defRPr/>
            </a:pPr>
            <a:r>
              <a:rPr lang="en-US" sz="800" kern="0" dirty="0">
                <a:solidFill>
                  <a:srgbClr val="1A1818"/>
                </a:solidFill>
                <a:latin typeface="Segoe UI Semibold"/>
                <a:cs typeface="Segoe UI Semibold"/>
              </a:rPr>
              <a:t>Solutions</a:t>
            </a:r>
          </a:p>
        </p:txBody>
      </p:sp>
      <p:sp>
        <p:nvSpPr>
          <p:cNvPr id="89" name="Rectangle 88"/>
          <p:cNvSpPr/>
          <p:nvPr/>
        </p:nvSpPr>
        <p:spPr>
          <a:xfrm>
            <a:off x="9125631" y="6066780"/>
            <a:ext cx="825383" cy="653966"/>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MCP Implementing Microsoft Azure</a:t>
            </a:r>
          </a:p>
          <a:p>
            <a:pPr defTabSz="914224">
              <a:lnSpc>
                <a:spcPts val="1000"/>
              </a:lnSpc>
              <a:defRPr/>
            </a:pPr>
            <a:r>
              <a:rPr lang="en-US" sz="800" kern="0" dirty="0">
                <a:solidFill>
                  <a:srgbClr val="1A1818"/>
                </a:solidFill>
                <a:latin typeface="Segoe UI Semibold"/>
                <a:cs typeface="Segoe UI Semibold"/>
              </a:rPr>
              <a:t>Infrastructure Solutions</a:t>
            </a:r>
          </a:p>
        </p:txBody>
      </p:sp>
      <p:sp>
        <p:nvSpPr>
          <p:cNvPr id="90" name="Rectangle 89"/>
          <p:cNvSpPr/>
          <p:nvPr/>
        </p:nvSpPr>
        <p:spPr>
          <a:xfrm>
            <a:off x="10392836" y="6066780"/>
            <a:ext cx="825383" cy="653966"/>
          </a:xfrm>
          <a:prstGeom prst="rect">
            <a:avLst/>
          </a:prstGeom>
        </p:spPr>
        <p:txBody>
          <a:bodyPr wrap="square" lIns="0" tIns="0" rIns="0" bIns="0">
            <a:spAutoFit/>
          </a:bodyPr>
          <a:lstStyle/>
          <a:p>
            <a:pPr defTabSz="914224">
              <a:lnSpc>
                <a:spcPts val="1000"/>
              </a:lnSpc>
              <a:defRPr/>
            </a:pPr>
            <a:r>
              <a:rPr lang="en-US" sz="800" kern="0" dirty="0">
                <a:solidFill>
                  <a:srgbClr val="1A1818"/>
                </a:solidFill>
                <a:latin typeface="Segoe UI Semibold"/>
                <a:cs typeface="Segoe UI Semibold"/>
              </a:rPr>
              <a:t>MCP </a:t>
            </a:r>
            <a:br>
              <a:rPr lang="en-US" sz="800" kern="0" dirty="0">
                <a:solidFill>
                  <a:srgbClr val="1A1818"/>
                </a:solidFill>
                <a:latin typeface="Segoe UI Semibold"/>
                <a:cs typeface="Segoe UI Semibold"/>
              </a:rPr>
            </a:br>
            <a:r>
              <a:rPr lang="en-US" sz="800" kern="0" dirty="0">
                <a:solidFill>
                  <a:srgbClr val="1A1818"/>
                </a:solidFill>
                <a:latin typeface="Segoe UI Semibold"/>
                <a:cs typeface="Segoe UI Semibold"/>
              </a:rPr>
              <a:t>Architecting Microsoft Azure</a:t>
            </a:r>
          </a:p>
          <a:p>
            <a:pPr defTabSz="914224">
              <a:lnSpc>
                <a:spcPts val="1000"/>
              </a:lnSpc>
              <a:defRPr/>
            </a:pPr>
            <a:r>
              <a:rPr lang="en-US" sz="800" kern="0" dirty="0">
                <a:solidFill>
                  <a:srgbClr val="1A1818"/>
                </a:solidFill>
                <a:latin typeface="Segoe UI Semibold"/>
                <a:cs typeface="Segoe UI Semibold"/>
              </a:rPr>
              <a:t>Infrastructure Solutions</a:t>
            </a:r>
          </a:p>
        </p:txBody>
      </p:sp>
      <p:sp>
        <p:nvSpPr>
          <p:cNvPr id="91" name="Rectangle 90"/>
          <p:cNvSpPr/>
          <p:nvPr/>
        </p:nvSpPr>
        <p:spPr>
          <a:xfrm>
            <a:off x="6165988" y="3640825"/>
            <a:ext cx="768353" cy="132477"/>
          </a:xfrm>
          <a:prstGeom prst="rect">
            <a:avLst/>
          </a:prstGeom>
        </p:spPr>
        <p:txBody>
          <a:bodyPr wrap="square" lIns="0" tIns="0" rIns="0" bIns="0">
            <a:spAutoFit/>
          </a:bodyPr>
          <a:lstStyle/>
          <a:p>
            <a:pPr defTabSz="914224">
              <a:lnSpc>
                <a:spcPts val="1000"/>
              </a:lnSpc>
              <a:defRPr/>
            </a:pPr>
            <a:r>
              <a:rPr lang="en-US" sz="1000" kern="0" dirty="0">
                <a:solidFill>
                  <a:prstClr val="white"/>
                </a:solidFill>
                <a:cs typeface="Segoe UI "/>
              </a:rPr>
              <a:t>Windows 10</a:t>
            </a:r>
          </a:p>
        </p:txBody>
      </p:sp>
      <p:sp>
        <p:nvSpPr>
          <p:cNvPr id="92" name="Rectangle 91"/>
          <p:cNvSpPr/>
          <p:nvPr/>
        </p:nvSpPr>
        <p:spPr>
          <a:xfrm>
            <a:off x="6165990" y="4021464"/>
            <a:ext cx="1063999" cy="132477"/>
          </a:xfrm>
          <a:prstGeom prst="rect">
            <a:avLst/>
          </a:prstGeom>
        </p:spPr>
        <p:txBody>
          <a:bodyPr wrap="square" lIns="0" tIns="0" rIns="0" bIns="0">
            <a:spAutoFit/>
          </a:bodyPr>
          <a:lstStyle/>
          <a:p>
            <a:pPr defTabSz="914224">
              <a:lnSpc>
                <a:spcPts val="1000"/>
              </a:lnSpc>
              <a:defRPr/>
            </a:pPr>
            <a:r>
              <a:rPr lang="en-US" sz="1000" kern="0" dirty="0">
                <a:solidFill>
                  <a:prstClr val="white"/>
                </a:solidFill>
                <a:cs typeface="Segoe UI "/>
              </a:rPr>
              <a:t>Windows  Server</a:t>
            </a:r>
          </a:p>
        </p:txBody>
      </p:sp>
      <p:sp>
        <p:nvSpPr>
          <p:cNvPr id="93" name="Rectangle 92"/>
          <p:cNvSpPr/>
          <p:nvPr/>
        </p:nvSpPr>
        <p:spPr>
          <a:xfrm>
            <a:off x="6165990" y="4379209"/>
            <a:ext cx="1063999" cy="132477"/>
          </a:xfrm>
          <a:prstGeom prst="rect">
            <a:avLst/>
          </a:prstGeom>
        </p:spPr>
        <p:txBody>
          <a:bodyPr wrap="square" lIns="0" tIns="0" rIns="0" bIns="0">
            <a:spAutoFit/>
          </a:bodyPr>
          <a:lstStyle/>
          <a:p>
            <a:pPr defTabSz="914224">
              <a:lnSpc>
                <a:spcPts val="1000"/>
              </a:lnSpc>
              <a:defRPr/>
            </a:pPr>
            <a:r>
              <a:rPr lang="en-US" sz="1000" kern="0" dirty="0">
                <a:solidFill>
                  <a:prstClr val="white"/>
                </a:solidFill>
                <a:cs typeface="Segoe UI "/>
              </a:rPr>
              <a:t>Azure</a:t>
            </a:r>
          </a:p>
        </p:txBody>
      </p:sp>
      <p:sp>
        <p:nvSpPr>
          <p:cNvPr id="94" name="Rectangle 93"/>
          <p:cNvSpPr/>
          <p:nvPr/>
        </p:nvSpPr>
        <p:spPr>
          <a:xfrm>
            <a:off x="601678" y="2942004"/>
            <a:ext cx="1063999" cy="132477"/>
          </a:xfrm>
          <a:prstGeom prst="rect">
            <a:avLst/>
          </a:prstGeom>
        </p:spPr>
        <p:txBody>
          <a:bodyPr wrap="square" lIns="0" tIns="0" rIns="0" bIns="0">
            <a:spAutoFit/>
          </a:bodyPr>
          <a:lstStyle/>
          <a:p>
            <a:pPr defTabSz="914224">
              <a:lnSpc>
                <a:spcPts val="1000"/>
              </a:lnSpc>
              <a:defRPr/>
            </a:pPr>
            <a:r>
              <a:rPr lang="en-US" sz="1000" kern="0" dirty="0">
                <a:solidFill>
                  <a:prstClr val="white"/>
                </a:solidFill>
                <a:cs typeface="Segoe UI "/>
              </a:rPr>
              <a:t>IT Infrastructure</a:t>
            </a:r>
          </a:p>
        </p:txBody>
      </p:sp>
      <p:sp>
        <p:nvSpPr>
          <p:cNvPr id="95" name="Rectangle 94"/>
          <p:cNvSpPr/>
          <p:nvPr/>
        </p:nvSpPr>
        <p:spPr>
          <a:xfrm>
            <a:off x="601678" y="2568097"/>
            <a:ext cx="1063999" cy="132477"/>
          </a:xfrm>
          <a:prstGeom prst="rect">
            <a:avLst/>
          </a:prstGeom>
        </p:spPr>
        <p:txBody>
          <a:bodyPr wrap="square" lIns="0" tIns="0" rIns="0" bIns="0">
            <a:spAutoFit/>
          </a:bodyPr>
          <a:lstStyle/>
          <a:p>
            <a:pPr defTabSz="914224">
              <a:lnSpc>
                <a:spcPts val="1000"/>
              </a:lnSpc>
              <a:defRPr/>
            </a:pPr>
            <a:r>
              <a:rPr lang="en-US" sz="1000" kern="0" dirty="0">
                <a:solidFill>
                  <a:prstClr val="white"/>
                </a:solidFill>
                <a:cs typeface="Segoe UI "/>
              </a:rPr>
              <a:t>Productivity</a:t>
            </a:r>
          </a:p>
        </p:txBody>
      </p:sp>
      <p:sp>
        <p:nvSpPr>
          <p:cNvPr id="96" name="Rectangle 95"/>
          <p:cNvSpPr/>
          <p:nvPr/>
        </p:nvSpPr>
        <p:spPr>
          <a:xfrm>
            <a:off x="601678" y="2206579"/>
            <a:ext cx="1063999" cy="132477"/>
          </a:xfrm>
          <a:prstGeom prst="rect">
            <a:avLst/>
          </a:prstGeom>
        </p:spPr>
        <p:txBody>
          <a:bodyPr wrap="square" lIns="0" tIns="0" rIns="0" bIns="0">
            <a:spAutoFit/>
          </a:bodyPr>
          <a:lstStyle/>
          <a:p>
            <a:pPr defTabSz="914224">
              <a:lnSpc>
                <a:spcPts val="1000"/>
              </a:lnSpc>
              <a:defRPr/>
            </a:pPr>
            <a:r>
              <a:rPr lang="en-US" sz="1000" kern="0" dirty="0">
                <a:solidFill>
                  <a:prstClr val="white"/>
                </a:solidFill>
                <a:cs typeface="Segoe UI "/>
              </a:rPr>
              <a:t>Computer Science</a:t>
            </a:r>
          </a:p>
        </p:txBody>
      </p:sp>
      <p:sp>
        <p:nvSpPr>
          <p:cNvPr id="97" name="Rectangle 96"/>
          <p:cNvSpPr/>
          <p:nvPr/>
        </p:nvSpPr>
        <p:spPr>
          <a:xfrm>
            <a:off x="5706047" y="793187"/>
            <a:ext cx="1063999" cy="132477"/>
          </a:xfrm>
          <a:prstGeom prst="rect">
            <a:avLst/>
          </a:prstGeom>
        </p:spPr>
        <p:txBody>
          <a:bodyPr wrap="square" lIns="0" tIns="0" rIns="0" bIns="0">
            <a:spAutoFit/>
          </a:bodyPr>
          <a:lstStyle/>
          <a:p>
            <a:pPr defTabSz="914224">
              <a:lnSpc>
                <a:spcPts val="1000"/>
              </a:lnSpc>
              <a:defRPr/>
            </a:pPr>
            <a:r>
              <a:rPr lang="en-US" sz="1000" kern="0" dirty="0">
                <a:solidFill>
                  <a:prstClr val="white"/>
                </a:solidFill>
                <a:cs typeface="Segoe UI "/>
              </a:rPr>
              <a:t>Exploration</a:t>
            </a:r>
          </a:p>
        </p:txBody>
      </p:sp>
      <p:sp>
        <p:nvSpPr>
          <p:cNvPr id="98" name="Rectangle 97"/>
          <p:cNvSpPr/>
          <p:nvPr/>
        </p:nvSpPr>
        <p:spPr>
          <a:xfrm>
            <a:off x="5706047" y="439037"/>
            <a:ext cx="1063999" cy="132477"/>
          </a:xfrm>
          <a:prstGeom prst="rect">
            <a:avLst/>
          </a:prstGeom>
        </p:spPr>
        <p:txBody>
          <a:bodyPr wrap="square" lIns="0" tIns="0" rIns="0" bIns="0">
            <a:spAutoFit/>
          </a:bodyPr>
          <a:lstStyle/>
          <a:p>
            <a:pPr defTabSz="914224">
              <a:lnSpc>
                <a:spcPts val="1000"/>
              </a:lnSpc>
              <a:defRPr/>
            </a:pPr>
            <a:r>
              <a:rPr lang="en-US" sz="1000" kern="0" dirty="0">
                <a:solidFill>
                  <a:prstClr val="white"/>
                </a:solidFill>
                <a:cs typeface="Segoe UI "/>
              </a:rPr>
              <a:t>Validation</a:t>
            </a:r>
          </a:p>
        </p:txBody>
      </p:sp>
      <p:sp>
        <p:nvSpPr>
          <p:cNvPr id="2" name="TextBox 1"/>
          <p:cNvSpPr txBox="1"/>
          <p:nvPr/>
        </p:nvSpPr>
        <p:spPr>
          <a:xfrm>
            <a:off x="213126" y="6613537"/>
            <a:ext cx="7966540" cy="251087"/>
          </a:xfrm>
          <a:prstGeom prst="rect">
            <a:avLst/>
          </a:prstGeom>
          <a:noFill/>
        </p:spPr>
        <p:txBody>
          <a:bodyPr wrap="square" lIns="93256" tIns="46627" rIns="93256" bIns="46627" rtlCol="0" anchor="b">
            <a:spAutoFit/>
          </a:bodyPr>
          <a:lstStyle/>
          <a:p>
            <a:pPr defTabSz="914224">
              <a:defRPr/>
            </a:pPr>
            <a:r>
              <a:rPr lang="en-US" sz="1000" kern="0" dirty="0">
                <a:solidFill>
                  <a:schemeClr val="tx1">
                    <a:lumMod val="60000"/>
                    <a:lumOff val="40000"/>
                  </a:schemeClr>
                </a:solidFill>
              </a:rPr>
              <a:t>Curriculum and Certifications Pathways Visit </a:t>
            </a:r>
            <a:r>
              <a:rPr lang="en-US" sz="1000" kern="0" dirty="0">
                <a:solidFill>
                  <a:schemeClr val="tx1">
                    <a:lumMod val="60000"/>
                    <a:lumOff val="40000"/>
                  </a:schemeClr>
                </a:solidFill>
                <a:hlinkClick r:id="rId6"/>
              </a:rPr>
              <a:t>http://aka.ms/imagineacademy</a:t>
            </a:r>
            <a:endParaRPr lang="en-US" sz="1000" kern="0" dirty="0">
              <a:solidFill>
                <a:schemeClr val="tx1">
                  <a:lumMod val="60000"/>
                  <a:lumOff val="40000"/>
                </a:schemeClr>
              </a:solidFill>
            </a:endParaRPr>
          </a:p>
        </p:txBody>
      </p:sp>
      <p:sp>
        <p:nvSpPr>
          <p:cNvPr id="6" name="TextBox 5"/>
          <p:cNvSpPr txBox="1"/>
          <p:nvPr/>
        </p:nvSpPr>
        <p:spPr>
          <a:xfrm>
            <a:off x="10569350" y="6613537"/>
            <a:ext cx="1683001" cy="251087"/>
          </a:xfrm>
          <a:prstGeom prst="rect">
            <a:avLst/>
          </a:prstGeom>
          <a:noFill/>
        </p:spPr>
        <p:txBody>
          <a:bodyPr wrap="square" lIns="93256" tIns="46627" rIns="93256" bIns="46627" rtlCol="0" anchor="b">
            <a:spAutoFit/>
          </a:bodyPr>
          <a:lstStyle/>
          <a:p>
            <a:pPr algn="r" defTabSz="914224">
              <a:defRPr/>
            </a:pPr>
            <a:r>
              <a:rPr lang="en-US" sz="1000" kern="0" dirty="0">
                <a:solidFill>
                  <a:srgbClr val="002060"/>
                </a:solidFill>
              </a:rPr>
              <a:t>Published 2016</a:t>
            </a:r>
          </a:p>
        </p:txBody>
      </p:sp>
      <p:sp>
        <p:nvSpPr>
          <p:cNvPr id="4" name="Rectangle 3"/>
          <p:cNvSpPr/>
          <p:nvPr/>
        </p:nvSpPr>
        <p:spPr>
          <a:xfrm>
            <a:off x="261712" y="209613"/>
            <a:ext cx="1497901" cy="1224218"/>
          </a:xfrm>
          <a:prstGeom prst="rect">
            <a:avLst/>
          </a:prstGeom>
        </p:spPr>
        <p:txBody>
          <a:bodyPr wrap="none" lIns="93256" tIns="46627" rIns="93256" bIns="46627">
            <a:spAutoFit/>
          </a:bodyPr>
          <a:lstStyle/>
          <a:p>
            <a:pPr defTabSz="914224">
              <a:defRPr/>
            </a:pPr>
            <a:r>
              <a:rPr lang="en-US" sz="2400" kern="0" dirty="0">
                <a:solidFill>
                  <a:srgbClr val="3F3F3F"/>
                </a:solidFill>
                <a:latin typeface="Segoe UI Light"/>
                <a:cs typeface="Segoe UI Light"/>
              </a:rPr>
              <a:t>Microsoft </a:t>
            </a:r>
            <a:br>
              <a:rPr lang="en-US" sz="2400" kern="0" dirty="0">
                <a:solidFill>
                  <a:srgbClr val="3F3F3F"/>
                </a:solidFill>
                <a:latin typeface="Segoe UI Light"/>
                <a:cs typeface="Segoe UI Light"/>
              </a:rPr>
            </a:br>
            <a:r>
              <a:rPr lang="en-US" sz="2400" kern="0" dirty="0">
                <a:solidFill>
                  <a:srgbClr val="1859AB"/>
                </a:solidFill>
                <a:latin typeface="Segoe UI Light"/>
                <a:cs typeface="Segoe UI Light"/>
              </a:rPr>
              <a:t>Imagine </a:t>
            </a:r>
            <a:br>
              <a:rPr lang="en-US" sz="2400" kern="0" dirty="0">
                <a:solidFill>
                  <a:srgbClr val="1859AB"/>
                </a:solidFill>
                <a:latin typeface="Segoe UI Light"/>
                <a:cs typeface="Segoe UI Light"/>
              </a:rPr>
            </a:br>
            <a:r>
              <a:rPr lang="en-US" sz="2400" kern="0" dirty="0">
                <a:solidFill>
                  <a:srgbClr val="1859AB"/>
                </a:solidFill>
                <a:latin typeface="Segoe UI Light"/>
                <a:cs typeface="Segoe UI Light"/>
              </a:rPr>
              <a:t>Academy</a:t>
            </a:r>
          </a:p>
        </p:txBody>
      </p:sp>
      <p:grpSp>
        <p:nvGrpSpPr>
          <p:cNvPr id="63" name="Group 62"/>
          <p:cNvGrpSpPr/>
          <p:nvPr/>
        </p:nvGrpSpPr>
        <p:grpSpPr>
          <a:xfrm>
            <a:off x="1834497" y="4867735"/>
            <a:ext cx="5132339" cy="1832978"/>
            <a:chOff x="252996" y="4497875"/>
            <a:chExt cx="5032162" cy="1797200"/>
          </a:xfrm>
        </p:grpSpPr>
        <p:sp>
          <p:nvSpPr>
            <p:cNvPr id="102" name="Rectangle 101"/>
            <p:cNvSpPr/>
            <p:nvPr/>
          </p:nvSpPr>
          <p:spPr bwMode="auto">
            <a:xfrm>
              <a:off x="252996" y="4497875"/>
              <a:ext cx="4428334" cy="179720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09">
                <a:spcAft>
                  <a:spcPts val="816"/>
                </a:spcAft>
                <a:defRPr/>
              </a:pPr>
              <a:r>
                <a:rPr lang="en-US" sz="1428" kern="0" spc="-31" dirty="0">
                  <a:solidFill>
                    <a:srgbClr val="3F3F3F"/>
                  </a:solidFill>
                  <a:latin typeface="Segoe UI Semibold"/>
                  <a:cs typeface="Segoe UI Semibold"/>
                </a:rPr>
                <a:t>Microsoft Certified Educator (MCE) </a:t>
              </a:r>
              <a:r>
                <a:rPr lang="en-US" sz="1428" kern="0" spc="-31" dirty="0">
                  <a:solidFill>
                    <a:srgbClr val="3F3F3F"/>
                  </a:solidFill>
                  <a:latin typeface="Segoe UI"/>
                  <a:cs typeface="Segoe UI Light"/>
                </a:rPr>
                <a:t>Certification</a:t>
              </a:r>
              <a:endParaRPr lang="en-US" sz="1428" kern="0" spc="-31" dirty="0">
                <a:solidFill>
                  <a:srgbClr val="3F3F3F"/>
                </a:solidFill>
                <a:latin typeface="Segoe UI"/>
                <a:cs typeface="Segoe UI Semibold"/>
              </a:endParaRPr>
            </a:p>
            <a:p>
              <a:pPr defTabSz="932509">
                <a:spcAft>
                  <a:spcPts val="408"/>
                </a:spcAft>
                <a:defRPr/>
              </a:pPr>
              <a:r>
                <a:rPr lang="en-US" sz="1071" kern="0" spc="-31" dirty="0">
                  <a:solidFill>
                    <a:srgbClr val="3F3F3F"/>
                  </a:solidFill>
                  <a:latin typeface="Segoe UI"/>
                </a:rPr>
                <a:t>MCE demonstrates that educators have achieved technology literacy in six content areas, mapped to the UNESCO ICT Competency Framework for Teachers, Technology Literacy:</a:t>
              </a:r>
            </a:p>
          </p:txBody>
        </p:sp>
        <p:grpSp>
          <p:nvGrpSpPr>
            <p:cNvPr id="46" name="Group 45"/>
            <p:cNvGrpSpPr/>
            <p:nvPr/>
          </p:nvGrpSpPr>
          <p:grpSpPr>
            <a:xfrm>
              <a:off x="346914" y="5481250"/>
              <a:ext cx="4938244" cy="697114"/>
              <a:chOff x="576659" y="5406727"/>
              <a:chExt cx="4938244" cy="697114"/>
            </a:xfrm>
          </p:grpSpPr>
          <p:sp>
            <p:nvSpPr>
              <p:cNvPr id="7" name="Rectangle 6"/>
              <p:cNvSpPr/>
              <p:nvPr/>
            </p:nvSpPr>
            <p:spPr>
              <a:xfrm>
                <a:off x="576659" y="5406727"/>
                <a:ext cx="2743200" cy="685572"/>
              </a:xfrm>
              <a:prstGeom prst="rect">
                <a:avLst/>
              </a:prstGeom>
            </p:spPr>
            <p:txBody>
              <a:bodyPr>
                <a:spAutoFit/>
              </a:bodyPr>
              <a:lstStyle/>
              <a:p>
                <a:pPr defTabSz="914224">
                  <a:lnSpc>
                    <a:spcPct val="120000"/>
                  </a:lnSpc>
                  <a:defRPr/>
                </a:pPr>
                <a:r>
                  <a:rPr lang="en-US" sz="1071" kern="0" spc="-31" dirty="0">
                    <a:solidFill>
                      <a:srgbClr val="3F3F3F"/>
                    </a:solidFill>
                    <a:latin typeface="Segoe UI Semibold"/>
                    <a:cs typeface="Segoe UI Semibold"/>
                  </a:rPr>
                  <a:t>Education policy</a:t>
                </a:r>
              </a:p>
              <a:p>
                <a:pPr defTabSz="914224">
                  <a:lnSpc>
                    <a:spcPct val="120000"/>
                  </a:lnSpc>
                  <a:defRPr/>
                </a:pPr>
                <a:r>
                  <a:rPr lang="en-US" sz="1071" kern="0" spc="-31" dirty="0">
                    <a:solidFill>
                      <a:srgbClr val="3F3F3F"/>
                    </a:solidFill>
                    <a:latin typeface="Segoe UI Semibold"/>
                    <a:cs typeface="Segoe UI Semibold"/>
                  </a:rPr>
                  <a:t>Organization and administration</a:t>
                </a:r>
              </a:p>
              <a:p>
                <a:pPr defTabSz="914224">
                  <a:lnSpc>
                    <a:spcPct val="120000"/>
                  </a:lnSpc>
                  <a:defRPr/>
                </a:pPr>
                <a:r>
                  <a:rPr lang="en-US" sz="1071" kern="0" spc="-31" dirty="0">
                    <a:solidFill>
                      <a:srgbClr val="3F3F3F"/>
                    </a:solidFill>
                    <a:latin typeface="Segoe UI Semibold"/>
                    <a:cs typeface="Segoe UI Semibold"/>
                  </a:rPr>
                  <a:t>ICT/technology book</a:t>
                </a:r>
              </a:p>
            </p:txBody>
          </p:sp>
          <p:sp>
            <p:nvSpPr>
              <p:cNvPr id="45" name="Rectangle 44"/>
              <p:cNvSpPr/>
              <p:nvPr/>
            </p:nvSpPr>
            <p:spPr>
              <a:xfrm>
                <a:off x="2771703" y="5418269"/>
                <a:ext cx="2743200" cy="685572"/>
              </a:xfrm>
              <a:prstGeom prst="rect">
                <a:avLst/>
              </a:prstGeom>
            </p:spPr>
            <p:txBody>
              <a:bodyPr>
                <a:spAutoFit/>
              </a:bodyPr>
              <a:lstStyle/>
              <a:p>
                <a:pPr defTabSz="914224">
                  <a:lnSpc>
                    <a:spcPct val="120000"/>
                  </a:lnSpc>
                  <a:defRPr/>
                </a:pPr>
                <a:r>
                  <a:rPr lang="en-US" sz="1071" kern="0" spc="-31" dirty="0">
                    <a:solidFill>
                      <a:srgbClr val="3F3F3F"/>
                    </a:solidFill>
                    <a:latin typeface="Segoe UI Semibold"/>
                    <a:cs typeface="Segoe UI Semibold"/>
                  </a:rPr>
                  <a:t>Pedagogy</a:t>
                </a:r>
              </a:p>
              <a:p>
                <a:pPr defTabSz="914224">
                  <a:lnSpc>
                    <a:spcPct val="120000"/>
                  </a:lnSpc>
                  <a:defRPr/>
                </a:pPr>
                <a:r>
                  <a:rPr lang="en-US" sz="1071" kern="0" spc="-31" dirty="0">
                    <a:solidFill>
                      <a:srgbClr val="3F3F3F"/>
                    </a:solidFill>
                    <a:latin typeface="Segoe UI Semibold"/>
                    <a:cs typeface="Segoe UI Semibold"/>
                  </a:rPr>
                  <a:t>Curriculum and assessment</a:t>
                </a:r>
              </a:p>
              <a:p>
                <a:pPr defTabSz="914224">
                  <a:lnSpc>
                    <a:spcPct val="120000"/>
                  </a:lnSpc>
                  <a:defRPr/>
                </a:pPr>
                <a:r>
                  <a:rPr lang="en-US" sz="1071" kern="0" spc="-31" dirty="0">
                    <a:solidFill>
                      <a:srgbClr val="3F3F3F"/>
                    </a:solidFill>
                    <a:latin typeface="Segoe UI Semibold"/>
                    <a:cs typeface="Segoe UI Semibold"/>
                  </a:rPr>
                  <a:t>Professional development</a:t>
                </a:r>
              </a:p>
            </p:txBody>
          </p:sp>
        </p:grpSp>
      </p:grpSp>
      <p:sp>
        <p:nvSpPr>
          <p:cNvPr id="99" name="TextBox 98"/>
          <p:cNvSpPr txBox="1"/>
          <p:nvPr/>
        </p:nvSpPr>
        <p:spPr>
          <a:xfrm>
            <a:off x="250540" y="3392913"/>
            <a:ext cx="1509073" cy="2094712"/>
          </a:xfrm>
          <a:prstGeom prst="rect">
            <a:avLst/>
          </a:prstGeom>
          <a:noFill/>
        </p:spPr>
        <p:txBody>
          <a:bodyPr wrap="square" lIns="93256" tIns="46627" rIns="93256" bIns="46627" rtlCol="0" anchor="b">
            <a:spAutoFit/>
          </a:bodyPr>
          <a:lstStyle/>
          <a:p>
            <a:pPr defTabSz="914224">
              <a:defRPr/>
            </a:pPr>
            <a:r>
              <a:rPr lang="en-US" sz="1000" b="1" kern="0" dirty="0">
                <a:solidFill>
                  <a:srgbClr val="525252"/>
                </a:solidFill>
              </a:rPr>
              <a:t>Supported Languages:</a:t>
            </a:r>
          </a:p>
          <a:p>
            <a:pPr defTabSz="914224">
              <a:defRPr/>
            </a:pPr>
            <a:endParaRPr lang="en-US" sz="1000" b="1" kern="0" dirty="0">
              <a:solidFill>
                <a:srgbClr val="525252"/>
              </a:solidFill>
            </a:endParaRPr>
          </a:p>
          <a:p>
            <a:pPr defTabSz="914224">
              <a:defRPr/>
            </a:pPr>
            <a:r>
              <a:rPr lang="en-US" sz="1000" kern="0" dirty="0">
                <a:solidFill>
                  <a:srgbClr val="525252"/>
                </a:solidFill>
              </a:rPr>
              <a:t>Arabic</a:t>
            </a:r>
          </a:p>
          <a:p>
            <a:pPr defTabSz="914224">
              <a:defRPr/>
            </a:pPr>
            <a:r>
              <a:rPr lang="en-US" sz="1000" kern="0" dirty="0">
                <a:solidFill>
                  <a:srgbClr val="525252"/>
                </a:solidFill>
              </a:rPr>
              <a:t>Chinese</a:t>
            </a:r>
          </a:p>
          <a:p>
            <a:pPr defTabSz="914224">
              <a:defRPr/>
            </a:pPr>
            <a:r>
              <a:rPr lang="en-US" sz="1000" kern="0" dirty="0">
                <a:solidFill>
                  <a:srgbClr val="525252"/>
                </a:solidFill>
              </a:rPr>
              <a:t>Dutch</a:t>
            </a:r>
          </a:p>
          <a:p>
            <a:pPr defTabSz="914224">
              <a:defRPr/>
            </a:pPr>
            <a:r>
              <a:rPr lang="en-US" sz="1000" kern="0" dirty="0">
                <a:solidFill>
                  <a:srgbClr val="525252"/>
                </a:solidFill>
              </a:rPr>
              <a:t>English</a:t>
            </a:r>
          </a:p>
          <a:p>
            <a:pPr defTabSz="914224">
              <a:defRPr/>
            </a:pPr>
            <a:r>
              <a:rPr lang="en-US" sz="1000" kern="0" dirty="0">
                <a:solidFill>
                  <a:srgbClr val="525252"/>
                </a:solidFill>
              </a:rPr>
              <a:t>French</a:t>
            </a:r>
          </a:p>
          <a:p>
            <a:pPr defTabSz="914224">
              <a:defRPr/>
            </a:pPr>
            <a:r>
              <a:rPr lang="en-US" sz="1000" kern="0" dirty="0">
                <a:solidFill>
                  <a:srgbClr val="525252"/>
                </a:solidFill>
              </a:rPr>
              <a:t>German</a:t>
            </a:r>
          </a:p>
          <a:p>
            <a:pPr defTabSz="914224">
              <a:defRPr/>
            </a:pPr>
            <a:r>
              <a:rPr lang="en-US" sz="1000" kern="0" dirty="0">
                <a:solidFill>
                  <a:srgbClr val="525252"/>
                </a:solidFill>
              </a:rPr>
              <a:t>Japanese</a:t>
            </a:r>
          </a:p>
          <a:p>
            <a:pPr defTabSz="914224">
              <a:defRPr/>
            </a:pPr>
            <a:r>
              <a:rPr lang="en-US" sz="1000" kern="0" dirty="0">
                <a:solidFill>
                  <a:srgbClr val="525252"/>
                </a:solidFill>
              </a:rPr>
              <a:t>Korean</a:t>
            </a:r>
          </a:p>
          <a:p>
            <a:pPr defTabSz="914224">
              <a:defRPr/>
            </a:pPr>
            <a:r>
              <a:rPr lang="en-US" sz="1000" kern="0" dirty="0">
                <a:solidFill>
                  <a:srgbClr val="525252"/>
                </a:solidFill>
              </a:rPr>
              <a:t>Portuguese</a:t>
            </a:r>
          </a:p>
          <a:p>
            <a:pPr defTabSz="914224">
              <a:defRPr/>
            </a:pPr>
            <a:r>
              <a:rPr lang="en-US" sz="1000" kern="0" dirty="0">
                <a:solidFill>
                  <a:srgbClr val="525252"/>
                </a:solidFill>
              </a:rPr>
              <a:t>Spanish</a:t>
            </a:r>
          </a:p>
        </p:txBody>
      </p:sp>
    </p:spTree>
    <p:extLst>
      <p:ext uri="{BB962C8B-B14F-4D97-AF65-F5344CB8AC3E}">
        <p14:creationId xmlns:p14="http://schemas.microsoft.com/office/powerpoint/2010/main" val="301328212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233372" y="2016597"/>
            <a:ext cx="3931920" cy="2295144"/>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472" fontAlgn="base">
              <a:lnSpc>
                <a:spcPct val="90000"/>
              </a:lnSpc>
              <a:spcBef>
                <a:spcPct val="0"/>
              </a:spcBef>
              <a:spcAft>
                <a:spcPct val="0"/>
              </a:spcAft>
            </a:pPr>
            <a:r>
              <a:rPr lang="en-US" sz="3200" b="1" dirty="0">
                <a:solidFill>
                  <a:schemeClr val="bg1"/>
                </a:solidFill>
                <a:cs typeface="Segoe UI Semibold"/>
              </a:rPr>
              <a:t>1.4 million </a:t>
            </a:r>
          </a:p>
          <a:p>
            <a:pPr defTabSz="932472" fontAlgn="base">
              <a:lnSpc>
                <a:spcPct val="90000"/>
              </a:lnSpc>
              <a:spcBef>
                <a:spcPct val="0"/>
              </a:spcBef>
              <a:spcAft>
                <a:spcPct val="0"/>
              </a:spcAft>
            </a:pPr>
            <a:r>
              <a:rPr lang="en-US" sz="2400" dirty="0">
                <a:solidFill>
                  <a:schemeClr val="bg1"/>
                </a:solidFill>
                <a:latin typeface="+mj-lt"/>
                <a:cs typeface="Segoe UI" panose="020B0502040204020203" pitchFamily="34" charset="0"/>
              </a:rPr>
              <a:t>student certification </a:t>
            </a:r>
            <a:br>
              <a:rPr lang="en-US" sz="2400" dirty="0">
                <a:solidFill>
                  <a:schemeClr val="bg1"/>
                </a:solidFill>
                <a:latin typeface="+mj-lt"/>
                <a:cs typeface="Segoe UI" panose="020B0502040204020203" pitchFamily="34" charset="0"/>
              </a:rPr>
            </a:br>
            <a:r>
              <a:rPr lang="en-US" sz="2400" dirty="0">
                <a:solidFill>
                  <a:schemeClr val="bg1"/>
                </a:solidFill>
                <a:latin typeface="+mj-lt"/>
                <a:cs typeface="Segoe UI" panose="020B0502040204020203" pitchFamily="34" charset="0"/>
              </a:rPr>
              <a:t>exams in the last year</a:t>
            </a:r>
          </a:p>
        </p:txBody>
      </p:sp>
      <p:sp>
        <p:nvSpPr>
          <p:cNvPr id="7" name="Title 1"/>
          <p:cNvSpPr txBox="1">
            <a:spLocks/>
          </p:cNvSpPr>
          <p:nvPr/>
        </p:nvSpPr>
        <p:spPr>
          <a:xfrm>
            <a:off x="449777" y="391163"/>
            <a:ext cx="11704320" cy="615553"/>
          </a:xfrm>
          <a:prstGeom prst="rect">
            <a:avLst/>
          </a:prstGeom>
        </p:spPr>
        <p:txBody>
          <a:bodyPr vert="horz" wrap="square" lIns="0" tIns="0" rIns="0" bIns="0" rtlCol="0" anchor="t">
            <a:spAutoFit/>
          </a:bodyPr>
          <a:lstStyle>
            <a:lvl1pPr algn="r" defTabSz="932742" rtl="0" eaLnBrk="1" latinLnBrk="0" hangingPunct="1">
              <a:lnSpc>
                <a:spcPct val="100000"/>
              </a:lnSpc>
              <a:spcBef>
                <a:spcPct val="0"/>
              </a:spcBef>
              <a:buNone/>
              <a:defRPr lang="en-US" sz="2800" b="0" kern="1200" cap="none" spc="-30" baseline="0">
                <a:ln w="3175">
                  <a:noFill/>
                </a:ln>
                <a:solidFill>
                  <a:schemeClr val="tx1">
                    <a:lumMod val="50000"/>
                  </a:schemeClr>
                </a:solidFill>
                <a:effectLst/>
                <a:latin typeface="+mj-lt"/>
                <a:ea typeface="+mn-ea"/>
                <a:cs typeface="Segoe UI" pitchFamily="34" charset="0"/>
              </a:defRPr>
            </a:lvl1pPr>
          </a:lstStyle>
          <a:p>
            <a:pPr lvl="0" algn="l">
              <a:spcBef>
                <a:spcPts val="0"/>
              </a:spcBef>
            </a:pPr>
            <a:r>
              <a:rPr lang="en-US" sz="4000" spc="-150" dirty="0">
                <a:solidFill>
                  <a:srgbClr val="107C10"/>
                </a:solidFill>
              </a:rPr>
              <a:t>Microsoft Imagine Academy: Growing Academic Ecosystem</a:t>
            </a:r>
          </a:p>
        </p:txBody>
      </p:sp>
      <p:sp>
        <p:nvSpPr>
          <p:cNvPr id="3" name="Rectangle 2"/>
          <p:cNvSpPr/>
          <p:nvPr/>
        </p:nvSpPr>
        <p:spPr bwMode="auto">
          <a:xfrm>
            <a:off x="4264024" y="4357459"/>
            <a:ext cx="3931920" cy="2340864"/>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a:lnSpc>
                <a:spcPct val="90000"/>
              </a:lnSpc>
            </a:pPr>
            <a:r>
              <a:rPr lang="en-US" sz="3200" b="1" dirty="0">
                <a:solidFill>
                  <a:schemeClr val="bg1"/>
                </a:solidFill>
                <a:cs typeface="Segoe UI Semibold"/>
              </a:rPr>
              <a:t>Over 1 million </a:t>
            </a:r>
          </a:p>
          <a:p>
            <a:pPr>
              <a:lnSpc>
                <a:spcPct val="90000"/>
              </a:lnSpc>
            </a:pPr>
            <a:r>
              <a:rPr lang="en-US" sz="2400" spc="-40" dirty="0">
                <a:solidFill>
                  <a:schemeClr val="bg1"/>
                </a:solidFill>
                <a:latin typeface="+mj-lt"/>
              </a:rPr>
              <a:t>Online Learning users</a:t>
            </a:r>
          </a:p>
        </p:txBody>
      </p:sp>
      <p:sp>
        <p:nvSpPr>
          <p:cNvPr id="4" name="Rectangle 3"/>
          <p:cNvSpPr/>
          <p:nvPr/>
        </p:nvSpPr>
        <p:spPr bwMode="auto">
          <a:xfrm>
            <a:off x="4263885" y="2016597"/>
            <a:ext cx="3931920" cy="2295144"/>
          </a:xfrm>
          <a:prstGeom prst="rect">
            <a:avLst/>
          </a:prstGeom>
          <a:solidFill>
            <a:srgbClr val="D53B0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472" fontAlgn="base">
              <a:lnSpc>
                <a:spcPct val="90000"/>
              </a:lnSpc>
              <a:spcBef>
                <a:spcPct val="0"/>
              </a:spcBef>
              <a:spcAft>
                <a:spcPct val="0"/>
              </a:spcAft>
            </a:pPr>
            <a:r>
              <a:rPr lang="en-US" sz="2400" spc="-40" dirty="0">
                <a:solidFill>
                  <a:schemeClr val="bg1"/>
                </a:solidFill>
                <a:latin typeface="+mj-lt"/>
              </a:rPr>
              <a:t>Over </a:t>
            </a:r>
          </a:p>
          <a:p>
            <a:pPr defTabSz="932472" fontAlgn="base">
              <a:lnSpc>
                <a:spcPct val="90000"/>
              </a:lnSpc>
              <a:spcBef>
                <a:spcPct val="0"/>
              </a:spcBef>
              <a:spcAft>
                <a:spcPct val="0"/>
              </a:spcAft>
            </a:pPr>
            <a:r>
              <a:rPr lang="en-US" sz="3200" b="1" dirty="0">
                <a:solidFill>
                  <a:schemeClr val="bg1"/>
                </a:solidFill>
                <a:cs typeface="Segoe UI Semibold"/>
              </a:rPr>
              <a:t>16,000 educators</a:t>
            </a:r>
          </a:p>
          <a:p>
            <a:pPr defTabSz="932472" fontAlgn="base">
              <a:lnSpc>
                <a:spcPct val="90000"/>
              </a:lnSpc>
              <a:spcBef>
                <a:spcPct val="0"/>
              </a:spcBef>
              <a:spcAft>
                <a:spcPct val="0"/>
              </a:spcAft>
            </a:pPr>
            <a:r>
              <a:rPr lang="en-US" sz="2400" spc="-40" dirty="0">
                <a:solidFill>
                  <a:schemeClr val="bg1"/>
                </a:solidFill>
                <a:latin typeface="+mj-lt"/>
              </a:rPr>
              <a:t>certified</a:t>
            </a:r>
            <a:endParaRPr lang="en-US" sz="3200" spc="-40" dirty="0">
              <a:solidFill>
                <a:schemeClr val="bg1"/>
              </a:solidFill>
              <a:latin typeface="+mj-lt"/>
            </a:endParaRPr>
          </a:p>
        </p:txBody>
      </p:sp>
      <p:sp>
        <p:nvSpPr>
          <p:cNvPr id="5" name="Rectangle 4"/>
          <p:cNvSpPr/>
          <p:nvPr/>
        </p:nvSpPr>
        <p:spPr bwMode="auto">
          <a:xfrm>
            <a:off x="293688" y="4357459"/>
            <a:ext cx="3931920" cy="234086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a:lnSpc>
                <a:spcPct val="90000"/>
              </a:lnSpc>
            </a:pPr>
            <a:r>
              <a:rPr lang="en-US" sz="2400" dirty="0">
                <a:solidFill>
                  <a:schemeClr val="bg1"/>
                </a:solidFill>
                <a:latin typeface="+mj-lt"/>
              </a:rPr>
              <a:t>Over </a:t>
            </a:r>
          </a:p>
          <a:p>
            <a:pPr>
              <a:lnSpc>
                <a:spcPct val="90000"/>
              </a:lnSpc>
            </a:pPr>
            <a:r>
              <a:rPr lang="en-US" sz="3200" b="1" dirty="0">
                <a:solidFill>
                  <a:schemeClr val="bg1"/>
                </a:solidFill>
                <a:cs typeface="Segoe UI Semibold"/>
              </a:rPr>
              <a:t>16,000 </a:t>
            </a:r>
          </a:p>
          <a:p>
            <a:pPr>
              <a:lnSpc>
                <a:spcPct val="90000"/>
              </a:lnSpc>
            </a:pPr>
            <a:r>
              <a:rPr lang="en-US" sz="2400" dirty="0">
                <a:solidFill>
                  <a:schemeClr val="bg1"/>
                </a:solidFill>
                <a:latin typeface="+mj-lt"/>
                <a:cs typeface="Segoe UI Semibold"/>
              </a:rPr>
              <a:t>Microsoft Imagine Academy </a:t>
            </a:r>
            <a:r>
              <a:rPr lang="en-US" sz="2400" dirty="0">
                <a:solidFill>
                  <a:schemeClr val="bg1"/>
                </a:solidFill>
                <a:latin typeface="+mj-lt"/>
              </a:rPr>
              <a:t>members in over </a:t>
            </a:r>
            <a:r>
              <a:rPr lang="en-US" sz="3200" b="1" dirty="0">
                <a:solidFill>
                  <a:schemeClr val="bg1"/>
                </a:solidFill>
                <a:cs typeface="Segoe UI" panose="020B0502040204020203" pitchFamily="34" charset="0"/>
              </a:rPr>
              <a:t>140</a:t>
            </a:r>
            <a:r>
              <a:rPr lang="en-US" sz="3200" dirty="0">
                <a:solidFill>
                  <a:schemeClr val="bg1"/>
                </a:solidFill>
              </a:rPr>
              <a:t> </a:t>
            </a:r>
            <a:r>
              <a:rPr lang="en-US" sz="2400" dirty="0">
                <a:solidFill>
                  <a:schemeClr val="bg1"/>
                </a:solidFill>
                <a:latin typeface="+mj-lt"/>
              </a:rPr>
              <a:t>countries</a:t>
            </a:r>
          </a:p>
        </p:txBody>
      </p:sp>
      <p:sp>
        <p:nvSpPr>
          <p:cNvPr id="6" name="Rectangle 5"/>
          <p:cNvSpPr/>
          <p:nvPr/>
        </p:nvSpPr>
        <p:spPr bwMode="auto">
          <a:xfrm>
            <a:off x="293369" y="2016595"/>
            <a:ext cx="3931920" cy="229514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defTabSz="932472" fontAlgn="base">
              <a:lnSpc>
                <a:spcPct val="90000"/>
              </a:lnSpc>
              <a:spcBef>
                <a:spcPct val="0"/>
              </a:spcBef>
              <a:spcAft>
                <a:spcPct val="0"/>
              </a:spcAft>
            </a:pPr>
            <a:r>
              <a:rPr lang="en-US" sz="2400" spc="-40" dirty="0">
                <a:solidFill>
                  <a:schemeClr val="bg1"/>
                </a:solidFill>
                <a:latin typeface="+mj-lt"/>
                <a:cs typeface="Segoe UI regular"/>
              </a:rPr>
              <a:t>Reach </a:t>
            </a:r>
          </a:p>
          <a:p>
            <a:pPr defTabSz="932472" fontAlgn="base">
              <a:lnSpc>
                <a:spcPct val="90000"/>
              </a:lnSpc>
              <a:spcBef>
                <a:spcPct val="0"/>
              </a:spcBef>
              <a:spcAft>
                <a:spcPct val="0"/>
              </a:spcAft>
            </a:pPr>
            <a:r>
              <a:rPr lang="en-US" sz="3200" b="1" spc="-40" dirty="0">
                <a:solidFill>
                  <a:schemeClr val="bg1"/>
                </a:solidFill>
                <a:cs typeface="Segoe UI Semibold"/>
              </a:rPr>
              <a:t>1.7 million </a:t>
            </a:r>
          </a:p>
          <a:p>
            <a:pPr defTabSz="932472" fontAlgn="base">
              <a:lnSpc>
                <a:spcPct val="90000"/>
              </a:lnSpc>
              <a:spcBef>
                <a:spcPct val="0"/>
              </a:spcBef>
              <a:spcAft>
                <a:spcPct val="0"/>
              </a:spcAft>
            </a:pPr>
            <a:r>
              <a:rPr lang="en-US" sz="2400" spc="-40" dirty="0">
                <a:solidFill>
                  <a:schemeClr val="bg1"/>
                </a:solidFill>
                <a:latin typeface="+mj-lt"/>
                <a:cs typeface="Segoe UI regular"/>
              </a:rPr>
              <a:t>students and </a:t>
            </a:r>
          </a:p>
          <a:p>
            <a:pPr defTabSz="932472" fontAlgn="base">
              <a:lnSpc>
                <a:spcPct val="90000"/>
              </a:lnSpc>
              <a:spcBef>
                <a:spcPct val="0"/>
              </a:spcBef>
              <a:spcAft>
                <a:spcPct val="0"/>
              </a:spcAft>
            </a:pPr>
            <a:r>
              <a:rPr lang="en-US" sz="3200" b="1" spc="-40" dirty="0">
                <a:solidFill>
                  <a:schemeClr val="bg1"/>
                </a:solidFill>
                <a:cs typeface="Segoe UI Semibold"/>
              </a:rPr>
              <a:t>85,000</a:t>
            </a:r>
            <a:r>
              <a:rPr lang="en-US" sz="2400" spc="-40" dirty="0">
                <a:solidFill>
                  <a:schemeClr val="bg1"/>
                </a:solidFill>
                <a:latin typeface="+mj-lt"/>
                <a:cs typeface="Segoe UI regular"/>
              </a:rPr>
              <a:t> educators</a:t>
            </a:r>
          </a:p>
          <a:p>
            <a:pPr defTabSz="932472" fontAlgn="base">
              <a:lnSpc>
                <a:spcPct val="90000"/>
              </a:lnSpc>
              <a:spcBef>
                <a:spcPct val="0"/>
              </a:spcBef>
              <a:spcAft>
                <a:spcPct val="0"/>
              </a:spcAft>
            </a:pPr>
            <a:r>
              <a:rPr lang="en-US" sz="2400" spc="-40" dirty="0">
                <a:solidFill>
                  <a:schemeClr val="bg1"/>
                </a:solidFill>
                <a:latin typeface="+mj-lt"/>
                <a:cs typeface="Segoe UI regular"/>
              </a:rPr>
              <a:t>annually</a:t>
            </a:r>
          </a:p>
        </p:txBody>
      </p:sp>
      <p:sp>
        <p:nvSpPr>
          <p:cNvPr id="10" name="Rectangle 9"/>
          <p:cNvSpPr/>
          <p:nvPr/>
        </p:nvSpPr>
        <p:spPr bwMode="auto">
          <a:xfrm>
            <a:off x="8233372" y="4357459"/>
            <a:ext cx="3931920" cy="2340864"/>
          </a:xfrm>
          <a:prstGeom prst="rect">
            <a:avLst/>
          </a:prstGeom>
          <a:blipFill>
            <a:blip r:embed="rId3" cstate="screen">
              <a:extLst>
                <a:ext uri="{28A0092B-C50C-407E-A947-70E740481C1C}">
                  <a14:useLocalDpi xmlns:a14="http://schemas.microsoft.com/office/drawing/2010/main"/>
                </a:ext>
              </a:extLst>
            </a:blip>
            <a:stretch>
              <a:fillRect/>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a:lnSpc>
                <a:spcPct val="90000"/>
              </a:lnSpc>
            </a:pPr>
            <a:endParaRPr lang="en-US" sz="2400" spc="-4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01461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00" fill="hold"/>
                                        <p:tgtEl>
                                          <p:spTgt spid="6"/>
                                        </p:tgtEl>
                                        <p:attrNameLst>
                                          <p:attrName>ppt_x</p:attrName>
                                        </p:attrNameLst>
                                      </p:cBhvr>
                                      <p:tavLst>
                                        <p:tav tm="0">
                                          <p:val>
                                            <p:strVal val="0-#ppt_w/2"/>
                                          </p:val>
                                        </p:tav>
                                        <p:tav tm="100000">
                                          <p:val>
                                            <p:strVal val="#ppt_x"/>
                                          </p:val>
                                        </p:tav>
                                      </p:tavLst>
                                    </p:anim>
                                    <p:anim calcmode="lin" valueType="num">
                                      <p:cBhvr additive="base">
                                        <p:cTn id="8" dur="7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00" fill="hold"/>
                                        <p:tgtEl>
                                          <p:spTgt spid="5"/>
                                        </p:tgtEl>
                                        <p:attrNameLst>
                                          <p:attrName>ppt_x</p:attrName>
                                        </p:attrNameLst>
                                      </p:cBhvr>
                                      <p:tavLst>
                                        <p:tav tm="0">
                                          <p:val>
                                            <p:strVal val="0-#ppt_w/2"/>
                                          </p:val>
                                        </p:tav>
                                        <p:tav tm="100000">
                                          <p:val>
                                            <p:strVal val="#ppt_x"/>
                                          </p:val>
                                        </p:tav>
                                      </p:tavLst>
                                    </p:anim>
                                    <p:anim calcmode="lin" valueType="num">
                                      <p:cBhvr additive="base">
                                        <p:cTn id="12" dur="7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00" fill="hold"/>
                                        <p:tgtEl>
                                          <p:spTgt spid="4"/>
                                        </p:tgtEl>
                                        <p:attrNameLst>
                                          <p:attrName>ppt_x</p:attrName>
                                        </p:attrNameLst>
                                      </p:cBhvr>
                                      <p:tavLst>
                                        <p:tav tm="0">
                                          <p:val>
                                            <p:strVal val="0-#ppt_w/2"/>
                                          </p:val>
                                        </p:tav>
                                        <p:tav tm="100000">
                                          <p:val>
                                            <p:strVal val="#ppt_x"/>
                                          </p:val>
                                        </p:tav>
                                      </p:tavLst>
                                    </p:anim>
                                    <p:anim calcmode="lin" valueType="num">
                                      <p:cBhvr additive="base">
                                        <p:cTn id="16" dur="7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800" fill="hold"/>
                                        <p:tgtEl>
                                          <p:spTgt spid="3"/>
                                        </p:tgtEl>
                                        <p:attrNameLst>
                                          <p:attrName>ppt_x</p:attrName>
                                        </p:attrNameLst>
                                      </p:cBhvr>
                                      <p:tavLst>
                                        <p:tav tm="0">
                                          <p:val>
                                            <p:strVal val="0-#ppt_w/2"/>
                                          </p:val>
                                        </p:tav>
                                        <p:tav tm="100000">
                                          <p:val>
                                            <p:strVal val="#ppt_x"/>
                                          </p:val>
                                        </p:tav>
                                      </p:tavLst>
                                    </p:anim>
                                    <p:anim calcmode="lin" valueType="num">
                                      <p:cBhvr additive="base">
                                        <p:cTn id="20" dur="8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00" fill="hold"/>
                                        <p:tgtEl>
                                          <p:spTgt spid="9"/>
                                        </p:tgtEl>
                                        <p:attrNameLst>
                                          <p:attrName>ppt_x</p:attrName>
                                        </p:attrNameLst>
                                      </p:cBhvr>
                                      <p:tavLst>
                                        <p:tav tm="0">
                                          <p:val>
                                            <p:strVal val="0-#ppt_w/2"/>
                                          </p:val>
                                        </p:tav>
                                        <p:tav tm="100000">
                                          <p:val>
                                            <p:strVal val="#ppt_x"/>
                                          </p:val>
                                        </p:tav>
                                      </p:tavLst>
                                    </p:anim>
                                    <p:anim calcmode="lin" valueType="num">
                                      <p:cBhvr additive="base">
                                        <p:cTn id="24" dur="7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800" fill="hold"/>
                                        <p:tgtEl>
                                          <p:spTgt spid="10"/>
                                        </p:tgtEl>
                                        <p:attrNameLst>
                                          <p:attrName>ppt_x</p:attrName>
                                        </p:attrNameLst>
                                      </p:cBhvr>
                                      <p:tavLst>
                                        <p:tav tm="0">
                                          <p:val>
                                            <p:strVal val="0-#ppt_w/2"/>
                                          </p:val>
                                        </p:tav>
                                        <p:tav tm="100000">
                                          <p:val>
                                            <p:strVal val="#ppt_x"/>
                                          </p:val>
                                        </p:tav>
                                      </p:tavLst>
                                    </p:anim>
                                    <p:anim calcmode="lin" valueType="num">
                                      <p:cBhvr additive="base">
                                        <p:cTn id="28" dur="8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animBg="1"/>
      <p:bldP spid="6"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7224076" cy="822960"/>
          </a:xfrm>
        </p:spPr>
        <p:txBody>
          <a:bodyPr/>
          <a:lstStyle/>
          <a:p>
            <a:r>
              <a:rPr lang="en-US" dirty="0"/>
              <a:t>Microsoft Imagine Academy</a:t>
            </a:r>
          </a:p>
        </p:txBody>
      </p:sp>
      <p:sp>
        <p:nvSpPr>
          <p:cNvPr id="3" name="Text Placeholder 2"/>
          <p:cNvSpPr>
            <a:spLocks noGrp="1"/>
          </p:cNvSpPr>
          <p:nvPr>
            <p:ph type="body" sz="quarter" idx="10"/>
          </p:nvPr>
        </p:nvSpPr>
        <p:spPr>
          <a:xfrm>
            <a:off x="365760" y="1188720"/>
            <a:ext cx="7224076" cy="822960"/>
          </a:xfrm>
        </p:spPr>
        <p:txBody>
          <a:bodyPr/>
          <a:lstStyle/>
          <a:p>
            <a:r>
              <a:rPr lang="en-US" spc="0" dirty="0"/>
              <a:t>Helps prepare students for careers in a technology demanding world </a:t>
            </a:r>
          </a:p>
        </p:txBody>
      </p:sp>
      <p:sp>
        <p:nvSpPr>
          <p:cNvPr id="4" name="Rectangle 3"/>
          <p:cNvSpPr/>
          <p:nvPr/>
        </p:nvSpPr>
        <p:spPr bwMode="auto">
          <a:xfrm>
            <a:off x="7589838" y="0"/>
            <a:ext cx="4846637" cy="6994525"/>
          </a:xfrm>
          <a:prstGeom prst="rect">
            <a:avLst/>
          </a:prstGeom>
          <a:blipFill>
            <a:blip r:embed="rId3" cstate="screen">
              <a:extLst>
                <a:ext uri="{28A0092B-C50C-407E-A947-70E740481C1C}">
                  <a14:useLocalDpi xmlns:a14="http://schemas.microsoft.com/office/drawing/2010/main"/>
                </a:ext>
              </a:extLst>
            </a:blip>
            <a:srcRect/>
            <a:stretch>
              <a:fillRect b="5"/>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8"/>
          <p:cNvSpPr txBox="1">
            <a:spLocks/>
          </p:cNvSpPr>
          <p:nvPr/>
        </p:nvSpPr>
        <p:spPr>
          <a:xfrm>
            <a:off x="274638" y="1944378"/>
            <a:ext cx="11704320" cy="1095685"/>
          </a:xfrm>
          <a:prstGeom prst="rect">
            <a:avLst/>
          </a:prstGeom>
        </p:spPr>
        <p:txBody>
          <a:bodyPr vert="horz" wrap="square" lIns="182880" tIns="146304" rIns="182880" bIns="146304" rtlCol="0">
            <a:noAutofit/>
          </a:bodyPr>
          <a:lstStyle>
            <a:lvl1pPr marL="0" marR="0" indent="0" algn="l" defTabSz="932742" rtl="0" eaLnBrk="1" fontAlgn="auto" latinLnBrk="0" hangingPunct="1">
              <a:lnSpc>
                <a:spcPct val="90000"/>
              </a:lnSpc>
              <a:spcBef>
                <a:spcPts val="600"/>
              </a:spcBef>
              <a:spcAft>
                <a:spcPts val="0"/>
              </a:spcAft>
              <a:buClrTx/>
              <a:buSzPct val="90000"/>
              <a:buFont typeface="Arial" pitchFamily="34" charset="0"/>
              <a:buNone/>
              <a:tabLst/>
              <a:defRPr sz="2800" kern="1200" spc="-30" baseline="0">
                <a:solidFill>
                  <a:schemeClr val="tx1"/>
                </a:solidFill>
                <a:latin typeface="+mj-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endParaRPr lang="en-US" sz="2600" dirty="0">
              <a:latin typeface="Segoe UI Light"/>
              <a:cs typeface="Segoe UI Light"/>
            </a:endParaRPr>
          </a:p>
        </p:txBody>
      </p:sp>
      <p:sp>
        <p:nvSpPr>
          <p:cNvPr id="8" name="Rectangle 7"/>
          <p:cNvSpPr/>
          <p:nvPr/>
        </p:nvSpPr>
        <p:spPr>
          <a:xfrm>
            <a:off x="274638" y="2544023"/>
            <a:ext cx="2438399" cy="3062247"/>
          </a:xfrm>
          <a:prstGeom prst="rect">
            <a:avLst/>
          </a:prstGeom>
          <a:noFill/>
        </p:spPr>
        <p:txBody>
          <a:bodyPr wrap="square" lIns="182880" tIns="146304" rIns="182880" bIns="146304">
            <a:noAutofit/>
          </a:bodyPr>
          <a:lstStyle/>
          <a:p>
            <a:pPr>
              <a:spcAft>
                <a:spcPts val="800"/>
              </a:spcAft>
            </a:pPr>
            <a:r>
              <a:rPr lang="en-US" sz="2800" dirty="0">
                <a:solidFill>
                  <a:srgbClr val="156B0F"/>
                </a:solidFill>
                <a:latin typeface="+mj-lt"/>
                <a:cs typeface="Segoe UI Light"/>
              </a:rPr>
              <a:t>What?</a:t>
            </a:r>
            <a:endParaRPr lang="en-US" sz="2800" dirty="0">
              <a:solidFill>
                <a:srgbClr val="156B0F"/>
              </a:solidFill>
              <a:latin typeface="+mj-lt"/>
              <a:cs typeface="Segoe UI Semibold"/>
            </a:endParaRPr>
          </a:p>
          <a:p>
            <a:pPr>
              <a:lnSpc>
                <a:spcPct val="110000"/>
              </a:lnSpc>
              <a:spcAft>
                <a:spcPts val="800"/>
              </a:spcAft>
            </a:pPr>
            <a:r>
              <a:rPr lang="en-US" sz="1400" dirty="0"/>
              <a:t>A complete </a:t>
            </a:r>
            <a:r>
              <a:rPr lang="en-US" sz="1400" b="1" dirty="0"/>
              <a:t>technology education</a:t>
            </a:r>
            <a:r>
              <a:rPr lang="en-US" sz="1400" dirty="0"/>
              <a:t> solution connecting staff, teachers, students, employers and local communities through leading-edge </a:t>
            </a:r>
            <a:r>
              <a:rPr lang="en-US" sz="1400" b="1" dirty="0"/>
              <a:t>technology skills development</a:t>
            </a:r>
          </a:p>
        </p:txBody>
      </p:sp>
      <p:sp>
        <p:nvSpPr>
          <p:cNvPr id="9" name="Rectangle 8"/>
          <p:cNvSpPr/>
          <p:nvPr/>
        </p:nvSpPr>
        <p:spPr>
          <a:xfrm>
            <a:off x="2585715" y="2544024"/>
            <a:ext cx="2438399" cy="3062246"/>
          </a:xfrm>
          <a:prstGeom prst="rect">
            <a:avLst/>
          </a:prstGeom>
          <a:noFill/>
        </p:spPr>
        <p:txBody>
          <a:bodyPr wrap="square" lIns="182880" tIns="146304" rIns="182880" bIns="146304">
            <a:noAutofit/>
          </a:bodyPr>
          <a:lstStyle/>
          <a:p>
            <a:pPr>
              <a:spcAft>
                <a:spcPts val="800"/>
              </a:spcAft>
            </a:pPr>
            <a:r>
              <a:rPr lang="en-US" sz="2800" dirty="0">
                <a:solidFill>
                  <a:srgbClr val="156B0F"/>
                </a:solidFill>
                <a:latin typeface="+mj-lt"/>
                <a:cs typeface="Segoe UI Light"/>
              </a:rPr>
              <a:t>Why?</a:t>
            </a:r>
            <a:endParaRPr lang="en-US" sz="2800" dirty="0">
              <a:solidFill>
                <a:srgbClr val="156B0F"/>
              </a:solidFill>
              <a:latin typeface="+mj-lt"/>
              <a:cs typeface="Segoe UI Semibold"/>
            </a:endParaRPr>
          </a:p>
          <a:p>
            <a:pPr>
              <a:lnSpc>
                <a:spcPct val="110000"/>
              </a:lnSpc>
              <a:spcAft>
                <a:spcPts val="800"/>
              </a:spcAft>
            </a:pPr>
            <a:r>
              <a:rPr lang="en-US" sz="1400" dirty="0"/>
              <a:t>Connects </a:t>
            </a:r>
            <a:r>
              <a:rPr lang="en-US" sz="1400" b="1" dirty="0"/>
              <a:t>education and the real world</a:t>
            </a:r>
            <a:r>
              <a:rPr lang="en-US" sz="1400" dirty="0"/>
              <a:t> </a:t>
            </a:r>
          </a:p>
          <a:p>
            <a:pPr>
              <a:lnSpc>
                <a:spcPct val="110000"/>
              </a:lnSpc>
              <a:spcAft>
                <a:spcPts val="800"/>
              </a:spcAft>
            </a:pPr>
            <a:r>
              <a:rPr lang="en-US" sz="1400" dirty="0"/>
              <a:t>Equips </a:t>
            </a:r>
            <a:r>
              <a:rPr lang="en-US" sz="1400" b="1" dirty="0"/>
              <a:t>students</a:t>
            </a:r>
            <a:r>
              <a:rPr lang="en-US" sz="1400" dirty="0"/>
              <a:t> with the IT skills needed for successful careers in today’s workforce </a:t>
            </a:r>
          </a:p>
          <a:p>
            <a:pPr>
              <a:lnSpc>
                <a:spcPct val="110000"/>
              </a:lnSpc>
              <a:spcAft>
                <a:spcPts val="800"/>
              </a:spcAft>
            </a:pPr>
            <a:r>
              <a:rPr lang="en-US" sz="1400" dirty="0"/>
              <a:t>Provides professional development resources for </a:t>
            </a:r>
            <a:r>
              <a:rPr lang="en-US" sz="1400" b="1" dirty="0"/>
              <a:t>staff and educators</a:t>
            </a:r>
            <a:endParaRPr lang="en-US" sz="1400" dirty="0"/>
          </a:p>
        </p:txBody>
      </p:sp>
      <p:sp>
        <p:nvSpPr>
          <p:cNvPr id="10" name="Rectangle 9"/>
          <p:cNvSpPr/>
          <p:nvPr/>
        </p:nvSpPr>
        <p:spPr>
          <a:xfrm>
            <a:off x="5058837" y="2544025"/>
            <a:ext cx="2438399" cy="3062246"/>
          </a:xfrm>
          <a:prstGeom prst="rect">
            <a:avLst/>
          </a:prstGeom>
          <a:noFill/>
        </p:spPr>
        <p:txBody>
          <a:bodyPr wrap="square" lIns="182880" tIns="146304" rIns="182880" bIns="146304">
            <a:noAutofit/>
          </a:bodyPr>
          <a:lstStyle/>
          <a:p>
            <a:pPr>
              <a:spcAft>
                <a:spcPts val="800"/>
              </a:spcAft>
            </a:pPr>
            <a:r>
              <a:rPr lang="en-US" sz="2800" dirty="0">
                <a:solidFill>
                  <a:srgbClr val="156B0F"/>
                </a:solidFill>
                <a:latin typeface="+mj-lt"/>
                <a:cs typeface="Segoe UI Light"/>
              </a:rPr>
              <a:t>Who?</a:t>
            </a:r>
            <a:endParaRPr lang="en-US" sz="2800" dirty="0">
              <a:solidFill>
                <a:srgbClr val="156B0F"/>
              </a:solidFill>
              <a:latin typeface="+mj-lt"/>
              <a:cs typeface="Segoe UI Semibold"/>
            </a:endParaRPr>
          </a:p>
          <a:p>
            <a:pPr>
              <a:lnSpc>
                <a:spcPct val="110000"/>
              </a:lnSpc>
              <a:spcAft>
                <a:spcPts val="800"/>
              </a:spcAft>
            </a:pPr>
            <a:r>
              <a:rPr lang="en-US" sz="1400" dirty="0"/>
              <a:t>Membership is open to </a:t>
            </a:r>
            <a:r>
              <a:rPr lang="en-US" sz="1400" b="1" dirty="0"/>
              <a:t>global academic institutions</a:t>
            </a:r>
            <a:r>
              <a:rPr lang="en-US" sz="1400" b="1" dirty="0">
                <a:solidFill>
                  <a:schemeClr val="tx2"/>
                </a:solidFill>
              </a:rPr>
              <a:t> </a:t>
            </a:r>
            <a:r>
              <a:rPr lang="en-US" sz="1400" dirty="0"/>
              <a:t>including public or private K–12 schools, vocational schools, correspondence schools, junior colleges, colleges, universities, or scientific/technical schools</a:t>
            </a:r>
          </a:p>
        </p:txBody>
      </p:sp>
    </p:spTree>
    <p:extLst>
      <p:ext uri="{BB962C8B-B14F-4D97-AF65-F5344CB8AC3E}">
        <p14:creationId xmlns:p14="http://schemas.microsoft.com/office/powerpoint/2010/main" val="64746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589838" y="0"/>
            <a:ext cx="4846636" cy="6994525"/>
          </a:xfrm>
          <a:prstGeom prst="rect">
            <a:avLst/>
          </a:prstGeom>
          <a:blipFill>
            <a:blip r:embed="rId3" cstate="screen">
              <a:extLst>
                <a:ext uri="{28A0092B-C50C-407E-A947-70E740481C1C}">
                  <a14:useLocalDpi xmlns:a14="http://schemas.microsoft.com/office/drawing/2010/main"/>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365760" y="365760"/>
            <a:ext cx="7295018" cy="1428706"/>
          </a:xfrm>
        </p:spPr>
        <p:txBody>
          <a:bodyPr/>
          <a:lstStyle/>
          <a:p>
            <a:r>
              <a:rPr lang="en-US" dirty="0"/>
              <a:t>Prepare The Next </a:t>
            </a:r>
            <a:br>
              <a:rPr lang="en-US" dirty="0"/>
            </a:br>
            <a:r>
              <a:rPr lang="en-US" dirty="0"/>
              <a:t>Generation for Success</a:t>
            </a:r>
          </a:p>
        </p:txBody>
      </p:sp>
      <p:sp>
        <p:nvSpPr>
          <p:cNvPr id="3" name="Text Placeholder 2"/>
          <p:cNvSpPr>
            <a:spLocks noGrp="1"/>
          </p:cNvSpPr>
          <p:nvPr>
            <p:ph type="body" sz="quarter" idx="10"/>
          </p:nvPr>
        </p:nvSpPr>
        <p:spPr>
          <a:xfrm>
            <a:off x="372172" y="4526489"/>
            <a:ext cx="6608838" cy="1758292"/>
          </a:xfrm>
        </p:spPr>
        <p:txBody>
          <a:bodyPr/>
          <a:lstStyle/>
          <a:p>
            <a:r>
              <a:rPr lang="en-US" sz="2400" dirty="0"/>
              <a:t>Provide the curriculum, the training ground, and the validation of skills that college and career-bound students need to achieve through the Microsoft Imagine Academy program</a:t>
            </a:r>
          </a:p>
        </p:txBody>
      </p:sp>
      <p:sp>
        <p:nvSpPr>
          <p:cNvPr id="19" name="TextBox 18"/>
          <p:cNvSpPr txBox="1"/>
          <p:nvPr/>
        </p:nvSpPr>
        <p:spPr>
          <a:xfrm>
            <a:off x="423784" y="6408785"/>
            <a:ext cx="6392121" cy="338554"/>
          </a:xfrm>
          <a:prstGeom prst="rect">
            <a:avLst/>
          </a:prstGeom>
          <a:noFill/>
        </p:spPr>
        <p:txBody>
          <a:bodyPr wrap="square" lIns="91440" tIns="91440" rIns="91440" bIns="91440" rtlCol="0">
            <a:spAutoFit/>
          </a:bodyPr>
          <a:lstStyle/>
          <a:p>
            <a:pPr marL="0" lvl="1">
              <a:spcBef>
                <a:spcPts val="600"/>
              </a:spcBef>
              <a:buSzPct val="90000"/>
            </a:pPr>
            <a:r>
              <a:rPr lang="en-US" sz="1000" baseline="30000" dirty="0">
                <a:solidFill>
                  <a:schemeClr val="tx1">
                    <a:lumMod val="60000"/>
                    <a:lumOff val="40000"/>
                  </a:schemeClr>
                </a:solidFill>
              </a:rPr>
              <a:t>1</a:t>
            </a:r>
            <a:r>
              <a:rPr lang="en-US" sz="1000" dirty="0">
                <a:solidFill>
                  <a:schemeClr val="tx1">
                    <a:lumMod val="60000"/>
                    <a:lumOff val="40000"/>
                  </a:schemeClr>
                </a:solidFill>
              </a:rPr>
              <a:t>Source: US-BLS Employment Projections</a:t>
            </a:r>
            <a:endParaRPr lang="en-US" sz="1000" baseline="30000" dirty="0">
              <a:solidFill>
                <a:schemeClr val="tx1">
                  <a:lumMod val="60000"/>
                  <a:lumOff val="40000"/>
                </a:schemeClr>
              </a:solidFill>
            </a:endParaRPr>
          </a:p>
        </p:txBody>
      </p:sp>
      <p:sp>
        <p:nvSpPr>
          <p:cNvPr id="13" name="Rectangle 12"/>
          <p:cNvSpPr>
            <a:spLocks/>
          </p:cNvSpPr>
          <p:nvPr/>
        </p:nvSpPr>
        <p:spPr bwMode="ltGray">
          <a:xfrm>
            <a:off x="7797938" y="206333"/>
            <a:ext cx="2103120" cy="2103120"/>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56" tIns="146304" rIns="186556" bIns="146304" numCol="1" spcCol="0" rtlCol="0" fromWordArt="0" anchor="t" anchorCtr="0" forceAA="0" compatLnSpc="1">
            <a:prstTxWarp prst="textNoShape">
              <a:avLst/>
            </a:prstTxWarp>
            <a:noAutofit/>
          </a:bodyPr>
          <a:lstStyle/>
          <a:p>
            <a:r>
              <a:rPr lang="en-US" sz="1600" b="1" dirty="0">
                <a:solidFill>
                  <a:schemeClr val="bg1"/>
                </a:solidFill>
              </a:rPr>
              <a:t>73%</a:t>
            </a:r>
            <a:r>
              <a:rPr lang="en-US" sz="1600" dirty="0">
                <a:solidFill>
                  <a:schemeClr val="bg1"/>
                </a:solidFill>
              </a:rPr>
              <a:t> of new jobs in the next five years will require technology skills</a:t>
            </a:r>
            <a:r>
              <a:rPr lang="en-US" sz="1600" baseline="30000" dirty="0">
                <a:solidFill>
                  <a:schemeClr val="bg1"/>
                </a:solidFill>
              </a:rPr>
              <a:t>1</a:t>
            </a:r>
            <a:r>
              <a:rPr lang="en-US" sz="1600" dirty="0">
                <a:solidFill>
                  <a:schemeClr val="bg1"/>
                </a:solidFill>
              </a:rPr>
              <a:t> </a:t>
            </a:r>
          </a:p>
        </p:txBody>
      </p:sp>
      <p:sp>
        <p:nvSpPr>
          <p:cNvPr id="14" name="Rectangle 13"/>
          <p:cNvSpPr>
            <a:spLocks/>
          </p:cNvSpPr>
          <p:nvPr/>
        </p:nvSpPr>
        <p:spPr bwMode="ltGray">
          <a:xfrm>
            <a:off x="4681972" y="2129367"/>
            <a:ext cx="2103120" cy="21031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56" tIns="146304" rIns="186556" bIns="146304" numCol="1" spcCol="0" rtlCol="0" fromWordArt="0" anchor="t" anchorCtr="0" forceAA="0" compatLnSpc="1">
            <a:prstTxWarp prst="textNoShape">
              <a:avLst/>
            </a:prstTxWarp>
            <a:noAutofit/>
          </a:bodyPr>
          <a:lstStyle/>
          <a:p>
            <a:r>
              <a:rPr lang="en-US" sz="2400" dirty="0">
                <a:solidFill>
                  <a:schemeClr val="bg1"/>
                </a:solidFill>
                <a:latin typeface="+mj-lt"/>
              </a:rPr>
              <a:t>Vibrant communities</a:t>
            </a:r>
            <a:endParaRPr lang="en-US" sz="2400" baseline="30000" dirty="0">
              <a:solidFill>
                <a:schemeClr val="bg1"/>
              </a:solidFill>
              <a:latin typeface="+mj-lt"/>
            </a:endParaRPr>
          </a:p>
        </p:txBody>
      </p:sp>
      <p:sp>
        <p:nvSpPr>
          <p:cNvPr id="17" name="Rectangle 16"/>
          <p:cNvSpPr/>
          <p:nvPr/>
        </p:nvSpPr>
        <p:spPr>
          <a:xfrm>
            <a:off x="475732" y="2125663"/>
            <a:ext cx="2057400" cy="2103120"/>
          </a:xfrm>
          <a:prstGeom prst="rect">
            <a:avLst/>
          </a:prstGeom>
          <a:solidFill>
            <a:schemeClr val="tx2"/>
          </a:solidFill>
          <a:ln>
            <a:noFill/>
          </a:ln>
        </p:spPr>
        <p:txBody>
          <a:bodyPr wrap="square" lIns="182880" tIns="146304" rIns="182880" bIns="146304">
            <a:noAutofit/>
          </a:bodyPr>
          <a:lstStyle/>
          <a:p>
            <a:pPr>
              <a:spcAft>
                <a:spcPts val="800"/>
              </a:spcAft>
            </a:pPr>
            <a:r>
              <a:rPr lang="en-US" sz="2400" dirty="0">
                <a:solidFill>
                  <a:schemeClr val="bg1"/>
                </a:solidFill>
                <a:latin typeface="+mj-lt"/>
                <a:cs typeface="Segoe UI Light"/>
              </a:rPr>
              <a:t>Prepared students</a:t>
            </a:r>
            <a:endParaRPr lang="en-US" sz="2400" dirty="0">
              <a:solidFill>
                <a:schemeClr val="bg1"/>
              </a:solidFill>
              <a:latin typeface="+mj-lt"/>
            </a:endParaRPr>
          </a:p>
        </p:txBody>
      </p:sp>
      <p:sp>
        <p:nvSpPr>
          <p:cNvPr id="18" name="Rectangle 17"/>
          <p:cNvSpPr/>
          <p:nvPr/>
        </p:nvSpPr>
        <p:spPr>
          <a:xfrm>
            <a:off x="2578852" y="2125663"/>
            <a:ext cx="2057400" cy="2103120"/>
          </a:xfrm>
          <a:prstGeom prst="rect">
            <a:avLst/>
          </a:prstGeom>
          <a:solidFill>
            <a:schemeClr val="accent3"/>
          </a:solidFill>
          <a:ln>
            <a:noFill/>
          </a:ln>
        </p:spPr>
        <p:txBody>
          <a:bodyPr wrap="square" lIns="182880" tIns="146304" rIns="182880" bIns="146304">
            <a:noAutofit/>
          </a:bodyPr>
          <a:lstStyle/>
          <a:p>
            <a:pPr>
              <a:spcAft>
                <a:spcPts val="800"/>
              </a:spcAft>
            </a:pPr>
            <a:r>
              <a:rPr lang="en-US" sz="2400" dirty="0">
                <a:solidFill>
                  <a:schemeClr val="bg1"/>
                </a:solidFill>
                <a:latin typeface="+mj-lt"/>
                <a:cs typeface="Segoe UI Light"/>
              </a:rPr>
              <a:t>Successful schools</a:t>
            </a:r>
            <a:endParaRPr lang="en-US" sz="2400" dirty="0">
              <a:solidFill>
                <a:schemeClr val="bg1"/>
              </a:solidFill>
              <a:latin typeface="+mj-lt"/>
            </a:endParaRPr>
          </a:p>
        </p:txBody>
      </p:sp>
    </p:spTree>
    <p:extLst>
      <p:ext uri="{BB962C8B-B14F-4D97-AF65-F5344CB8AC3E}">
        <p14:creationId xmlns:p14="http://schemas.microsoft.com/office/powerpoint/2010/main" val="24761794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589838" y="0"/>
            <a:ext cx="4846637" cy="6994525"/>
          </a:xfrm>
          <a:prstGeom prst="rect">
            <a:avLst/>
          </a:prstGeom>
          <a:blipFill>
            <a:blip r:embed="rId3" cstate="screen">
              <a:extLst>
                <a:ext uri="{28A0092B-C50C-407E-A947-70E740481C1C}">
                  <a14:useLocalDpi xmlns:a14="http://schemas.microsoft.com/office/drawing/2010/main"/>
                </a:ext>
              </a:extLst>
            </a:blip>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Microsoft Certifications</a:t>
            </a:r>
          </a:p>
        </p:txBody>
      </p:sp>
      <p:sp>
        <p:nvSpPr>
          <p:cNvPr id="9" name="Text Placeholder 8"/>
          <p:cNvSpPr>
            <a:spLocks noGrp="1"/>
          </p:cNvSpPr>
          <p:nvPr>
            <p:ph type="body" sz="quarter" idx="10"/>
          </p:nvPr>
        </p:nvSpPr>
        <p:spPr>
          <a:xfrm>
            <a:off x="365760" y="1134960"/>
            <a:ext cx="11704320" cy="960263"/>
          </a:xfrm>
        </p:spPr>
        <p:txBody>
          <a:bodyPr/>
          <a:lstStyle/>
          <a:p>
            <a:r>
              <a:rPr lang="en-US" dirty="0">
                <a:solidFill>
                  <a:schemeClr val="tx1"/>
                </a:solidFill>
              </a:rPr>
              <a:t>Empower students and professionals </a:t>
            </a:r>
            <a:br>
              <a:rPr lang="en-US" dirty="0">
                <a:solidFill>
                  <a:schemeClr val="tx1"/>
                </a:solidFill>
              </a:rPr>
            </a:br>
            <a:r>
              <a:rPr lang="en-US" dirty="0">
                <a:solidFill>
                  <a:schemeClr val="tx1"/>
                </a:solidFill>
              </a:rPr>
              <a:t>to do more, be more, and earn more</a:t>
            </a:r>
          </a:p>
        </p:txBody>
      </p:sp>
      <p:sp>
        <p:nvSpPr>
          <p:cNvPr id="14" name="Rectangle 13"/>
          <p:cNvSpPr/>
          <p:nvPr/>
        </p:nvSpPr>
        <p:spPr>
          <a:xfrm>
            <a:off x="360705" y="2698035"/>
            <a:ext cx="3395089" cy="1688095"/>
          </a:xfrm>
          <a:prstGeom prst="rect">
            <a:avLst/>
          </a:prstGeom>
        </p:spPr>
        <p:txBody>
          <a:bodyPr wrap="square">
            <a:spAutoFit/>
          </a:bodyPr>
          <a:lstStyle/>
          <a:p>
            <a:pPr>
              <a:spcAft>
                <a:spcPts val="800"/>
              </a:spcAft>
            </a:pPr>
            <a:r>
              <a:rPr lang="en-US" sz="2400" dirty="0">
                <a:solidFill>
                  <a:srgbClr val="156B0F"/>
                </a:solidFill>
                <a:latin typeface="Segoe UI Light"/>
                <a:cs typeface="Segoe UI Light"/>
              </a:rPr>
              <a:t>Entry-level new hires</a:t>
            </a:r>
            <a:br>
              <a:rPr lang="en-US" sz="2400" dirty="0">
                <a:solidFill>
                  <a:srgbClr val="156B0F"/>
                </a:solidFill>
                <a:latin typeface="Segoe UI Light"/>
                <a:cs typeface="Segoe UI Light"/>
              </a:rPr>
            </a:br>
            <a:r>
              <a:rPr lang="en-US" sz="2400" dirty="0">
                <a:solidFill>
                  <a:srgbClr val="156B0F"/>
                </a:solidFill>
                <a:latin typeface="Segoe UI Light"/>
                <a:cs typeface="Segoe UI Light"/>
              </a:rPr>
              <a:t>with certification</a:t>
            </a:r>
          </a:p>
          <a:p>
            <a:pPr marL="285750" indent="-285750">
              <a:spcAft>
                <a:spcPts val="800"/>
              </a:spcAft>
              <a:buFont typeface="Arial"/>
              <a:buChar char="•"/>
            </a:pPr>
            <a:r>
              <a:rPr lang="en-US" sz="1600" dirty="0"/>
              <a:t>Simplify the candidate </a:t>
            </a:r>
            <a:br>
              <a:rPr lang="en-US" sz="1600" dirty="0"/>
            </a:br>
            <a:r>
              <a:rPr lang="en-US" sz="1600" dirty="0"/>
              <a:t>screening process</a:t>
            </a:r>
          </a:p>
          <a:p>
            <a:pPr marL="285750" indent="-285750">
              <a:spcAft>
                <a:spcPts val="800"/>
              </a:spcAft>
              <a:buFont typeface="Arial"/>
              <a:buChar char="•"/>
            </a:pPr>
            <a:r>
              <a:rPr lang="en-US" sz="1600" dirty="0"/>
              <a:t>Reach full productivity sooner </a:t>
            </a:r>
          </a:p>
          <a:p>
            <a:pPr marL="285750" indent="-285750">
              <a:spcAft>
                <a:spcPts val="800"/>
              </a:spcAft>
              <a:buFont typeface="Arial"/>
              <a:buChar char="•"/>
            </a:pPr>
            <a:r>
              <a:rPr lang="en-US" sz="1600" dirty="0"/>
              <a:t>Have longer tenures, on average</a:t>
            </a:r>
          </a:p>
          <a:p>
            <a:pPr marL="285750" indent="-285750">
              <a:spcAft>
                <a:spcPts val="800"/>
              </a:spcAft>
              <a:buFont typeface="Arial"/>
              <a:buChar char="•"/>
            </a:pPr>
            <a:r>
              <a:rPr lang="en-US" sz="1600" dirty="0"/>
              <a:t>Have more opportunities </a:t>
            </a:r>
            <a:br>
              <a:rPr lang="en-US" sz="1600" dirty="0"/>
            </a:br>
            <a:r>
              <a:rPr lang="en-US" sz="1600" dirty="0"/>
              <a:t>for advancement</a:t>
            </a:r>
          </a:p>
        </p:txBody>
      </p:sp>
      <p:sp>
        <p:nvSpPr>
          <p:cNvPr id="18" name="Rectangle 17"/>
          <p:cNvSpPr/>
          <p:nvPr/>
        </p:nvSpPr>
        <p:spPr>
          <a:xfrm>
            <a:off x="3849269" y="2694658"/>
            <a:ext cx="3372038" cy="2070305"/>
          </a:xfrm>
          <a:prstGeom prst="rect">
            <a:avLst/>
          </a:prstGeom>
        </p:spPr>
        <p:txBody>
          <a:bodyPr wrap="square">
            <a:spAutoFit/>
          </a:bodyPr>
          <a:lstStyle/>
          <a:p>
            <a:pPr>
              <a:spcAft>
                <a:spcPts val="800"/>
              </a:spcAft>
            </a:pPr>
            <a:r>
              <a:rPr lang="en-US" sz="2400" dirty="0">
                <a:solidFill>
                  <a:srgbClr val="156B0F"/>
                </a:solidFill>
                <a:latin typeface="Segoe UI Light"/>
                <a:cs typeface="Segoe UI Light"/>
              </a:rPr>
              <a:t>Certified staff</a:t>
            </a:r>
          </a:p>
          <a:p>
            <a:pPr marL="285750" indent="-285750">
              <a:spcAft>
                <a:spcPts val="800"/>
              </a:spcAft>
              <a:buFont typeface="Arial"/>
              <a:buChar char="•"/>
            </a:pPr>
            <a:r>
              <a:rPr lang="en-US" sz="1600" dirty="0">
                <a:solidFill>
                  <a:schemeClr val="tx2"/>
                </a:solidFill>
                <a:latin typeface="Segoe UI Semibold"/>
                <a:cs typeface="Segoe UI Semibold"/>
              </a:rPr>
              <a:t>Earn </a:t>
            </a:r>
            <a:r>
              <a:rPr lang="en-US" sz="1600" dirty="0">
                <a:solidFill>
                  <a:srgbClr val="156B0F"/>
                </a:solidFill>
                <a:latin typeface="Segoe UI Semibold"/>
                <a:cs typeface="Segoe UI Semibold"/>
              </a:rPr>
              <a:t>15% more</a:t>
            </a:r>
            <a:r>
              <a:rPr lang="en-US" sz="1600" dirty="0"/>
              <a:t>, on average, </a:t>
            </a:r>
            <a:br>
              <a:rPr lang="en-US" sz="1600" dirty="0"/>
            </a:br>
            <a:r>
              <a:rPr lang="en-US" sz="1600" dirty="0"/>
              <a:t>than staff without certification </a:t>
            </a:r>
          </a:p>
          <a:p>
            <a:pPr marL="285750" indent="-285750">
              <a:spcAft>
                <a:spcPts val="800"/>
              </a:spcAft>
              <a:buFont typeface="Arial"/>
              <a:buChar char="•"/>
            </a:pPr>
            <a:r>
              <a:rPr lang="en-US" sz="1600" dirty="0"/>
              <a:t>Have </a:t>
            </a:r>
            <a:r>
              <a:rPr lang="en-US" sz="1600" dirty="0">
                <a:solidFill>
                  <a:srgbClr val="107C10"/>
                </a:solidFill>
                <a:latin typeface="Segoe UI Semibold" panose="020B0702040204020203" pitchFamily="34" charset="0"/>
                <a:cs typeface="Segoe UI Semibold" panose="020B0702040204020203" pitchFamily="34" charset="0"/>
              </a:rPr>
              <a:t>higher productivity </a:t>
            </a:r>
            <a:r>
              <a:rPr lang="en-US" sz="1600" dirty="0"/>
              <a:t/>
            </a:r>
            <a:br>
              <a:rPr lang="en-US" sz="1600" dirty="0"/>
            </a:br>
            <a:r>
              <a:rPr lang="en-US" sz="1600" dirty="0"/>
              <a:t>for server, database, and </a:t>
            </a:r>
            <a:br>
              <a:rPr lang="en-US" sz="1600" dirty="0"/>
            </a:br>
            <a:r>
              <a:rPr lang="en-US" sz="1600" dirty="0"/>
              <a:t>application teams</a:t>
            </a:r>
          </a:p>
          <a:p>
            <a:pPr marL="285750" indent="-285750">
              <a:spcAft>
                <a:spcPts val="800"/>
              </a:spcAft>
              <a:buFont typeface="Arial"/>
              <a:buChar char="•"/>
            </a:pPr>
            <a:r>
              <a:rPr lang="en-US" sz="1600" dirty="0"/>
              <a:t>Teams are nearly </a:t>
            </a:r>
            <a:r>
              <a:rPr lang="en-US" sz="1600" dirty="0">
                <a:solidFill>
                  <a:srgbClr val="156B0F"/>
                </a:solidFill>
                <a:latin typeface="Segoe UI Semibold"/>
                <a:cs typeface="Segoe UI Semibold"/>
              </a:rPr>
              <a:t>20% more </a:t>
            </a:r>
            <a:r>
              <a:rPr lang="en-US" sz="1600" dirty="0">
                <a:solidFill>
                  <a:srgbClr val="107C10"/>
                </a:solidFill>
                <a:latin typeface="Segoe UI Semibold"/>
                <a:cs typeface="Segoe UI Semibold"/>
              </a:rPr>
              <a:t>productive</a:t>
            </a:r>
          </a:p>
          <a:p>
            <a:pPr marL="285750" indent="-285750">
              <a:spcAft>
                <a:spcPts val="800"/>
              </a:spcAft>
              <a:buFont typeface="Arial"/>
              <a:buChar char="•"/>
            </a:pPr>
            <a:r>
              <a:rPr lang="en-US" sz="1600" dirty="0"/>
              <a:t>Can support complex and </a:t>
            </a:r>
            <a:br>
              <a:rPr lang="en-US" sz="1600" dirty="0"/>
            </a:br>
            <a:r>
              <a:rPr lang="en-US" sz="1600" dirty="0">
                <a:solidFill>
                  <a:srgbClr val="107C10"/>
                </a:solidFill>
                <a:latin typeface="Segoe UI Semibold" panose="020B0702040204020203" pitchFamily="34" charset="0"/>
                <a:cs typeface="Segoe UI Semibold" panose="020B0702040204020203" pitchFamily="34" charset="0"/>
              </a:rPr>
              <a:t>evolving technologies </a:t>
            </a:r>
            <a:r>
              <a:rPr lang="en-US" sz="1600" dirty="0"/>
              <a:t>and </a:t>
            </a:r>
            <a:br>
              <a:rPr lang="en-US" sz="1600" dirty="0"/>
            </a:br>
            <a:r>
              <a:rPr lang="en-US" sz="1600" dirty="0"/>
              <a:t>security issues</a:t>
            </a:r>
          </a:p>
        </p:txBody>
      </p:sp>
      <p:sp>
        <p:nvSpPr>
          <p:cNvPr id="8" name="Rectangle 7"/>
          <p:cNvSpPr/>
          <p:nvPr/>
        </p:nvSpPr>
        <p:spPr>
          <a:xfrm>
            <a:off x="360705" y="6631981"/>
            <a:ext cx="4942114" cy="246221"/>
          </a:xfrm>
          <a:prstGeom prst="rect">
            <a:avLst/>
          </a:prstGeom>
        </p:spPr>
        <p:txBody>
          <a:bodyPr wrap="square">
            <a:spAutoFit/>
          </a:bodyPr>
          <a:lstStyle/>
          <a:p>
            <a:r>
              <a:rPr lang="en-US"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Certified Employees Show Improved Productivity, Increased Efficiency,</a:t>
            </a:r>
            <a:r>
              <a:rPr lang="en-US" sz="1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IDC WhitePaper2016</a:t>
            </a:r>
            <a:endParaRPr lang="en-US" sz="1000" dirty="0"/>
          </a:p>
        </p:txBody>
      </p:sp>
      <p:sp>
        <p:nvSpPr>
          <p:cNvPr id="10" name="Rectangle 9"/>
          <p:cNvSpPr>
            <a:spLocks/>
          </p:cNvSpPr>
          <p:nvPr/>
        </p:nvSpPr>
        <p:spPr bwMode="ltGray">
          <a:xfrm>
            <a:off x="10101300" y="206333"/>
            <a:ext cx="2103120" cy="2103120"/>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56" tIns="146304" rIns="186556" bIns="146304" numCol="1" spcCol="0" rtlCol="0" fromWordArt="0" anchor="t" anchorCtr="0" forceAA="0" compatLnSpc="1">
            <a:prstTxWarp prst="textNoShape">
              <a:avLst/>
            </a:prstTxWarp>
            <a:noAutofit/>
          </a:bodyPr>
          <a:lstStyle/>
          <a:p>
            <a:r>
              <a:rPr lang="en-US" sz="1300" dirty="0">
                <a:solidFill>
                  <a:schemeClr val="bg1"/>
                </a:solidFill>
              </a:rPr>
              <a:t>The speed of technology innovation demands ongoing training — those with IT certification </a:t>
            </a:r>
            <a:r>
              <a:rPr lang="en-US" sz="1300" b="1" dirty="0">
                <a:solidFill>
                  <a:schemeClr val="bg1"/>
                </a:solidFill>
              </a:rPr>
              <a:t>perform better </a:t>
            </a:r>
            <a:r>
              <a:rPr lang="en-US" sz="1300" dirty="0">
                <a:solidFill>
                  <a:schemeClr val="bg1"/>
                </a:solidFill>
              </a:rPr>
              <a:t>and are </a:t>
            </a:r>
            <a:r>
              <a:rPr lang="en-US" sz="1300" b="1" dirty="0">
                <a:solidFill>
                  <a:schemeClr val="bg1"/>
                </a:solidFill>
              </a:rPr>
              <a:t>more confident </a:t>
            </a:r>
            <a:r>
              <a:rPr lang="en-US" sz="1300" dirty="0">
                <a:solidFill>
                  <a:schemeClr val="bg1"/>
                </a:solidFill>
              </a:rPr>
              <a:t>employees</a:t>
            </a:r>
          </a:p>
        </p:txBody>
      </p:sp>
    </p:spTree>
    <p:extLst>
      <p:ext uri="{BB962C8B-B14F-4D97-AF65-F5344CB8AC3E}">
        <p14:creationId xmlns:p14="http://schemas.microsoft.com/office/powerpoint/2010/main" val="1597141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Jobs In Demand by Technology</a:t>
            </a:r>
          </a:p>
        </p:txBody>
      </p:sp>
      <p:sp>
        <p:nvSpPr>
          <p:cNvPr id="5" name="Rectangle 4"/>
          <p:cNvSpPr/>
          <p:nvPr/>
        </p:nvSpPr>
        <p:spPr bwMode="auto">
          <a:xfrm>
            <a:off x="274756" y="1914694"/>
            <a:ext cx="11887082" cy="417346"/>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Rectangle 5"/>
          <p:cNvSpPr/>
          <p:nvPr/>
        </p:nvSpPr>
        <p:spPr bwMode="auto">
          <a:xfrm>
            <a:off x="274756" y="2359131"/>
            <a:ext cx="11887082" cy="41734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 name="Rectangle 6"/>
          <p:cNvSpPr/>
          <p:nvPr/>
        </p:nvSpPr>
        <p:spPr bwMode="auto">
          <a:xfrm>
            <a:off x="274756" y="2803568"/>
            <a:ext cx="11887082" cy="417346"/>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Rectangle 7"/>
          <p:cNvSpPr/>
          <p:nvPr/>
        </p:nvSpPr>
        <p:spPr bwMode="auto">
          <a:xfrm>
            <a:off x="274756" y="3248005"/>
            <a:ext cx="11887082" cy="41734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Rectangle 8"/>
          <p:cNvSpPr/>
          <p:nvPr/>
        </p:nvSpPr>
        <p:spPr bwMode="auto">
          <a:xfrm>
            <a:off x="274756" y="3692442"/>
            <a:ext cx="11887082" cy="417346"/>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 name="Rectangle 9"/>
          <p:cNvSpPr/>
          <p:nvPr/>
        </p:nvSpPr>
        <p:spPr bwMode="auto">
          <a:xfrm>
            <a:off x="274756" y="4136879"/>
            <a:ext cx="11887082" cy="41734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 name="Rectangle 10"/>
          <p:cNvSpPr/>
          <p:nvPr/>
        </p:nvSpPr>
        <p:spPr bwMode="auto">
          <a:xfrm>
            <a:off x="274756" y="4581316"/>
            <a:ext cx="11887082" cy="417346"/>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ectangle 11"/>
          <p:cNvSpPr/>
          <p:nvPr/>
        </p:nvSpPr>
        <p:spPr bwMode="auto">
          <a:xfrm>
            <a:off x="274756" y="5025753"/>
            <a:ext cx="11887082" cy="41734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ectangle 12"/>
          <p:cNvSpPr/>
          <p:nvPr/>
        </p:nvSpPr>
        <p:spPr bwMode="auto">
          <a:xfrm>
            <a:off x="274756" y="5470190"/>
            <a:ext cx="11887082" cy="417346"/>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 name="Rectangle 13"/>
          <p:cNvSpPr/>
          <p:nvPr/>
        </p:nvSpPr>
        <p:spPr bwMode="auto">
          <a:xfrm>
            <a:off x="274756" y="5914624"/>
            <a:ext cx="11887082" cy="41734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72795647"/>
              </p:ext>
            </p:extLst>
          </p:nvPr>
        </p:nvGraphicFramePr>
        <p:xfrm>
          <a:off x="274756" y="1914696"/>
          <a:ext cx="11887082" cy="4399200"/>
        </p:xfrm>
        <a:graphic>
          <a:graphicData uri="http://schemas.openxmlformats.org/drawingml/2006/table">
            <a:tbl>
              <a:tblPr>
                <a:tableStyleId>{7DF18680-E054-41AD-8BC1-D1AEF772440D}</a:tableStyleId>
              </a:tblPr>
              <a:tblGrid>
                <a:gridCol w="2354222">
                  <a:extLst>
                    <a:ext uri="{9D8B030D-6E8A-4147-A177-3AD203B41FA5}">
                      <a16:colId xmlns:a16="http://schemas.microsoft.com/office/drawing/2014/main" xmlns="" val="20000"/>
                    </a:ext>
                  </a:extLst>
                </a:gridCol>
                <a:gridCol w="2383215">
                  <a:extLst>
                    <a:ext uri="{9D8B030D-6E8A-4147-A177-3AD203B41FA5}">
                      <a16:colId xmlns:a16="http://schemas.microsoft.com/office/drawing/2014/main" xmlns="" val="20001"/>
                    </a:ext>
                  </a:extLst>
                </a:gridCol>
                <a:gridCol w="2383215">
                  <a:extLst>
                    <a:ext uri="{9D8B030D-6E8A-4147-A177-3AD203B41FA5}">
                      <a16:colId xmlns:a16="http://schemas.microsoft.com/office/drawing/2014/main" xmlns="" val="20002"/>
                    </a:ext>
                  </a:extLst>
                </a:gridCol>
                <a:gridCol w="2383215">
                  <a:extLst>
                    <a:ext uri="{9D8B030D-6E8A-4147-A177-3AD203B41FA5}">
                      <a16:colId xmlns:a16="http://schemas.microsoft.com/office/drawing/2014/main" xmlns="" val="20003"/>
                    </a:ext>
                  </a:extLst>
                </a:gridCol>
                <a:gridCol w="2383215">
                  <a:extLst>
                    <a:ext uri="{9D8B030D-6E8A-4147-A177-3AD203B41FA5}">
                      <a16:colId xmlns:a16="http://schemas.microsoft.com/office/drawing/2014/main" xmlns="" val="20004"/>
                    </a:ext>
                  </a:extLst>
                </a:gridCol>
              </a:tblGrid>
              <a:tr h="439920">
                <a:tc>
                  <a:txBody>
                    <a:bodyPr/>
                    <a:lstStyle/>
                    <a:p>
                      <a:pPr algn="l"/>
                      <a:r>
                        <a:rPr lang="en-US" sz="1800" b="1" dirty="0">
                          <a:solidFill>
                            <a:schemeClr val="tx2"/>
                          </a:solidFill>
                        </a:rPr>
                        <a:t>Santiago</a:t>
                      </a:r>
                    </a:p>
                  </a:txBody>
                  <a:tcPr marL="2743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766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39920">
                <a:tc>
                  <a:txBody>
                    <a:bodyPr/>
                    <a:lstStyle/>
                    <a:p>
                      <a:pPr algn="l"/>
                      <a:r>
                        <a:rPr lang="en-US" sz="1800" b="1" dirty="0">
                          <a:solidFill>
                            <a:schemeClr val="tx2"/>
                          </a:solidFill>
                        </a:rPr>
                        <a:t>Dallas</a:t>
                      </a:r>
                    </a:p>
                  </a:txBody>
                  <a:tcPr marL="2743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708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312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823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10603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39920">
                <a:tc>
                  <a:txBody>
                    <a:bodyPr/>
                    <a:lstStyle/>
                    <a:p>
                      <a:pPr algn="l"/>
                      <a:r>
                        <a:rPr lang="en-US" sz="1800" b="1" dirty="0">
                          <a:solidFill>
                            <a:schemeClr val="tx2"/>
                          </a:solidFill>
                        </a:rPr>
                        <a:t>Berlin</a:t>
                      </a:r>
                    </a:p>
                  </a:txBody>
                  <a:tcPr marL="2743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679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206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147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1674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39920">
                <a:tc>
                  <a:txBody>
                    <a:bodyPr/>
                    <a:lstStyle/>
                    <a:p>
                      <a:pPr algn="l"/>
                      <a:r>
                        <a:rPr lang="en-US" sz="1800" b="1" dirty="0">
                          <a:solidFill>
                            <a:schemeClr val="tx2"/>
                          </a:solidFill>
                        </a:rPr>
                        <a:t>Philadelphia</a:t>
                      </a:r>
                    </a:p>
                  </a:txBody>
                  <a:tcPr marL="2743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560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555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561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8504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39920">
                <a:tc>
                  <a:txBody>
                    <a:bodyPr/>
                    <a:lstStyle/>
                    <a:p>
                      <a:pPr algn="l"/>
                      <a:r>
                        <a:rPr lang="en-US" sz="1800" b="1" dirty="0">
                          <a:solidFill>
                            <a:schemeClr val="tx2"/>
                          </a:solidFill>
                        </a:rPr>
                        <a:t>Tokyo</a:t>
                      </a:r>
                    </a:p>
                  </a:txBody>
                  <a:tcPr marL="2743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2662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470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2052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2499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39920">
                <a:tc>
                  <a:txBody>
                    <a:bodyPr/>
                    <a:lstStyle/>
                    <a:p>
                      <a:pPr algn="l"/>
                      <a:r>
                        <a:rPr lang="en-US" sz="1800" b="1" dirty="0">
                          <a:solidFill>
                            <a:schemeClr val="tx2"/>
                          </a:solidFill>
                        </a:rPr>
                        <a:t>Toronto</a:t>
                      </a:r>
                    </a:p>
                  </a:txBody>
                  <a:tcPr marL="2743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978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943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543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9298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39920">
                <a:tc>
                  <a:txBody>
                    <a:bodyPr/>
                    <a:lstStyle/>
                    <a:p>
                      <a:pPr algn="l"/>
                      <a:r>
                        <a:rPr lang="en-US" sz="1800" b="1" dirty="0">
                          <a:solidFill>
                            <a:schemeClr val="tx2"/>
                          </a:solidFill>
                        </a:rPr>
                        <a:t>Mumbai</a:t>
                      </a:r>
                    </a:p>
                  </a:txBody>
                  <a:tcPr marL="2743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1092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617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484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2332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39920">
                <a:tc>
                  <a:txBody>
                    <a:bodyPr/>
                    <a:lstStyle/>
                    <a:p>
                      <a:pPr algn="l"/>
                      <a:r>
                        <a:rPr lang="en-US" sz="1800" b="1" dirty="0">
                          <a:solidFill>
                            <a:schemeClr val="tx2"/>
                          </a:solidFill>
                        </a:rPr>
                        <a:t>Amsterdam</a:t>
                      </a:r>
                    </a:p>
                  </a:txBody>
                  <a:tcPr marL="2743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766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140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290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1937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39920">
                <a:tc>
                  <a:txBody>
                    <a:bodyPr/>
                    <a:lstStyle/>
                    <a:p>
                      <a:pPr algn="l"/>
                      <a:r>
                        <a:rPr lang="en-US" sz="1800" b="1" dirty="0">
                          <a:solidFill>
                            <a:schemeClr val="tx2"/>
                          </a:solidFill>
                        </a:rPr>
                        <a:t>Sydney</a:t>
                      </a:r>
                    </a:p>
                  </a:txBody>
                  <a:tcPr marL="2743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842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1332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299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3167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39920">
                <a:tc>
                  <a:txBody>
                    <a:bodyPr/>
                    <a:lstStyle/>
                    <a:p>
                      <a:pPr algn="l"/>
                      <a:r>
                        <a:rPr lang="en-US" sz="1800" b="1" dirty="0">
                          <a:solidFill>
                            <a:schemeClr val="tx2"/>
                          </a:solidFill>
                        </a:rPr>
                        <a:t>Warsaw</a:t>
                      </a:r>
                    </a:p>
                  </a:txBody>
                  <a:tcPr marL="2743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262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116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chemeClr val="tx2"/>
                          </a:solidFill>
                        </a:rPr>
                        <a:t>978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pic>
        <p:nvPicPr>
          <p:cNvPr id="3074" name="Picture 2" descr="http://www.seomofo.com/downloads/new-google-logo-knockoff.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08891" y="1319445"/>
            <a:ext cx="1431237" cy="5561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tbasecamp.com.au/sites/itbasecamp.com.au/files/apple-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15638" y="1166814"/>
            <a:ext cx="564112" cy="6822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vacancyhub.com/wp-content/uploads/2013/06/cisco-logo.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45546" y="1334878"/>
            <a:ext cx="901149" cy="4786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invGray">
          <a:xfrm>
            <a:off x="10333038" y="1432150"/>
            <a:ext cx="1399823" cy="299862"/>
          </a:xfrm>
          <a:prstGeom prst="rect">
            <a:avLst/>
          </a:prstGeom>
        </p:spPr>
      </p:pic>
      <p:sp>
        <p:nvSpPr>
          <p:cNvPr id="23" name="Rectangle 22"/>
          <p:cNvSpPr/>
          <p:nvPr/>
        </p:nvSpPr>
        <p:spPr>
          <a:xfrm>
            <a:off x="9925878" y="1210356"/>
            <a:ext cx="2164337" cy="5179671"/>
          </a:xfrm>
          <a:prstGeom prst="rect">
            <a:avLst/>
          </a:prstGeom>
          <a:no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p:txBody>
      </p:sp>
      <p:sp>
        <p:nvSpPr>
          <p:cNvPr id="24" name="Rectangle 23"/>
          <p:cNvSpPr/>
          <p:nvPr/>
        </p:nvSpPr>
        <p:spPr>
          <a:xfrm>
            <a:off x="274320" y="6346485"/>
            <a:ext cx="11889564" cy="351178"/>
          </a:xfrm>
          <a:prstGeom prst="rect">
            <a:avLst/>
          </a:prstGeom>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40000"/>
                    <a:lumOff val="60000"/>
                  </a:schemeClr>
                </a:solidFill>
                <a:effectLst/>
                <a:uLnTx/>
                <a:uFillTx/>
              </a:rPr>
              <a:t>Source: Indeed.com, April 2016</a:t>
            </a:r>
          </a:p>
        </p:txBody>
      </p:sp>
    </p:spTree>
    <p:extLst>
      <p:ext uri="{BB962C8B-B14F-4D97-AF65-F5344CB8AC3E}">
        <p14:creationId xmlns:p14="http://schemas.microsoft.com/office/powerpoint/2010/main" val="3194312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0-#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0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750" fill="hold"/>
                                        <p:tgtEl>
                                          <p:spTgt spid="3078"/>
                                        </p:tgtEl>
                                        <p:attrNameLst>
                                          <p:attrName>ppt_x</p:attrName>
                                        </p:attrNameLst>
                                      </p:cBhvr>
                                      <p:tavLst>
                                        <p:tav tm="0">
                                          <p:val>
                                            <p:strVal val="0-#ppt_w/2"/>
                                          </p:val>
                                        </p:tav>
                                        <p:tav tm="100000">
                                          <p:val>
                                            <p:strVal val="#ppt_x"/>
                                          </p:val>
                                        </p:tav>
                                      </p:tavLst>
                                    </p:anim>
                                    <p:anim calcmode="lin" valueType="num">
                                      <p:cBhvr additive="base">
                                        <p:cTn id="12" dur="750" fill="hold"/>
                                        <p:tgtEl>
                                          <p:spTgt spid="307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40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750" fill="hold"/>
                                        <p:tgtEl>
                                          <p:spTgt spid="3076"/>
                                        </p:tgtEl>
                                        <p:attrNameLst>
                                          <p:attrName>ppt_x</p:attrName>
                                        </p:attrNameLst>
                                      </p:cBhvr>
                                      <p:tavLst>
                                        <p:tav tm="0">
                                          <p:val>
                                            <p:strVal val="0-#ppt_w/2"/>
                                          </p:val>
                                        </p:tav>
                                        <p:tav tm="100000">
                                          <p:val>
                                            <p:strVal val="#ppt_x"/>
                                          </p:val>
                                        </p:tav>
                                      </p:tavLst>
                                    </p:anim>
                                    <p:anim calcmode="lin" valueType="num">
                                      <p:cBhvr additive="base">
                                        <p:cTn id="16" dur="750" fill="hold"/>
                                        <p:tgtEl>
                                          <p:spTgt spid="3076"/>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60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750" fill="hold"/>
                                        <p:tgtEl>
                                          <p:spTgt spid="3074"/>
                                        </p:tgtEl>
                                        <p:attrNameLst>
                                          <p:attrName>ppt_x</p:attrName>
                                        </p:attrNameLst>
                                      </p:cBhvr>
                                      <p:tavLst>
                                        <p:tav tm="0">
                                          <p:val>
                                            <p:strVal val="0-#ppt_w/2"/>
                                          </p:val>
                                        </p:tav>
                                        <p:tav tm="100000">
                                          <p:val>
                                            <p:strVal val="#ppt_x"/>
                                          </p:val>
                                        </p:tav>
                                      </p:tavLst>
                                    </p:anim>
                                    <p:anim calcmode="lin" valueType="num">
                                      <p:cBhvr additive="base">
                                        <p:cTn id="20" dur="750" fill="hold"/>
                                        <p:tgtEl>
                                          <p:spTgt spid="3074"/>
                                        </p:tgtEl>
                                        <p:attrNameLst>
                                          <p:attrName>ppt_y</p:attrName>
                                        </p:attrNameLst>
                                      </p:cBhvr>
                                      <p:tavLst>
                                        <p:tav tm="0">
                                          <p:val>
                                            <p:strVal val="#ppt_y"/>
                                          </p:val>
                                        </p:tav>
                                        <p:tav tm="100000">
                                          <p:val>
                                            <p:strVal val="#ppt_y"/>
                                          </p:val>
                                        </p:tav>
                                      </p:tavLst>
                                    </p:anim>
                                  </p:childTnLst>
                                </p:cTn>
                              </p:par>
                            </p:childTnLst>
                          </p:cTn>
                        </p:par>
                        <p:par>
                          <p:cTn id="21" fill="hold">
                            <p:stCondLst>
                              <p:cond delay="135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par>
                          <p:cTn id="55" fill="hold">
                            <p:stCondLst>
                              <p:cond delay="1850"/>
                            </p:stCondLst>
                            <p:childTnLst>
                              <p:par>
                                <p:cTn id="56" presetID="10" presetClass="entr" presetSubtype="0" fill="hold" grpId="0" nodeType="afterEffect">
                                  <p:stCondLst>
                                    <p:cond delay="50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3"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2583" y="2514303"/>
            <a:ext cx="1349166" cy="885352"/>
          </a:xfrm>
          <a:prstGeom prst="rect">
            <a:avLst/>
          </a:prstGeom>
        </p:spPr>
      </p:pic>
      <p:sp>
        <p:nvSpPr>
          <p:cNvPr id="69" name="Title 4"/>
          <p:cNvSpPr txBox="1">
            <a:spLocks/>
          </p:cNvSpPr>
          <p:nvPr/>
        </p:nvSpPr>
        <p:spPr>
          <a:xfrm>
            <a:off x="378568" y="346146"/>
            <a:ext cx="10129851" cy="866316"/>
          </a:xfrm>
          <a:prstGeom prst="rect">
            <a:avLst/>
          </a:prstGeom>
        </p:spPr>
        <p:txBody>
          <a:bodyPr vert="horz" lIns="124347" tIns="62174" rIns="124347" bIns="62174" rtlCol="0" anchor="ctr">
            <a:normAutofit/>
          </a:bodyPr>
          <a:lstStyle>
            <a:lvl1pPr algn="ctr" defTabSz="685783" rtl="0" eaLnBrk="1" latinLnBrk="0" hangingPunct="1">
              <a:lnSpc>
                <a:spcPct val="90000"/>
              </a:lnSpc>
              <a:spcBef>
                <a:spcPct val="0"/>
              </a:spcBef>
              <a:buNone/>
              <a:defRPr sz="2400" b="0" kern="1200">
                <a:solidFill>
                  <a:schemeClr val="tx1"/>
                </a:solidFill>
                <a:latin typeface="Segoe UI" panose="020B0502040204020203" pitchFamily="34" charset="0"/>
                <a:ea typeface="+mj-ea"/>
                <a:cs typeface="Segoe UI" panose="020B0502040204020203" pitchFamily="34" charset="0"/>
              </a:defRPr>
            </a:lvl1pPr>
          </a:lstStyle>
          <a:p>
            <a:pPr marL="0" marR="0" lvl="0" indent="0" algn="l" defTabSz="932596"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7C10"/>
                </a:solidFill>
                <a:effectLst/>
                <a:uLnTx/>
                <a:uFillTx/>
                <a:latin typeface="Segoe UI Light"/>
                <a:ea typeface="+mj-ea"/>
                <a:cs typeface="Segoe UI Light"/>
              </a:rPr>
              <a:t>Academic Portfolio Promise</a:t>
            </a:r>
          </a:p>
        </p:txBody>
      </p:sp>
      <p:grpSp>
        <p:nvGrpSpPr>
          <p:cNvPr id="8" name="Group 7"/>
          <p:cNvGrpSpPr/>
          <p:nvPr/>
        </p:nvGrpSpPr>
        <p:grpSpPr>
          <a:xfrm>
            <a:off x="496888" y="1345184"/>
            <a:ext cx="11512550" cy="2723111"/>
            <a:chOff x="106571" y="3045160"/>
            <a:chExt cx="8938580" cy="2002469"/>
          </a:xfrm>
        </p:grpSpPr>
        <p:grpSp>
          <p:nvGrpSpPr>
            <p:cNvPr id="2" name="Group 1"/>
            <p:cNvGrpSpPr/>
            <p:nvPr/>
          </p:nvGrpSpPr>
          <p:grpSpPr>
            <a:xfrm>
              <a:off x="106571" y="3045160"/>
              <a:ext cx="8938580" cy="2002469"/>
              <a:chOff x="106571" y="2740360"/>
              <a:chExt cx="8938580" cy="2002469"/>
            </a:xfrm>
          </p:grpSpPr>
          <p:sp>
            <p:nvSpPr>
              <p:cNvPr id="23" name="Rectangle 22"/>
              <p:cNvSpPr>
                <a:spLocks/>
              </p:cNvSpPr>
              <p:nvPr/>
            </p:nvSpPr>
            <p:spPr bwMode="auto">
              <a:xfrm>
                <a:off x="3001367" y="2741811"/>
                <a:ext cx="6043784" cy="639791"/>
              </a:xfrm>
              <a:prstGeom prst="rect">
                <a:avLst/>
              </a:prstGeom>
              <a:solidFill>
                <a:srgbClr val="4472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marL="0" marR="0" lvl="0" indent="0" algn="ctr" defTabSz="932414" eaLnBrk="1" fontAlgn="base" latinLnBrk="0" hangingPunct="1">
                  <a:lnSpc>
                    <a:spcPct val="100000"/>
                  </a:lnSpc>
                  <a:spcBef>
                    <a:spcPct val="0"/>
                  </a:spcBef>
                  <a:spcAft>
                    <a:spcPct val="0"/>
                  </a:spcAft>
                  <a:buClrTx/>
                  <a:buSzTx/>
                  <a:buFontTx/>
                  <a:buNone/>
                  <a:tabLst/>
                  <a:defRPr/>
                </a:pPr>
                <a:endParaRPr kumimoji="0" lang="en-US" sz="1632" b="0" i="0" u="none" strike="noStrike" kern="0" cap="none" spc="-52"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
            <p:nvSpPr>
              <p:cNvPr id="24" name="Rectangle 23"/>
              <p:cNvSpPr>
                <a:spLocks/>
              </p:cNvSpPr>
              <p:nvPr/>
            </p:nvSpPr>
            <p:spPr bwMode="auto">
              <a:xfrm>
                <a:off x="975403" y="4103038"/>
                <a:ext cx="8069747" cy="639791"/>
              </a:xfrm>
              <a:prstGeom prst="rect">
                <a:avLst/>
              </a:prstGeom>
              <a:solidFill>
                <a:srgbClr val="4472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marL="233155" marR="0" lvl="0" indent="-233155" defTabSz="932414" eaLnBrk="1" fontAlgn="base" latinLnBrk="0" hangingPunct="1">
                  <a:lnSpc>
                    <a:spcPct val="100000"/>
                  </a:lnSpc>
                  <a:spcBef>
                    <a:spcPct val="0"/>
                  </a:spcBef>
                  <a:spcAft>
                    <a:spcPct val="0"/>
                  </a:spcAft>
                  <a:buClrTx/>
                  <a:buSzTx/>
                  <a:buFontTx/>
                  <a:buAutoNum type="arabicPeriod"/>
                  <a:tabLst/>
                  <a:defRPr/>
                </a:pPr>
                <a:endParaRPr kumimoji="0" lang="en-US" sz="1224" b="0" i="0" u="none" strike="noStrike" kern="0" cap="none" spc="-52"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
            <p:nvSpPr>
              <p:cNvPr id="26" name="Rectangle 25"/>
              <p:cNvSpPr>
                <a:spLocks/>
              </p:cNvSpPr>
              <p:nvPr/>
            </p:nvSpPr>
            <p:spPr bwMode="auto">
              <a:xfrm>
                <a:off x="975403" y="2740360"/>
                <a:ext cx="1988820" cy="639791"/>
              </a:xfrm>
              <a:prstGeom prst="rect">
                <a:avLst/>
              </a:prstGeom>
              <a:solidFill>
                <a:srgbClr val="4472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marL="0" marR="0" lvl="0" indent="0" algn="ctr" defTabSz="932414" eaLnBrk="1" fontAlgn="base" latinLnBrk="0" hangingPunct="1">
                  <a:lnSpc>
                    <a:spcPct val="100000"/>
                  </a:lnSpc>
                  <a:spcBef>
                    <a:spcPct val="0"/>
                  </a:spcBef>
                  <a:spcAft>
                    <a:spcPct val="0"/>
                  </a:spcAft>
                  <a:buClrTx/>
                  <a:buSzTx/>
                  <a:buFontTx/>
                  <a:buNone/>
                  <a:tabLst/>
                  <a:defRPr/>
                </a:pPr>
                <a:endParaRPr kumimoji="0" lang="en-US" sz="1632" b="0" i="0" u="none" strike="noStrike" kern="0" cap="none" spc="-52"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
            <p:nvSpPr>
              <p:cNvPr id="29" name="Rectangle 28"/>
              <p:cNvSpPr>
                <a:spLocks/>
              </p:cNvSpPr>
              <p:nvPr/>
            </p:nvSpPr>
            <p:spPr bwMode="auto">
              <a:xfrm>
                <a:off x="106571" y="2740360"/>
                <a:ext cx="823670" cy="639791"/>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marL="0" marR="0" lvl="0" indent="0" defTabSz="932414" eaLnBrk="1" fontAlgn="base" latinLnBrk="0" hangingPunct="1">
                  <a:lnSpc>
                    <a:spcPct val="100000"/>
                  </a:lnSpc>
                  <a:spcBef>
                    <a:spcPct val="0"/>
                  </a:spcBef>
                  <a:spcAft>
                    <a:spcPct val="0"/>
                  </a:spcAft>
                  <a:buClrTx/>
                  <a:buSzTx/>
                  <a:buFontTx/>
                  <a:buNone/>
                  <a:tabLst/>
                  <a:defRPr/>
                </a:pPr>
                <a:r>
                  <a:rPr kumimoji="0" lang="en-US" sz="1428" b="0" i="0" u="none" strike="noStrike" kern="0" cap="none" spc="-52"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Light"/>
                  </a:rPr>
                  <a:t>All content leads to Certification</a:t>
                </a:r>
              </a:p>
            </p:txBody>
          </p:sp>
          <p:sp>
            <p:nvSpPr>
              <p:cNvPr id="30" name="Rectangle 29"/>
              <p:cNvSpPr>
                <a:spLocks/>
              </p:cNvSpPr>
              <p:nvPr/>
            </p:nvSpPr>
            <p:spPr bwMode="auto">
              <a:xfrm>
                <a:off x="106571" y="3422169"/>
                <a:ext cx="823670" cy="639791"/>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marL="0" marR="0" lvl="0" indent="0" defTabSz="932414" eaLnBrk="1" fontAlgn="base" latinLnBrk="0" hangingPunct="1">
                  <a:lnSpc>
                    <a:spcPct val="100000"/>
                  </a:lnSpc>
                  <a:spcBef>
                    <a:spcPct val="0"/>
                  </a:spcBef>
                  <a:spcAft>
                    <a:spcPct val="0"/>
                  </a:spcAft>
                  <a:buClrTx/>
                  <a:buSzTx/>
                  <a:buFontTx/>
                  <a:buNone/>
                  <a:tabLst/>
                  <a:defRPr/>
                </a:pPr>
                <a:endParaRPr kumimoji="0" lang="en-US" sz="1428" b="0" i="0" u="none" strike="noStrike" kern="0" cap="none" spc="-52"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Light"/>
                </a:endParaRPr>
              </a:p>
              <a:p>
                <a:pPr marL="0" marR="0" lvl="0" indent="0" defTabSz="932414" eaLnBrk="1" fontAlgn="base" latinLnBrk="0" hangingPunct="1">
                  <a:lnSpc>
                    <a:spcPct val="100000"/>
                  </a:lnSpc>
                  <a:spcBef>
                    <a:spcPct val="0"/>
                  </a:spcBef>
                  <a:spcAft>
                    <a:spcPct val="0"/>
                  </a:spcAft>
                  <a:buClrTx/>
                  <a:buSzTx/>
                  <a:buFontTx/>
                  <a:buNone/>
                  <a:tabLst/>
                  <a:defRPr/>
                </a:pPr>
                <a:r>
                  <a:rPr kumimoji="0" lang="en-US" sz="1428" b="0" i="0" u="none" strike="noStrike" kern="0" cap="none" spc="-52"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Light"/>
                  </a:rPr>
                  <a:t>Multiple Languages Supported</a:t>
                </a:r>
              </a:p>
            </p:txBody>
          </p:sp>
          <p:sp>
            <p:nvSpPr>
              <p:cNvPr id="31" name="Rectangle 30"/>
              <p:cNvSpPr>
                <a:spLocks/>
              </p:cNvSpPr>
              <p:nvPr/>
            </p:nvSpPr>
            <p:spPr bwMode="auto">
              <a:xfrm>
                <a:off x="975403" y="3422169"/>
                <a:ext cx="8069748" cy="639791"/>
              </a:xfrm>
              <a:prstGeom prst="rect">
                <a:avLst/>
              </a:prstGeom>
              <a:solidFill>
                <a:srgbClr val="4472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marL="0" marR="0" lvl="0" indent="0" defTabSz="932414" eaLnBrk="1" fontAlgn="base" latinLnBrk="0" hangingPunct="1">
                  <a:lnSpc>
                    <a:spcPct val="100000"/>
                  </a:lnSpc>
                  <a:spcBef>
                    <a:spcPts val="816"/>
                  </a:spcBef>
                  <a:spcAft>
                    <a:spcPct val="0"/>
                  </a:spcAft>
                  <a:buClrTx/>
                  <a:buSzTx/>
                  <a:buFontTx/>
                  <a:buNone/>
                  <a:tabLst/>
                  <a:defRPr/>
                </a:pPr>
                <a:r>
                  <a:rPr kumimoji="0" lang="en-US" sz="1428" b="0" i="0" u="none" strike="noStrike" kern="0" cap="none" spc="-52"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rPr>
                  <a:t>Six core languages: Arabic, Brazilian Portuguese, Chinese Simplified, French, German, Spanish (LATAM)</a:t>
                </a:r>
              </a:p>
              <a:p>
                <a:pPr marL="0" marR="0" lvl="0" indent="0" defTabSz="932414" eaLnBrk="1" fontAlgn="base" latinLnBrk="0" hangingPunct="1">
                  <a:lnSpc>
                    <a:spcPct val="100000"/>
                  </a:lnSpc>
                  <a:spcBef>
                    <a:spcPts val="816"/>
                  </a:spcBef>
                  <a:spcAft>
                    <a:spcPct val="0"/>
                  </a:spcAft>
                  <a:buClrTx/>
                  <a:buSzTx/>
                  <a:buFontTx/>
                  <a:buNone/>
                  <a:tabLst/>
                  <a:defRPr/>
                </a:pPr>
                <a:r>
                  <a:rPr kumimoji="0" lang="en-US" sz="1428" b="0" i="0" u="none" strike="noStrike" kern="0" cap="none" spc="-52"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rPr>
                  <a:t>Three investment languages: Dutch, Japanese and Korean</a:t>
                </a:r>
              </a:p>
            </p:txBody>
          </p:sp>
          <p:sp>
            <p:nvSpPr>
              <p:cNvPr id="33" name="Rectangle 32"/>
              <p:cNvSpPr>
                <a:spLocks/>
              </p:cNvSpPr>
              <p:nvPr/>
            </p:nvSpPr>
            <p:spPr bwMode="auto">
              <a:xfrm>
                <a:off x="106571" y="4103038"/>
                <a:ext cx="823670" cy="639791"/>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marL="0" marR="0" lvl="0" indent="0" defTabSz="932414" eaLnBrk="1" fontAlgn="base" latinLnBrk="0" hangingPunct="1">
                  <a:lnSpc>
                    <a:spcPct val="100000"/>
                  </a:lnSpc>
                  <a:spcBef>
                    <a:spcPct val="0"/>
                  </a:spcBef>
                  <a:spcAft>
                    <a:spcPct val="0"/>
                  </a:spcAft>
                  <a:buClrTx/>
                  <a:buSzTx/>
                  <a:buFontTx/>
                  <a:buNone/>
                  <a:tabLst/>
                  <a:defRPr/>
                </a:pPr>
                <a:r>
                  <a:rPr kumimoji="0" lang="en-US" sz="1428" b="0" i="0" u="none" strike="noStrike" kern="0" cap="none" spc="-52"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Light"/>
                  </a:rPr>
                  <a:t>Prof Dev </a:t>
                </a:r>
                <a:br>
                  <a:rPr kumimoji="0" lang="en-US" sz="1428" b="0" i="0" u="none" strike="noStrike" kern="0" cap="none" spc="-52"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Light"/>
                  </a:rPr>
                </a:br>
                <a:r>
                  <a:rPr kumimoji="0" lang="en-US" sz="1428" b="0" i="0" u="none" strike="noStrike" kern="0" cap="none" spc="-52"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Light"/>
                  </a:rPr>
                  <a:t>for every educator</a:t>
                </a:r>
              </a:p>
            </p:txBody>
          </p:sp>
          <p:sp>
            <p:nvSpPr>
              <p:cNvPr id="34" name="Right Arrow 33"/>
              <p:cNvSpPr/>
              <p:nvPr/>
            </p:nvSpPr>
            <p:spPr>
              <a:xfrm>
                <a:off x="3587450" y="4379783"/>
                <a:ext cx="384657" cy="98915"/>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61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white"/>
                  </a:solidFill>
                  <a:effectLst/>
                  <a:uLnTx/>
                  <a:uFillTx/>
                  <a:latin typeface="Calibri" panose="020F0502020204030204"/>
                </a:endParaRPr>
              </a:p>
            </p:txBody>
          </p:sp>
          <p:sp>
            <p:nvSpPr>
              <p:cNvPr id="35" name="Right Arrow 34"/>
              <p:cNvSpPr/>
              <p:nvPr/>
            </p:nvSpPr>
            <p:spPr>
              <a:xfrm>
                <a:off x="4528553" y="3007145"/>
                <a:ext cx="678179" cy="149686"/>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61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white"/>
                  </a:solidFill>
                  <a:effectLst/>
                  <a:uLnTx/>
                  <a:uFillTx/>
                  <a:latin typeface="Calibri" panose="020F0502020204030204"/>
                </a:endParaRPr>
              </a:p>
            </p:txBody>
          </p:sp>
          <p:sp>
            <p:nvSpPr>
              <p:cNvPr id="36" name="Right Arrow 35"/>
              <p:cNvSpPr/>
              <p:nvPr/>
            </p:nvSpPr>
            <p:spPr>
              <a:xfrm>
                <a:off x="2137859" y="4373476"/>
                <a:ext cx="384657" cy="98915"/>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61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white"/>
                  </a:solidFill>
                  <a:effectLst/>
                  <a:uLnTx/>
                  <a:uFillTx/>
                  <a:latin typeface="Calibri" panose="020F0502020204030204"/>
                </a:endParaRPr>
              </a:p>
            </p:txBody>
          </p:sp>
          <p:grpSp>
            <p:nvGrpSpPr>
              <p:cNvPr id="38" name="Group 37"/>
              <p:cNvGrpSpPr/>
              <p:nvPr/>
            </p:nvGrpSpPr>
            <p:grpSpPr>
              <a:xfrm>
                <a:off x="932679" y="2836865"/>
                <a:ext cx="754767" cy="456403"/>
                <a:chOff x="1243571" y="3806896"/>
                <a:chExt cx="1006356" cy="608537"/>
              </a:xfrm>
            </p:grpSpPr>
            <p:sp>
              <p:nvSpPr>
                <p:cNvPr id="49" name="TextBox 48"/>
                <p:cNvSpPr txBox="1"/>
                <p:nvPr/>
              </p:nvSpPr>
              <p:spPr>
                <a:xfrm>
                  <a:off x="1243571" y="4143841"/>
                  <a:ext cx="1006356" cy="271592"/>
                </a:xfrm>
                <a:prstGeom prst="rect">
                  <a:avLst/>
                </a:prstGeom>
                <a:noFill/>
              </p:spPr>
              <p:txBody>
                <a:bodyPr wrap="square" rtlCol="0">
                  <a:spAutoFit/>
                </a:bodyPr>
                <a:lstStyle/>
                <a:p>
                  <a:pPr marL="0" marR="0" lvl="0" indent="0" algn="ctr" defTabSz="932619"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Segoe UI Semibold"/>
                      <a:cs typeface="Segoe UI Semibold"/>
                    </a:rPr>
                    <a:t>Badges</a:t>
                  </a:r>
                </a:p>
              </p:txBody>
            </p:sp>
            <p:pic>
              <p:nvPicPr>
                <p:cNvPr id="50" name="Picture 2" descr="\\MAGNUM\Projects\Microsoft\Cloud Power FY12\Design\ICONS_PNG\Devices.png"/>
                <p:cNvPicPr>
                  <a:picLocks noChangeAspect="1" noChangeArrowheads="1"/>
                </p:cNvPicPr>
                <p:nvPr/>
              </p:nvPicPr>
              <p:blipFill>
                <a:blip r:embed="rId4" cstate="screen">
                  <a:lum bright="100000" contrast="100000"/>
                  <a:extLst>
                    <a:ext uri="{28A0092B-C50C-407E-A947-70E740481C1C}">
                      <a14:useLocalDpi xmlns:a14="http://schemas.microsoft.com/office/drawing/2010/main"/>
                    </a:ext>
                  </a:extLst>
                </a:blip>
                <a:stretch>
                  <a:fillRect/>
                </a:stretch>
              </p:blipFill>
              <p:spPr bwMode="auto">
                <a:xfrm>
                  <a:off x="1540871" y="3806896"/>
                  <a:ext cx="411756" cy="411647"/>
                </a:xfrm>
                <a:prstGeom prst="rect">
                  <a:avLst/>
                </a:prstGeom>
                <a:noFill/>
                <a:ln>
                  <a:noFill/>
                </a:ln>
              </p:spPr>
            </p:pic>
          </p:grpSp>
          <p:grpSp>
            <p:nvGrpSpPr>
              <p:cNvPr id="51" name="Group 50"/>
              <p:cNvGrpSpPr/>
              <p:nvPr/>
            </p:nvGrpSpPr>
            <p:grpSpPr>
              <a:xfrm>
                <a:off x="3634514" y="2851152"/>
                <a:ext cx="754767" cy="456402"/>
                <a:chOff x="1243571" y="3806896"/>
                <a:chExt cx="1006356" cy="608536"/>
              </a:xfrm>
            </p:grpSpPr>
            <p:sp>
              <p:nvSpPr>
                <p:cNvPr id="52" name="TextBox 51"/>
                <p:cNvSpPr txBox="1"/>
                <p:nvPr/>
              </p:nvSpPr>
              <p:spPr>
                <a:xfrm>
                  <a:off x="1243571" y="4143840"/>
                  <a:ext cx="1006356" cy="271592"/>
                </a:xfrm>
                <a:prstGeom prst="rect">
                  <a:avLst/>
                </a:prstGeom>
                <a:noFill/>
              </p:spPr>
              <p:txBody>
                <a:bodyPr wrap="square" rtlCol="0">
                  <a:spAutoFit/>
                </a:bodyPr>
                <a:lstStyle/>
                <a:p>
                  <a:pPr marL="0" marR="0" lvl="0" indent="0" algn="ctr" defTabSz="932619"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Segoe UI Semibold"/>
                      <a:cs typeface="Segoe UI Semibold"/>
                    </a:rPr>
                    <a:t>Badges</a:t>
                  </a:r>
                </a:p>
              </p:txBody>
            </p:sp>
            <p:pic>
              <p:nvPicPr>
                <p:cNvPr id="53" name="Picture 2" descr="\\MAGNUM\Projects\Microsoft\Cloud Power FY12\Design\ICONS_PNG\Devices.png"/>
                <p:cNvPicPr>
                  <a:picLocks noChangeAspect="1" noChangeArrowheads="1"/>
                </p:cNvPicPr>
                <p:nvPr/>
              </p:nvPicPr>
              <p:blipFill>
                <a:blip r:embed="rId4" cstate="screen">
                  <a:lum bright="100000" contrast="100000"/>
                  <a:extLst>
                    <a:ext uri="{28A0092B-C50C-407E-A947-70E740481C1C}">
                      <a14:useLocalDpi xmlns:a14="http://schemas.microsoft.com/office/drawing/2010/main"/>
                    </a:ext>
                  </a:extLst>
                </a:blip>
                <a:stretch>
                  <a:fillRect/>
                </a:stretch>
              </p:blipFill>
              <p:spPr bwMode="auto">
                <a:xfrm>
                  <a:off x="1540871" y="3806896"/>
                  <a:ext cx="411756" cy="411648"/>
                </a:xfrm>
                <a:prstGeom prst="rect">
                  <a:avLst/>
                </a:prstGeom>
                <a:noFill/>
                <a:ln>
                  <a:noFill/>
                </a:ln>
              </p:spPr>
            </p:pic>
          </p:grpSp>
          <p:sp>
            <p:nvSpPr>
              <p:cNvPr id="54" name="Right Arrow 53"/>
              <p:cNvSpPr/>
              <p:nvPr/>
            </p:nvSpPr>
            <p:spPr>
              <a:xfrm>
                <a:off x="1549412" y="3005311"/>
                <a:ext cx="444077" cy="124872"/>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61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white"/>
                  </a:solidFill>
                  <a:effectLst/>
                  <a:uLnTx/>
                  <a:uFillTx/>
                  <a:latin typeface="Calibri" panose="020F0502020204030204"/>
                </a:endParaRPr>
              </a:p>
            </p:txBody>
          </p:sp>
          <p:sp>
            <p:nvSpPr>
              <p:cNvPr id="55" name="Right Arrow 54"/>
              <p:cNvSpPr/>
              <p:nvPr/>
            </p:nvSpPr>
            <p:spPr>
              <a:xfrm>
                <a:off x="7286956" y="4373476"/>
                <a:ext cx="384657" cy="98915"/>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61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white"/>
                  </a:solidFill>
                  <a:effectLst/>
                  <a:uLnTx/>
                  <a:uFillTx/>
                  <a:latin typeface="Calibri" panose="020F0502020204030204"/>
                </a:endParaRPr>
              </a:p>
            </p:txBody>
          </p:sp>
          <p:sp>
            <p:nvSpPr>
              <p:cNvPr id="56" name="Right Arrow 55"/>
              <p:cNvSpPr/>
              <p:nvPr/>
            </p:nvSpPr>
            <p:spPr>
              <a:xfrm>
                <a:off x="5728674" y="4353672"/>
                <a:ext cx="384657" cy="98915"/>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61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white"/>
                  </a:solidFill>
                  <a:effectLst/>
                  <a:uLnTx/>
                  <a:uFillTx/>
                  <a:latin typeface="Calibri" panose="020F0502020204030204"/>
                </a:endParaRPr>
              </a:p>
            </p:txBody>
          </p:sp>
          <p:pic>
            <p:nvPicPr>
              <p:cNvPr id="57" name="Picture 5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4160" y="2819586"/>
                <a:ext cx="911381" cy="467417"/>
              </a:xfrm>
              <a:prstGeom prst="rect">
                <a:avLst/>
              </a:prstGeom>
            </p:spPr>
          </p:pic>
          <p:pic>
            <p:nvPicPr>
              <p:cNvPr id="58" name="Picture 5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53863" y="4214024"/>
                <a:ext cx="788401" cy="404345"/>
              </a:xfrm>
              <a:prstGeom prst="rect">
                <a:avLst/>
              </a:prstGeom>
            </p:spPr>
          </p:pic>
          <p:pic>
            <p:nvPicPr>
              <p:cNvPr id="59" name="Picture 5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22682" y="2843931"/>
                <a:ext cx="951823" cy="488159"/>
              </a:xfrm>
              <a:prstGeom prst="rect">
                <a:avLst/>
              </a:prstGeom>
            </p:spPr>
          </p:pic>
          <p:pic>
            <p:nvPicPr>
              <p:cNvPr id="60" name="Picture 5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84076" y="4220440"/>
                <a:ext cx="809478" cy="415155"/>
              </a:xfrm>
              <a:prstGeom prst="rect">
                <a:avLst/>
              </a:prstGeom>
            </p:spPr>
          </p:pic>
          <p:pic>
            <p:nvPicPr>
              <p:cNvPr id="61" name="Picture 6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61491" y="2827854"/>
                <a:ext cx="919492" cy="603391"/>
              </a:xfrm>
              <a:prstGeom prst="rect">
                <a:avLst/>
              </a:prstGeom>
            </p:spPr>
          </p:pic>
          <p:sp>
            <p:nvSpPr>
              <p:cNvPr id="63" name="Right Arrow 62"/>
              <p:cNvSpPr/>
              <p:nvPr/>
            </p:nvSpPr>
            <p:spPr>
              <a:xfrm>
                <a:off x="6390454" y="3007144"/>
                <a:ext cx="678179" cy="149686"/>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61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white"/>
                  </a:solidFill>
                  <a:effectLst/>
                  <a:uLnTx/>
                  <a:uFillTx/>
                  <a:latin typeface="Calibri" panose="020F0502020204030204"/>
                </a:endParaRPr>
              </a:p>
            </p:txBody>
          </p:sp>
          <p:pic>
            <p:nvPicPr>
              <p:cNvPr id="64" name="Picture 6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84860" y="4203988"/>
                <a:ext cx="704865" cy="462548"/>
              </a:xfrm>
              <a:prstGeom prst="rect">
                <a:avLst/>
              </a:prstGeom>
            </p:spPr>
          </p:pic>
          <p:sp>
            <p:nvSpPr>
              <p:cNvPr id="65" name="Freeform 128"/>
              <p:cNvSpPr>
                <a:spLocks noEditPoints="1"/>
              </p:cNvSpPr>
              <p:nvPr/>
            </p:nvSpPr>
            <p:spPr bwMode="black">
              <a:xfrm>
                <a:off x="1502847" y="4222133"/>
                <a:ext cx="397886" cy="370141"/>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8" rIns="93278" bIns="46638" numCol="1" anchor="t" anchorCtr="0" compatLnSpc="1">
                <a:prstTxWarp prst="textNoShape">
                  <a:avLst/>
                </a:prstTxWarp>
              </a:bodyPr>
              <a:lstStyle/>
              <a:p>
                <a:pPr marL="0" marR="0" lvl="0" indent="0" defTabSz="6217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000000"/>
                  </a:solidFill>
                  <a:effectLst/>
                  <a:uLnTx/>
                  <a:uFillTx/>
                  <a:latin typeface="Calibri" panose="020F0502020204030204"/>
                </a:endParaRPr>
              </a:p>
            </p:txBody>
          </p:sp>
          <p:sp>
            <p:nvSpPr>
              <p:cNvPr id="66" name="Rectangle 65"/>
              <p:cNvSpPr/>
              <p:nvPr/>
            </p:nvSpPr>
            <p:spPr>
              <a:xfrm>
                <a:off x="1390870" y="4296555"/>
                <a:ext cx="509863" cy="332473"/>
              </a:xfrm>
              <a:prstGeom prst="rect">
                <a:avLst/>
              </a:prstGeom>
            </p:spPr>
            <p:txBody>
              <a:bodyPr wrap="square" anchor="ctr">
                <a:noAutofit/>
              </a:bodyPr>
              <a:lstStyle/>
              <a:p>
                <a:pPr marL="0" marR="0" lvl="0" indent="0" algn="ctr" defTabSz="932426" eaLnBrk="1" fontAlgn="base" latinLnBrk="0" hangingPunct="1">
                  <a:lnSpc>
                    <a:spcPct val="100000"/>
                  </a:lnSpc>
                  <a:spcBef>
                    <a:spcPct val="0"/>
                  </a:spcBef>
                  <a:spcAft>
                    <a:spcPct val="0"/>
                  </a:spcAft>
                  <a:buClrTx/>
                  <a:buSzTx/>
                  <a:buFontTx/>
                  <a:buNone/>
                  <a:tabLst/>
                  <a:defRPr/>
                </a:pPr>
                <a:r>
                  <a:rPr kumimoji="0" lang="en-US" sz="1200" b="1" i="0" u="none" strike="noStrike" kern="0" cap="none" spc="-52" normalizeH="0" baseline="0" noProof="0" dirty="0">
                    <a:ln>
                      <a:noFill/>
                    </a:ln>
                    <a:solidFill>
                      <a:prstClr val="white"/>
                    </a:solidFill>
                    <a:effectLst/>
                    <a:uLnTx/>
                    <a:uFillTx/>
                    <a:latin typeface="Segoe UI Semibold"/>
                    <a:ea typeface="Segoe UI" pitchFamily="34" charset="0"/>
                    <a:cs typeface="Segoe UI Semibold"/>
                  </a:rPr>
                  <a:t>DL</a:t>
                </a:r>
              </a:p>
            </p:txBody>
          </p:sp>
          <p:sp>
            <p:nvSpPr>
              <p:cNvPr id="67" name="Freeform 128"/>
              <p:cNvSpPr>
                <a:spLocks noEditPoints="1"/>
              </p:cNvSpPr>
              <p:nvPr/>
            </p:nvSpPr>
            <p:spPr bwMode="black">
              <a:xfrm>
                <a:off x="4311376" y="4222133"/>
                <a:ext cx="397886" cy="370141"/>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8" rIns="93278" bIns="46638" numCol="1" anchor="t" anchorCtr="0" compatLnSpc="1">
                <a:prstTxWarp prst="textNoShape">
                  <a:avLst/>
                </a:prstTxWarp>
              </a:bodyPr>
              <a:lstStyle/>
              <a:p>
                <a:pPr marL="0" marR="0" lvl="0" indent="0" defTabSz="6217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000000"/>
                  </a:solidFill>
                  <a:effectLst/>
                  <a:uLnTx/>
                  <a:uFillTx/>
                  <a:latin typeface="Calibri" panose="020F0502020204030204"/>
                </a:endParaRPr>
              </a:p>
            </p:txBody>
          </p:sp>
          <p:sp>
            <p:nvSpPr>
              <p:cNvPr id="68" name="Rectangle 67"/>
              <p:cNvSpPr/>
              <p:nvPr/>
            </p:nvSpPr>
            <p:spPr>
              <a:xfrm>
                <a:off x="4190801" y="4313956"/>
                <a:ext cx="509863" cy="332473"/>
              </a:xfrm>
              <a:prstGeom prst="rect">
                <a:avLst/>
              </a:prstGeom>
            </p:spPr>
            <p:txBody>
              <a:bodyPr wrap="square" anchor="ctr">
                <a:noAutofit/>
              </a:bodyPr>
              <a:lstStyle/>
              <a:p>
                <a:pPr marL="0" marR="0" lvl="0" indent="0" algn="ctr" defTabSz="932426" eaLnBrk="1" fontAlgn="base" latinLnBrk="0" hangingPunct="1">
                  <a:lnSpc>
                    <a:spcPct val="100000"/>
                  </a:lnSpc>
                  <a:spcBef>
                    <a:spcPct val="0"/>
                  </a:spcBef>
                  <a:spcAft>
                    <a:spcPct val="0"/>
                  </a:spcAft>
                  <a:buClrTx/>
                  <a:buSzTx/>
                  <a:buFontTx/>
                  <a:buNone/>
                  <a:tabLst/>
                  <a:defRPr/>
                </a:pPr>
                <a:r>
                  <a:rPr kumimoji="0" lang="en-US" sz="1200" b="1" i="0" u="none" strike="noStrike" kern="0" cap="none" spc="-52" normalizeH="0" baseline="0" noProof="0" dirty="0">
                    <a:ln>
                      <a:noFill/>
                    </a:ln>
                    <a:solidFill>
                      <a:prstClr val="white"/>
                    </a:solidFill>
                    <a:effectLst/>
                    <a:uLnTx/>
                    <a:uFillTx/>
                    <a:latin typeface="Segoe UI Semibold"/>
                    <a:ea typeface="Segoe UI" pitchFamily="34" charset="0"/>
                    <a:cs typeface="Segoe UI Semibold"/>
                  </a:rPr>
                  <a:t>TwT</a:t>
                </a:r>
              </a:p>
            </p:txBody>
          </p:sp>
        </p:grpSp>
        <p:pic>
          <p:nvPicPr>
            <p:cNvPr id="70" name="Picture 6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2291" y="4491325"/>
              <a:ext cx="747755" cy="490693"/>
            </a:xfrm>
            <a:prstGeom prst="rect">
              <a:avLst/>
            </a:prstGeom>
          </p:spPr>
        </p:pic>
      </p:grpSp>
      <p:sp>
        <p:nvSpPr>
          <p:cNvPr id="71" name="Title 4"/>
          <p:cNvSpPr txBox="1">
            <a:spLocks/>
          </p:cNvSpPr>
          <p:nvPr/>
        </p:nvSpPr>
        <p:spPr>
          <a:xfrm>
            <a:off x="347261" y="4233548"/>
            <a:ext cx="12349445" cy="866316"/>
          </a:xfrm>
          <a:prstGeom prst="rect">
            <a:avLst/>
          </a:prstGeom>
        </p:spPr>
        <p:txBody>
          <a:bodyPr vert="horz" lIns="124347" tIns="62174" rIns="124347" bIns="62174" rtlCol="0" anchor="ctr">
            <a:normAutofit/>
          </a:bodyPr>
          <a:lstStyle>
            <a:lvl1pPr algn="ctr" defTabSz="685783" rtl="0" eaLnBrk="1" latinLnBrk="0" hangingPunct="1">
              <a:lnSpc>
                <a:spcPct val="90000"/>
              </a:lnSpc>
              <a:spcBef>
                <a:spcPct val="0"/>
              </a:spcBef>
              <a:buNone/>
              <a:defRPr sz="2400" b="0" kern="1200">
                <a:solidFill>
                  <a:schemeClr val="tx1"/>
                </a:solidFill>
                <a:latin typeface="Segoe UI" panose="020B0502040204020203" pitchFamily="34" charset="0"/>
                <a:ea typeface="+mj-ea"/>
                <a:cs typeface="Segoe UI" panose="020B0502040204020203" pitchFamily="34" charset="0"/>
              </a:defRPr>
            </a:lvl1pPr>
          </a:lstStyle>
          <a:p>
            <a:pPr marL="0" marR="0" lvl="0" indent="0" algn="l" defTabSz="932596"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accent1"/>
                </a:solidFill>
                <a:effectLst/>
                <a:uLnTx/>
                <a:uFillTx/>
                <a:latin typeface="Segoe UI Light"/>
                <a:ea typeface="+mj-ea"/>
                <a:cs typeface="Segoe UI Light"/>
              </a:rPr>
              <a:t>For Academic Portfolio Information:</a:t>
            </a:r>
          </a:p>
        </p:txBody>
      </p:sp>
      <p:sp>
        <p:nvSpPr>
          <p:cNvPr id="72" name="Title 4"/>
          <p:cNvSpPr txBox="1">
            <a:spLocks/>
          </p:cNvSpPr>
          <p:nvPr/>
        </p:nvSpPr>
        <p:spPr>
          <a:xfrm>
            <a:off x="102732" y="4831050"/>
            <a:ext cx="12349445" cy="866316"/>
          </a:xfrm>
          <a:prstGeom prst="rect">
            <a:avLst/>
          </a:prstGeom>
        </p:spPr>
        <p:txBody>
          <a:bodyPr vert="horz" lIns="124347" tIns="62174" rIns="124347" bIns="62174" rtlCol="0" anchor="ctr">
            <a:normAutofit/>
          </a:bodyPr>
          <a:lstStyle>
            <a:lvl1pPr algn="ctr" defTabSz="685783" rtl="0" eaLnBrk="1" latinLnBrk="0" hangingPunct="1">
              <a:lnSpc>
                <a:spcPct val="90000"/>
              </a:lnSpc>
              <a:spcBef>
                <a:spcPct val="0"/>
              </a:spcBef>
              <a:buNone/>
              <a:defRPr sz="2400" b="0" kern="1200">
                <a:solidFill>
                  <a:schemeClr val="tx1"/>
                </a:solidFill>
                <a:latin typeface="Segoe UI" panose="020B0502040204020203" pitchFamily="34" charset="0"/>
                <a:ea typeface="+mj-ea"/>
                <a:cs typeface="Segoe UI" panose="020B0502040204020203" pitchFamily="34" charset="0"/>
              </a:defRPr>
            </a:lvl1pPr>
          </a:lstStyle>
          <a:p>
            <a:pPr marL="621746" marR="0" lvl="0" indent="-621746" algn="l" defTabSz="932596"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720" b="0" i="0" u="none" strike="noStrike" kern="1200" cap="none" spc="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endParaRPr>
          </a:p>
        </p:txBody>
      </p:sp>
      <p:sp>
        <p:nvSpPr>
          <p:cNvPr id="73" name="Title 4"/>
          <p:cNvSpPr txBox="1">
            <a:spLocks/>
          </p:cNvSpPr>
          <p:nvPr/>
        </p:nvSpPr>
        <p:spPr>
          <a:xfrm>
            <a:off x="496888" y="5229625"/>
            <a:ext cx="11512550" cy="1348817"/>
          </a:xfrm>
          <a:prstGeom prst="rect">
            <a:avLst/>
          </a:prstGeom>
          <a:solidFill>
            <a:srgbClr val="CB2606"/>
          </a:solidFill>
        </p:spPr>
        <p:txBody>
          <a:bodyPr vert="horz" lIns="548640" tIns="228600" rIns="548640" bIns="228600" numCol="2" rtlCol="0" anchor="ctr">
            <a:noAutofit/>
          </a:bodyPr>
          <a:lstStyle>
            <a:lvl1pPr algn="ctr" defTabSz="685783" rtl="0" eaLnBrk="1" latinLnBrk="0" hangingPunct="1">
              <a:lnSpc>
                <a:spcPct val="90000"/>
              </a:lnSpc>
              <a:spcBef>
                <a:spcPct val="0"/>
              </a:spcBef>
              <a:buNone/>
              <a:defRPr sz="2400" b="0" kern="1200">
                <a:solidFill>
                  <a:schemeClr val="tx1"/>
                </a:solidFill>
                <a:latin typeface="Segoe UI" panose="020B0502040204020203" pitchFamily="34" charset="0"/>
                <a:ea typeface="+mj-ea"/>
                <a:cs typeface="Segoe UI" panose="020B0502040204020203" pitchFamily="34" charset="0"/>
              </a:defRPr>
            </a:lvl1pPr>
          </a:lstStyle>
          <a:p>
            <a:pPr marL="342900" marR="0" lvl="0" indent="-342900" algn="l" defTabSz="932596" rtl="0" eaLnBrk="1" fontAlgn="auto" latinLnBrk="0" hangingPunct="1">
              <a:lnSpc>
                <a:spcPct val="150000"/>
              </a:lnSpc>
              <a:spcBef>
                <a:spcPct val="0"/>
              </a:spcBef>
              <a:spcAft>
                <a:spcPts val="0"/>
              </a:spcAft>
              <a:buClrTx/>
              <a:buSzTx/>
              <a:buFont typeface="Arial"/>
              <a:buChar char="•"/>
              <a:tabLst/>
              <a:defRPr/>
            </a:pPr>
            <a:r>
              <a:rPr kumimoji="0" lang="en-US" sz="2000" b="0" i="0" u="none" strike="noStrike" kern="1200" cap="none" spc="0" normalizeH="0" baseline="0" noProof="0" dirty="0">
                <a:ln>
                  <a:noFill/>
                </a:ln>
                <a:solidFill>
                  <a:schemeClr val="bg1"/>
                </a:solidFill>
                <a:effectLst/>
                <a:uLnTx/>
                <a:uFillTx/>
                <a:latin typeface="Segoe UI Light"/>
                <a:ea typeface="+mj-ea"/>
                <a:cs typeface="Segoe UI Light"/>
              </a:rPr>
              <a:t>Academic Curriculum Overview </a:t>
            </a:r>
          </a:p>
          <a:p>
            <a:pPr marL="342900" marR="0" lvl="0" indent="-342900" algn="l" defTabSz="932596" rtl="0" eaLnBrk="1" fontAlgn="auto" latinLnBrk="0" hangingPunct="1">
              <a:lnSpc>
                <a:spcPct val="150000"/>
              </a:lnSpc>
              <a:spcBef>
                <a:spcPct val="0"/>
              </a:spcBef>
              <a:spcAft>
                <a:spcPts val="0"/>
              </a:spcAft>
              <a:buClrTx/>
              <a:buSzTx/>
              <a:buFont typeface="Arial"/>
              <a:buChar char="•"/>
              <a:tabLst/>
              <a:defRPr/>
            </a:pPr>
            <a:r>
              <a:rPr kumimoji="0" lang="en-US" sz="2000" b="0" i="0" u="none" strike="noStrike" kern="1200" cap="none" spc="0" normalizeH="0" baseline="0" noProof="0" dirty="0">
                <a:ln>
                  <a:noFill/>
                </a:ln>
                <a:solidFill>
                  <a:schemeClr val="bg1"/>
                </a:solidFill>
                <a:effectLst/>
                <a:uLnTx/>
                <a:uFillTx/>
                <a:latin typeface="Segoe UI Light"/>
                <a:ea typeface="+mj-ea"/>
                <a:cs typeface="Segoe UI Light"/>
              </a:rPr>
              <a:t>Academic Title Plan Dashboard </a:t>
            </a:r>
          </a:p>
          <a:p>
            <a:pPr marL="342900" marR="0" lvl="0" indent="-342900" algn="l" defTabSz="932596" rtl="0" eaLnBrk="1" fontAlgn="auto" latinLnBrk="0" hangingPunct="1">
              <a:lnSpc>
                <a:spcPct val="150000"/>
              </a:lnSpc>
              <a:spcBef>
                <a:spcPct val="0"/>
              </a:spcBef>
              <a:spcAft>
                <a:spcPts val="0"/>
              </a:spcAft>
              <a:buClrTx/>
              <a:buSzTx/>
              <a:buFont typeface="Arial"/>
              <a:buChar char="•"/>
              <a:tabLst/>
              <a:defRPr/>
            </a:pPr>
            <a:r>
              <a:rPr kumimoji="0" lang="en-US" sz="2000" b="0" i="0" u="none" strike="noStrike" kern="1200" cap="none" spc="0" normalizeH="0" baseline="0" noProof="0" dirty="0">
                <a:ln>
                  <a:noFill/>
                </a:ln>
                <a:solidFill>
                  <a:schemeClr val="bg1"/>
                </a:solidFill>
                <a:effectLst/>
                <a:uLnTx/>
                <a:uFillTx/>
                <a:latin typeface="Segoe UI Light"/>
                <a:ea typeface="+mj-ea"/>
                <a:cs typeface="Segoe UI Light"/>
              </a:rPr>
              <a:t>Academic Product Type Descriptions</a:t>
            </a:r>
          </a:p>
          <a:p>
            <a:pPr marL="342900" marR="0" lvl="0" indent="-342900" algn="l" defTabSz="932596" rtl="0" eaLnBrk="1" fontAlgn="auto" latinLnBrk="0" hangingPunct="1">
              <a:lnSpc>
                <a:spcPct val="150000"/>
              </a:lnSpc>
              <a:spcBef>
                <a:spcPct val="0"/>
              </a:spcBef>
              <a:spcAft>
                <a:spcPts val="0"/>
              </a:spcAft>
              <a:buClrTx/>
              <a:buSzTx/>
              <a:buFont typeface="Arial"/>
              <a:buChar char="•"/>
              <a:tabLst/>
              <a:defRPr/>
            </a:pPr>
            <a:r>
              <a:rPr kumimoji="0" lang="en-US" sz="2000" b="0" i="0" u="none" strike="noStrike" kern="1200" cap="none" spc="0" normalizeH="0" baseline="0" noProof="0" dirty="0">
                <a:ln>
                  <a:noFill/>
                </a:ln>
                <a:solidFill>
                  <a:schemeClr val="bg1"/>
                </a:solidFill>
                <a:effectLst/>
                <a:uLnTx/>
                <a:uFillTx/>
                <a:latin typeface="Segoe UI Light"/>
                <a:ea typeface="+mj-ea"/>
                <a:cs typeface="Segoe UI Light"/>
              </a:rPr>
              <a:t>Academic Products Newsletters</a:t>
            </a:r>
          </a:p>
        </p:txBody>
      </p:sp>
      <p:cxnSp>
        <p:nvCxnSpPr>
          <p:cNvPr id="4" name="Straight Connector 3"/>
          <p:cNvCxnSpPr/>
          <p:nvPr/>
        </p:nvCxnSpPr>
        <p:spPr>
          <a:xfrm>
            <a:off x="5746868" y="5099864"/>
            <a:ext cx="0" cy="1644223"/>
          </a:xfrm>
          <a:prstGeom prst="line">
            <a:avLst/>
          </a:prstGeom>
          <a:ln w="539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807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59" y="1463040"/>
            <a:ext cx="10693268" cy="1097280"/>
          </a:xfrm>
        </p:spPr>
        <p:txBody>
          <a:bodyPr/>
          <a:lstStyle/>
          <a:p>
            <a:r>
              <a:rPr lang="en-US" dirty="0"/>
              <a:t>Microsoft Imagine Academy Curriculum</a:t>
            </a:r>
          </a:p>
        </p:txBody>
      </p:sp>
    </p:spTree>
    <p:extLst>
      <p:ext uri="{BB962C8B-B14F-4D97-AF65-F5344CB8AC3E}">
        <p14:creationId xmlns:p14="http://schemas.microsoft.com/office/powerpoint/2010/main" val="1005586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Imagine Academy Benefits</a:t>
            </a:r>
          </a:p>
        </p:txBody>
      </p:sp>
      <p:sp>
        <p:nvSpPr>
          <p:cNvPr id="3" name="Text Placeholder 2"/>
          <p:cNvSpPr>
            <a:spLocks noGrp="1"/>
          </p:cNvSpPr>
          <p:nvPr>
            <p:ph type="body" sz="quarter" idx="10"/>
          </p:nvPr>
        </p:nvSpPr>
        <p:spPr/>
        <p:txBody>
          <a:bodyPr/>
          <a:lstStyle/>
          <a:p>
            <a:r>
              <a:rPr lang="en-US"/>
              <a:t>Save time and money on course implementation and delivery</a:t>
            </a:r>
          </a:p>
          <a:p>
            <a:endParaRPr lang="en-US" dirty="0"/>
          </a:p>
        </p:txBody>
      </p:sp>
      <p:sp>
        <p:nvSpPr>
          <p:cNvPr id="15" name="Rectangle 14"/>
          <p:cNvSpPr>
            <a:spLocks/>
          </p:cNvSpPr>
          <p:nvPr/>
        </p:nvSpPr>
        <p:spPr bwMode="ltGray">
          <a:xfrm>
            <a:off x="5757597" y="2129367"/>
            <a:ext cx="1783080" cy="17830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56" tIns="146304" rIns="186556" bIns="146304" numCol="1" spcCol="0" rtlCol="0" fromWordArt="0" anchor="t" anchorCtr="0" forceAA="0" compatLnSpc="1">
            <a:prstTxWarp prst="textNoShape">
              <a:avLst/>
            </a:prstTxWarp>
            <a:noAutofit/>
          </a:bodyPr>
          <a:lstStyle/>
          <a:p>
            <a:r>
              <a:rPr lang="en-US" sz="2600" dirty="0">
                <a:solidFill>
                  <a:schemeClr val="bg1"/>
                </a:solidFill>
                <a:latin typeface="+mj-lt"/>
              </a:rPr>
              <a:t>Online learning</a:t>
            </a:r>
            <a:endParaRPr lang="en-US" sz="2600" baseline="30000" dirty="0">
              <a:solidFill>
                <a:schemeClr val="bg1"/>
              </a:solidFill>
              <a:latin typeface="+mj-lt"/>
            </a:endParaRPr>
          </a:p>
        </p:txBody>
      </p:sp>
      <p:sp>
        <p:nvSpPr>
          <p:cNvPr id="16" name="Rectangle 15"/>
          <p:cNvSpPr/>
          <p:nvPr/>
        </p:nvSpPr>
        <p:spPr>
          <a:xfrm>
            <a:off x="274636" y="2125663"/>
            <a:ext cx="3611880" cy="2697480"/>
          </a:xfrm>
          <a:prstGeom prst="rect">
            <a:avLst/>
          </a:prstGeom>
          <a:solidFill>
            <a:schemeClr val="tx2"/>
          </a:solidFill>
          <a:ln>
            <a:noFill/>
          </a:ln>
        </p:spPr>
        <p:txBody>
          <a:bodyPr wrap="square" lIns="182880" tIns="146304" rIns="182880" bIns="146304">
            <a:noAutofit/>
          </a:bodyPr>
          <a:lstStyle/>
          <a:p>
            <a:pPr>
              <a:spcAft>
                <a:spcPts val="800"/>
              </a:spcAft>
            </a:pPr>
            <a:r>
              <a:rPr lang="en-US" sz="2600" dirty="0">
                <a:solidFill>
                  <a:schemeClr val="bg1"/>
                </a:solidFill>
                <a:latin typeface="+mj-lt"/>
                <a:cs typeface="Segoe UI Light"/>
              </a:rPr>
              <a:t>MOAC</a:t>
            </a:r>
          </a:p>
          <a:p>
            <a:pPr>
              <a:spcAft>
                <a:spcPts val="800"/>
              </a:spcAft>
            </a:pPr>
            <a:r>
              <a:rPr lang="en-US" sz="1400" dirty="0">
                <a:solidFill>
                  <a:schemeClr val="bg1"/>
                </a:solidFill>
                <a:cs typeface="Segoe UI Light"/>
              </a:rPr>
              <a:t>Microsoft Official </a:t>
            </a:r>
            <a:br>
              <a:rPr lang="en-US" sz="1400" dirty="0">
                <a:solidFill>
                  <a:schemeClr val="bg1"/>
                </a:solidFill>
                <a:cs typeface="Segoe UI Light"/>
              </a:rPr>
            </a:br>
            <a:r>
              <a:rPr lang="en-US" sz="1400" dirty="0">
                <a:solidFill>
                  <a:schemeClr val="bg1"/>
                </a:solidFill>
                <a:cs typeface="Segoe UI Light"/>
              </a:rPr>
              <a:t>Academic Course</a:t>
            </a:r>
            <a:endParaRPr lang="en-US" sz="1400" dirty="0">
              <a:solidFill>
                <a:schemeClr val="bg1"/>
              </a:solidFill>
            </a:endParaRPr>
          </a:p>
        </p:txBody>
      </p:sp>
      <p:sp>
        <p:nvSpPr>
          <p:cNvPr id="17" name="Rectangle 16"/>
          <p:cNvSpPr/>
          <p:nvPr/>
        </p:nvSpPr>
        <p:spPr>
          <a:xfrm>
            <a:off x="3929592" y="3954463"/>
            <a:ext cx="3611880" cy="2743200"/>
          </a:xfrm>
          <a:prstGeom prst="rect">
            <a:avLst/>
          </a:prstGeom>
          <a:solidFill>
            <a:schemeClr val="accent6"/>
          </a:solidFill>
          <a:ln>
            <a:noFill/>
          </a:ln>
        </p:spPr>
        <p:txBody>
          <a:bodyPr wrap="square" lIns="182880" tIns="146304" rIns="182880" bIns="146304">
            <a:noAutofit/>
          </a:bodyPr>
          <a:lstStyle/>
          <a:p>
            <a:r>
              <a:rPr lang="en-US" sz="1400" dirty="0">
                <a:cs typeface="Segoe UI Light"/>
              </a:rPr>
              <a:t>Up to </a:t>
            </a:r>
            <a:r>
              <a:rPr lang="en-US" sz="2600" dirty="0">
                <a:cs typeface="Segoe UI Light"/>
              </a:rPr>
              <a:t>50%</a:t>
            </a:r>
            <a:r>
              <a:rPr lang="en-US" sz="1400" dirty="0">
                <a:cs typeface="Segoe UI Light"/>
              </a:rPr>
              <a:t> discount </a:t>
            </a:r>
            <a:br>
              <a:rPr lang="en-US" sz="1400" dirty="0">
                <a:cs typeface="Segoe UI Light"/>
              </a:rPr>
            </a:br>
            <a:r>
              <a:rPr lang="en-US" sz="1400" dirty="0">
                <a:cs typeface="Segoe UI Light"/>
              </a:rPr>
              <a:t>on MS Press and MOAC books, </a:t>
            </a:r>
            <a:br>
              <a:rPr lang="en-US" sz="1400" dirty="0">
                <a:cs typeface="Segoe UI Light"/>
              </a:rPr>
            </a:br>
            <a:r>
              <a:rPr lang="en-US" sz="1400" dirty="0">
                <a:cs typeface="Segoe UI Light"/>
              </a:rPr>
              <a:t>and Wiley resources</a:t>
            </a:r>
            <a:endParaRPr lang="en-US" sz="1400" dirty="0"/>
          </a:p>
        </p:txBody>
      </p:sp>
      <p:sp>
        <p:nvSpPr>
          <p:cNvPr id="18" name="Rectangle 17"/>
          <p:cNvSpPr/>
          <p:nvPr/>
        </p:nvSpPr>
        <p:spPr>
          <a:xfrm>
            <a:off x="3929592" y="2125663"/>
            <a:ext cx="1783080" cy="1783080"/>
          </a:xfrm>
          <a:prstGeom prst="rect">
            <a:avLst/>
          </a:prstGeom>
          <a:solidFill>
            <a:schemeClr val="accent3"/>
          </a:solidFill>
          <a:ln>
            <a:noFill/>
          </a:ln>
        </p:spPr>
        <p:txBody>
          <a:bodyPr wrap="square" lIns="182880" tIns="146304" rIns="182880" bIns="146304">
            <a:noAutofit/>
          </a:bodyPr>
          <a:lstStyle/>
          <a:p>
            <a:pPr>
              <a:spcAft>
                <a:spcPts val="800"/>
              </a:spcAft>
            </a:pPr>
            <a:r>
              <a:rPr lang="en-US" sz="2600" dirty="0">
                <a:solidFill>
                  <a:schemeClr val="bg1"/>
                </a:solidFill>
                <a:latin typeface="+mj-lt"/>
                <a:cs typeface="Segoe UI Light"/>
              </a:rPr>
              <a:t>Study guides</a:t>
            </a:r>
            <a:endParaRPr lang="en-US" sz="2600" dirty="0">
              <a:solidFill>
                <a:schemeClr val="bg1"/>
              </a:solidFill>
              <a:latin typeface="+mj-lt"/>
            </a:endParaRPr>
          </a:p>
        </p:txBody>
      </p:sp>
      <p:sp>
        <p:nvSpPr>
          <p:cNvPr id="19" name="Rectangle 18"/>
          <p:cNvSpPr/>
          <p:nvPr/>
        </p:nvSpPr>
        <p:spPr>
          <a:xfrm>
            <a:off x="7586874" y="3950208"/>
            <a:ext cx="3657600" cy="2743200"/>
          </a:xfrm>
          <a:prstGeom prst="rect">
            <a:avLst/>
          </a:prstGeom>
          <a:solidFill>
            <a:schemeClr val="tx2"/>
          </a:solidFill>
          <a:ln>
            <a:noFill/>
          </a:ln>
        </p:spPr>
        <p:txBody>
          <a:bodyPr wrap="square" lIns="182880" tIns="146304" rIns="182880" bIns="146304">
            <a:noAutofit/>
          </a:bodyPr>
          <a:lstStyle/>
          <a:p>
            <a:pPr>
              <a:spcAft>
                <a:spcPts val="800"/>
              </a:spcAft>
            </a:pPr>
            <a:r>
              <a:rPr lang="en-US" sz="2600" dirty="0">
                <a:solidFill>
                  <a:schemeClr val="bg1"/>
                </a:solidFill>
                <a:latin typeface="+mj-lt"/>
                <a:cs typeface="Segoe UI Light"/>
              </a:rPr>
              <a:t>Customizable </a:t>
            </a:r>
            <a:br>
              <a:rPr lang="en-US" sz="2600" dirty="0">
                <a:solidFill>
                  <a:schemeClr val="bg1"/>
                </a:solidFill>
                <a:latin typeface="+mj-lt"/>
                <a:cs typeface="Segoe UI Light"/>
              </a:rPr>
            </a:br>
            <a:r>
              <a:rPr lang="en-US" sz="2600" dirty="0">
                <a:solidFill>
                  <a:schemeClr val="bg1"/>
                </a:solidFill>
                <a:latin typeface="+mj-lt"/>
                <a:cs typeface="Segoe UI Light"/>
              </a:rPr>
              <a:t>lesson plans</a:t>
            </a:r>
            <a:endParaRPr lang="en-US" sz="2600" dirty="0">
              <a:solidFill>
                <a:schemeClr val="bg1"/>
              </a:solidFill>
              <a:latin typeface="+mj-lt"/>
            </a:endParaRPr>
          </a:p>
        </p:txBody>
      </p:sp>
      <p:sp>
        <p:nvSpPr>
          <p:cNvPr id="10" name="Rectangle 9"/>
          <p:cNvSpPr/>
          <p:nvPr/>
        </p:nvSpPr>
        <p:spPr>
          <a:xfrm>
            <a:off x="274638" y="4868863"/>
            <a:ext cx="3605792" cy="1828800"/>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txBody>
          <a:bodyPr wrap="square" lIns="182880" tIns="146304" rIns="182880" bIns="146304">
            <a:noAutofit/>
          </a:bodyPr>
          <a:lstStyle/>
          <a:p>
            <a:pPr>
              <a:spcAft>
                <a:spcPts val="800"/>
              </a:spcAft>
            </a:pPr>
            <a:endParaRPr lang="en-US" sz="1400" dirty="0"/>
          </a:p>
        </p:txBody>
      </p:sp>
      <p:sp>
        <p:nvSpPr>
          <p:cNvPr id="12" name="Rectangle 11"/>
          <p:cNvSpPr>
            <a:spLocks/>
          </p:cNvSpPr>
          <p:nvPr/>
        </p:nvSpPr>
        <p:spPr bwMode="ltGray">
          <a:xfrm>
            <a:off x="7589838" y="2125663"/>
            <a:ext cx="3654635" cy="1783080"/>
          </a:xfrm>
          <a:prstGeom prst="rect">
            <a:avLst/>
          </a:prstGeom>
          <a:blipFill>
            <a:blip r:embed="rId4" cstate="screen">
              <a:extLst>
                <a:ext uri="{28A0092B-C50C-407E-A947-70E740481C1C}">
                  <a14:useLocalDpi xmlns:a14="http://schemas.microsoft.com/office/drawing/2010/main"/>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56" tIns="146304" rIns="186556" bIns="146304" numCol="1" spcCol="0" rtlCol="0" fromWordArt="0" anchor="t" anchorCtr="0" forceAA="0" compatLnSpc="1">
            <a:prstTxWarp prst="textNoShape">
              <a:avLst/>
            </a:prstTxWarp>
            <a:noAutofit/>
          </a:bodyPr>
          <a:lstStyle/>
          <a:p>
            <a:endParaRPr lang="en-US" sz="2600" baseline="30000" dirty="0">
              <a:solidFill>
                <a:schemeClr val="bg1"/>
              </a:solidFill>
              <a:latin typeface="+mj-lt"/>
            </a:endParaRPr>
          </a:p>
        </p:txBody>
      </p:sp>
    </p:spTree>
    <p:extLst>
      <p:ext uri="{BB962C8B-B14F-4D97-AF65-F5344CB8AC3E}">
        <p14:creationId xmlns:p14="http://schemas.microsoft.com/office/powerpoint/2010/main" val="12203745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4"/>
          <p:cNvSpPr>
            <a:spLocks noGrp="1"/>
          </p:cNvSpPr>
          <p:nvPr>
            <p:ph type="title"/>
          </p:nvPr>
        </p:nvSpPr>
        <p:spPr>
          <a:xfrm>
            <a:off x="659251" y="190832"/>
            <a:ext cx="11758126" cy="866193"/>
          </a:xfrm>
        </p:spPr>
        <p:txBody>
          <a:bodyPr>
            <a:normAutofit/>
          </a:bodyPr>
          <a:lstStyle/>
          <a:p>
            <a:pPr algn="l"/>
            <a:r>
              <a:rPr lang="en-US" spc="-102" dirty="0"/>
              <a:t>Certifications offered to Academic Audiences</a:t>
            </a:r>
          </a:p>
        </p:txBody>
      </p:sp>
      <p:sp>
        <p:nvSpPr>
          <p:cNvPr id="28" name="Rectangle 27"/>
          <p:cNvSpPr>
            <a:spLocks/>
          </p:cNvSpPr>
          <p:nvPr/>
        </p:nvSpPr>
        <p:spPr bwMode="auto">
          <a:xfrm>
            <a:off x="659250" y="1301101"/>
            <a:ext cx="3654203" cy="1248754"/>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0" tIns="62165" rIns="62165" bIns="124330" numCol="1" spcCol="0" rtlCol="0" fromWordArt="0" anchor="ctr" anchorCtr="0" forceAA="0" compatLnSpc="1">
            <a:prstTxWarp prst="textNoShape">
              <a:avLst/>
            </a:prstTxWarp>
            <a:noAutofit/>
          </a:bodyPr>
          <a:lstStyle/>
          <a:p>
            <a:pPr algn="ctr" defTabSz="932234" fontAlgn="base">
              <a:spcBef>
                <a:spcPct val="0"/>
              </a:spcBef>
              <a:spcAft>
                <a:spcPct val="0"/>
              </a:spcAft>
              <a:defRPr/>
            </a:pPr>
            <a:r>
              <a:rPr lang="en-US" sz="2040" spc="-52" dirty="0">
                <a:gradFill>
                  <a:gsLst>
                    <a:gs pos="0">
                      <a:srgbClr val="FFFFFF"/>
                    </a:gs>
                    <a:gs pos="100000">
                      <a:srgbClr val="FFFFFF"/>
                    </a:gs>
                  </a:gsLst>
                  <a:lin ang="5400000" scaled="0"/>
                </a:gradFill>
                <a:ea typeface="Segoe UI" pitchFamily="34" charset="0"/>
                <a:cs typeface="Segoe UI" pitchFamily="34" charset="0"/>
              </a:rPr>
              <a:t>Computer Science</a:t>
            </a:r>
          </a:p>
        </p:txBody>
      </p:sp>
      <p:sp>
        <p:nvSpPr>
          <p:cNvPr id="27" name="Rectangle 26"/>
          <p:cNvSpPr>
            <a:spLocks/>
          </p:cNvSpPr>
          <p:nvPr/>
        </p:nvSpPr>
        <p:spPr bwMode="auto">
          <a:xfrm>
            <a:off x="4376411" y="1301108"/>
            <a:ext cx="3654203" cy="124875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0" tIns="62165" rIns="62165" bIns="124330" numCol="1" spcCol="0" rtlCol="0" fromWordArt="0" anchor="ctr" anchorCtr="0" forceAA="0" compatLnSpc="1">
            <a:prstTxWarp prst="textNoShape">
              <a:avLst/>
            </a:prstTxWarp>
            <a:noAutofit/>
          </a:bodyPr>
          <a:lstStyle/>
          <a:p>
            <a:pPr algn="ctr" defTabSz="932234" fontAlgn="base">
              <a:spcBef>
                <a:spcPct val="0"/>
              </a:spcBef>
              <a:spcAft>
                <a:spcPct val="0"/>
              </a:spcAft>
              <a:defRPr/>
            </a:pPr>
            <a:r>
              <a:rPr lang="en-US" sz="2040" spc="-52" dirty="0">
                <a:gradFill>
                  <a:gsLst>
                    <a:gs pos="0">
                      <a:srgbClr val="FFFFFF"/>
                    </a:gs>
                    <a:gs pos="100000">
                      <a:srgbClr val="FFFFFF"/>
                    </a:gs>
                  </a:gsLst>
                  <a:lin ang="5400000" scaled="0"/>
                </a:gradFill>
                <a:ea typeface="Segoe UI" pitchFamily="34" charset="0"/>
                <a:cs typeface="Segoe UI" pitchFamily="34" charset="0"/>
              </a:rPr>
              <a:t>IT Infrastructure</a:t>
            </a:r>
          </a:p>
        </p:txBody>
      </p:sp>
      <p:sp>
        <p:nvSpPr>
          <p:cNvPr id="21" name="Rectangle 20"/>
          <p:cNvSpPr/>
          <p:nvPr/>
        </p:nvSpPr>
        <p:spPr>
          <a:xfrm>
            <a:off x="676115" y="2602868"/>
            <a:ext cx="3641394" cy="47673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sysClr val="windowText" lastClr="000000"/>
                </a:solidFill>
              </a:rPr>
              <a:t>Creative Coding through Apps and Games (CCGA)</a:t>
            </a:r>
          </a:p>
        </p:txBody>
      </p:sp>
      <p:sp>
        <p:nvSpPr>
          <p:cNvPr id="22" name="Rectangle 21"/>
          <p:cNvSpPr/>
          <p:nvPr/>
        </p:nvSpPr>
        <p:spPr>
          <a:xfrm>
            <a:off x="676115" y="4145218"/>
            <a:ext cx="3641394" cy="475114"/>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prstClr val="black"/>
                </a:solidFill>
              </a:rPr>
              <a:t>MTA 98-364 Database Fundamentals</a:t>
            </a:r>
          </a:p>
        </p:txBody>
      </p:sp>
      <p:sp>
        <p:nvSpPr>
          <p:cNvPr id="23" name="Rectangle 22"/>
          <p:cNvSpPr/>
          <p:nvPr/>
        </p:nvSpPr>
        <p:spPr>
          <a:xfrm>
            <a:off x="676115" y="4664079"/>
            <a:ext cx="3641394" cy="476473"/>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sysClr val="windowText" lastClr="000000"/>
                </a:solidFill>
              </a:rPr>
              <a:t>73-480 Programming in HTML5 with JavaScript and CSS3</a:t>
            </a:r>
          </a:p>
        </p:txBody>
      </p:sp>
      <p:sp>
        <p:nvSpPr>
          <p:cNvPr id="29" name="Rectangle 28"/>
          <p:cNvSpPr/>
          <p:nvPr/>
        </p:nvSpPr>
        <p:spPr>
          <a:xfrm>
            <a:off x="676115" y="3123349"/>
            <a:ext cx="3641394" cy="475114"/>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sysClr val="windowText" lastClr="000000"/>
                </a:solidFill>
              </a:rPr>
              <a:t>MTA 98-361 Software Development Fundamentals</a:t>
            </a:r>
          </a:p>
        </p:txBody>
      </p:sp>
      <p:sp>
        <p:nvSpPr>
          <p:cNvPr id="30" name="Rectangle 29"/>
          <p:cNvSpPr/>
          <p:nvPr/>
        </p:nvSpPr>
        <p:spPr>
          <a:xfrm>
            <a:off x="676115" y="5196052"/>
            <a:ext cx="3641394" cy="47101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sysClr val="windowText" lastClr="000000"/>
                </a:solidFill>
              </a:rPr>
              <a:t>MCP 73-481 Essentials of Developing Windows Store Apps using HTML5 and JavaScript</a:t>
            </a:r>
          </a:p>
        </p:txBody>
      </p:sp>
      <p:sp>
        <p:nvSpPr>
          <p:cNvPr id="32" name="Rectangle 31"/>
          <p:cNvSpPr/>
          <p:nvPr/>
        </p:nvSpPr>
        <p:spPr>
          <a:xfrm>
            <a:off x="4376410" y="2602868"/>
            <a:ext cx="3668006" cy="475114"/>
          </a:xfrm>
          <a:prstGeom prst="rect">
            <a:avLst/>
          </a:prstGeom>
          <a:solidFill>
            <a:schemeClr val="accent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prstClr val="black"/>
                </a:solidFill>
              </a:rPr>
              <a:t>MTA 98-366 Networking Fundamentals</a:t>
            </a:r>
          </a:p>
        </p:txBody>
      </p:sp>
      <p:sp>
        <p:nvSpPr>
          <p:cNvPr id="33" name="Rectangle 32"/>
          <p:cNvSpPr/>
          <p:nvPr/>
        </p:nvSpPr>
        <p:spPr>
          <a:xfrm>
            <a:off x="4377212" y="3119137"/>
            <a:ext cx="3669640" cy="475114"/>
          </a:xfrm>
          <a:prstGeom prst="rect">
            <a:avLst/>
          </a:prstGeom>
          <a:solidFill>
            <a:schemeClr val="accent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prstClr val="black"/>
                </a:solidFill>
              </a:rPr>
              <a:t>MTA 98-368 Mobility and Devices Fundamentals</a:t>
            </a:r>
          </a:p>
        </p:txBody>
      </p:sp>
      <p:sp>
        <p:nvSpPr>
          <p:cNvPr id="35" name="Rectangle 34"/>
          <p:cNvSpPr/>
          <p:nvPr/>
        </p:nvSpPr>
        <p:spPr>
          <a:xfrm>
            <a:off x="4378580" y="3636513"/>
            <a:ext cx="3668006" cy="476095"/>
          </a:xfrm>
          <a:prstGeom prst="rect">
            <a:avLst/>
          </a:prstGeom>
          <a:solidFill>
            <a:schemeClr val="accent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prstClr val="black"/>
                </a:solidFill>
              </a:rPr>
              <a:t>MTA 98-364 Database Fundamentals</a:t>
            </a:r>
          </a:p>
        </p:txBody>
      </p:sp>
      <p:sp>
        <p:nvSpPr>
          <p:cNvPr id="36" name="Rectangle 35"/>
          <p:cNvSpPr/>
          <p:nvPr/>
        </p:nvSpPr>
        <p:spPr>
          <a:xfrm>
            <a:off x="4387036" y="4665024"/>
            <a:ext cx="1813161" cy="472452"/>
          </a:xfrm>
          <a:prstGeom prst="rect">
            <a:avLst/>
          </a:prstGeom>
          <a:solidFill>
            <a:schemeClr val="accent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088" dirty="0">
                <a:solidFill>
                  <a:prstClr val="black"/>
                </a:solidFill>
              </a:rPr>
              <a:t>MCP 73-687 Configuring Windows 8.1</a:t>
            </a:r>
          </a:p>
        </p:txBody>
      </p:sp>
      <p:sp>
        <p:nvSpPr>
          <p:cNvPr id="38" name="Rectangle 37"/>
          <p:cNvSpPr/>
          <p:nvPr/>
        </p:nvSpPr>
        <p:spPr>
          <a:xfrm>
            <a:off x="4387036" y="5190633"/>
            <a:ext cx="1813161" cy="471016"/>
          </a:xfrm>
          <a:prstGeom prst="rect">
            <a:avLst/>
          </a:prstGeom>
          <a:solidFill>
            <a:schemeClr val="accent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088" dirty="0">
                <a:solidFill>
                  <a:prstClr val="black"/>
                </a:solidFill>
              </a:rPr>
              <a:t>MCP 73-688 Supporting Windows 8.1</a:t>
            </a:r>
          </a:p>
        </p:txBody>
      </p:sp>
      <p:sp>
        <p:nvSpPr>
          <p:cNvPr id="39" name="Rectangle 38"/>
          <p:cNvSpPr/>
          <p:nvPr/>
        </p:nvSpPr>
        <p:spPr>
          <a:xfrm>
            <a:off x="4387033" y="5710811"/>
            <a:ext cx="1813161" cy="477363"/>
          </a:xfrm>
          <a:prstGeom prst="rect">
            <a:avLst/>
          </a:prstGeom>
          <a:solidFill>
            <a:schemeClr val="accent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088" dirty="0">
                <a:solidFill>
                  <a:prstClr val="black"/>
                </a:solidFill>
              </a:rPr>
              <a:t>MCP 73-347 Enabling Office 365 Services</a:t>
            </a:r>
          </a:p>
        </p:txBody>
      </p:sp>
      <p:sp>
        <p:nvSpPr>
          <p:cNvPr id="40" name="Rectangle 39"/>
          <p:cNvSpPr/>
          <p:nvPr/>
        </p:nvSpPr>
        <p:spPr>
          <a:xfrm>
            <a:off x="6232911" y="4665024"/>
            <a:ext cx="1813943" cy="472452"/>
          </a:xfrm>
          <a:prstGeom prst="rect">
            <a:avLst/>
          </a:prstGeom>
          <a:solidFill>
            <a:schemeClr val="accent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088" dirty="0">
                <a:solidFill>
                  <a:prstClr val="black"/>
                </a:solidFill>
              </a:rPr>
              <a:t>MCP 73-410 Installing and Configuring Windows Server 2012</a:t>
            </a:r>
          </a:p>
        </p:txBody>
      </p:sp>
      <p:sp>
        <p:nvSpPr>
          <p:cNvPr id="41" name="Rectangle 40"/>
          <p:cNvSpPr/>
          <p:nvPr/>
        </p:nvSpPr>
        <p:spPr>
          <a:xfrm>
            <a:off x="6232910" y="5190633"/>
            <a:ext cx="1813943" cy="472452"/>
          </a:xfrm>
          <a:prstGeom prst="rect">
            <a:avLst/>
          </a:prstGeom>
          <a:solidFill>
            <a:schemeClr val="accent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088" dirty="0">
                <a:solidFill>
                  <a:prstClr val="black"/>
                </a:solidFill>
              </a:rPr>
              <a:t>MCP 73-411 Administering Windows Server 2012</a:t>
            </a:r>
          </a:p>
        </p:txBody>
      </p:sp>
      <p:sp>
        <p:nvSpPr>
          <p:cNvPr id="42" name="Rectangle 41"/>
          <p:cNvSpPr/>
          <p:nvPr/>
        </p:nvSpPr>
        <p:spPr>
          <a:xfrm>
            <a:off x="6232911" y="5710811"/>
            <a:ext cx="1813943" cy="472452"/>
          </a:xfrm>
          <a:prstGeom prst="rect">
            <a:avLst/>
          </a:prstGeom>
          <a:solidFill>
            <a:schemeClr val="accent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088" dirty="0">
                <a:solidFill>
                  <a:prstClr val="black"/>
                </a:solidFill>
              </a:rPr>
              <a:t>MCP 73-412 Configuring Advanced Windows Server 2012 Services</a:t>
            </a:r>
          </a:p>
        </p:txBody>
      </p:sp>
      <p:sp>
        <p:nvSpPr>
          <p:cNvPr id="45" name="Rectangle 44"/>
          <p:cNvSpPr/>
          <p:nvPr/>
        </p:nvSpPr>
        <p:spPr>
          <a:xfrm>
            <a:off x="672055" y="3630684"/>
            <a:ext cx="3645454" cy="4760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sysClr val="windowText" lastClr="000000"/>
                </a:solidFill>
              </a:rPr>
              <a:t>MTA 98-375 HTML5 App Development Fundamentals</a:t>
            </a:r>
          </a:p>
        </p:txBody>
      </p:sp>
      <p:sp>
        <p:nvSpPr>
          <p:cNvPr id="44" name="Rectangle 43"/>
          <p:cNvSpPr/>
          <p:nvPr/>
        </p:nvSpPr>
        <p:spPr>
          <a:xfrm>
            <a:off x="4377210" y="4147902"/>
            <a:ext cx="3669641" cy="472452"/>
          </a:xfrm>
          <a:prstGeom prst="rect">
            <a:avLst/>
          </a:prstGeom>
          <a:solidFill>
            <a:schemeClr val="accent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prstClr val="black"/>
                </a:solidFill>
              </a:rPr>
              <a:t>MTA 98-369 Cloud Fundamentals</a:t>
            </a:r>
          </a:p>
        </p:txBody>
      </p:sp>
      <p:sp>
        <p:nvSpPr>
          <p:cNvPr id="47" name="Rectangle 46"/>
          <p:cNvSpPr>
            <a:spLocks/>
          </p:cNvSpPr>
          <p:nvPr/>
        </p:nvSpPr>
        <p:spPr bwMode="auto">
          <a:xfrm>
            <a:off x="8116340" y="1301108"/>
            <a:ext cx="3654203" cy="124875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0" tIns="62165" rIns="62165" bIns="124330" numCol="1" spcCol="0" rtlCol="0" fromWordArt="0" anchor="ctr" anchorCtr="0" forceAA="0" compatLnSpc="1">
            <a:prstTxWarp prst="textNoShape">
              <a:avLst/>
            </a:prstTxWarp>
            <a:noAutofit/>
          </a:bodyPr>
          <a:lstStyle/>
          <a:p>
            <a:pPr algn="ctr" defTabSz="932234" fontAlgn="base">
              <a:spcBef>
                <a:spcPct val="0"/>
              </a:spcBef>
              <a:spcAft>
                <a:spcPct val="0"/>
              </a:spcAft>
              <a:defRPr/>
            </a:pPr>
            <a:r>
              <a:rPr lang="en-US" sz="2040" spc="-52" dirty="0">
                <a:gradFill>
                  <a:gsLst>
                    <a:gs pos="0">
                      <a:srgbClr val="FFFFFF"/>
                    </a:gs>
                    <a:gs pos="100000">
                      <a:srgbClr val="FFFFFF"/>
                    </a:gs>
                  </a:gsLst>
                  <a:lin ang="5400000" scaled="0"/>
                </a:gradFill>
                <a:ea typeface="Segoe UI" pitchFamily="34" charset="0"/>
                <a:cs typeface="Segoe UI" pitchFamily="34" charset="0"/>
              </a:rPr>
              <a:t>Productivity </a:t>
            </a:r>
          </a:p>
        </p:txBody>
      </p:sp>
      <p:sp>
        <p:nvSpPr>
          <p:cNvPr id="48" name="Rectangle 47"/>
          <p:cNvSpPr/>
          <p:nvPr/>
        </p:nvSpPr>
        <p:spPr>
          <a:xfrm>
            <a:off x="8116337" y="3145865"/>
            <a:ext cx="3654203" cy="475114"/>
          </a:xfrm>
          <a:prstGeom prst="rect">
            <a:avLst/>
          </a:prstGeom>
          <a:solidFill>
            <a:schemeClr val="accent5">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prstClr val="black"/>
                </a:solidFill>
              </a:rPr>
              <a:t>MOS 77-418 Word 2013</a:t>
            </a:r>
          </a:p>
        </p:txBody>
      </p:sp>
      <p:sp>
        <p:nvSpPr>
          <p:cNvPr id="49" name="Rectangle 48"/>
          <p:cNvSpPr/>
          <p:nvPr/>
        </p:nvSpPr>
        <p:spPr>
          <a:xfrm>
            <a:off x="8116337" y="4169634"/>
            <a:ext cx="3654203" cy="475114"/>
          </a:xfrm>
          <a:prstGeom prst="rect">
            <a:avLst/>
          </a:prstGeom>
          <a:solidFill>
            <a:schemeClr val="accent5">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prstClr val="black"/>
                </a:solidFill>
              </a:rPr>
              <a:t>MOS 77-422 PowerPoint 2013</a:t>
            </a:r>
          </a:p>
        </p:txBody>
      </p:sp>
      <p:sp>
        <p:nvSpPr>
          <p:cNvPr id="50" name="Rectangle 49"/>
          <p:cNvSpPr/>
          <p:nvPr/>
        </p:nvSpPr>
        <p:spPr>
          <a:xfrm>
            <a:off x="8116337" y="4692009"/>
            <a:ext cx="3654203" cy="475114"/>
          </a:xfrm>
          <a:prstGeom prst="rect">
            <a:avLst/>
          </a:prstGeom>
          <a:solidFill>
            <a:schemeClr val="accent5">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prstClr val="black"/>
                </a:solidFill>
              </a:rPr>
              <a:t>MOS 77-420 Excel 2013</a:t>
            </a:r>
          </a:p>
        </p:txBody>
      </p:sp>
      <p:sp>
        <p:nvSpPr>
          <p:cNvPr id="51" name="Rectangle 50"/>
          <p:cNvSpPr/>
          <p:nvPr/>
        </p:nvSpPr>
        <p:spPr>
          <a:xfrm>
            <a:off x="8116337" y="3656741"/>
            <a:ext cx="3654203" cy="475114"/>
          </a:xfrm>
          <a:prstGeom prst="rect">
            <a:avLst/>
          </a:prstGeom>
          <a:solidFill>
            <a:schemeClr val="accent5">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prstClr val="black"/>
                </a:solidFill>
              </a:rPr>
              <a:t>MOS 77-425/426 Word 2013 Expert</a:t>
            </a:r>
          </a:p>
        </p:txBody>
      </p:sp>
      <p:sp>
        <p:nvSpPr>
          <p:cNvPr id="52" name="Rectangle 51"/>
          <p:cNvSpPr/>
          <p:nvPr/>
        </p:nvSpPr>
        <p:spPr>
          <a:xfrm>
            <a:off x="8116337" y="5208022"/>
            <a:ext cx="3654203" cy="475114"/>
          </a:xfrm>
          <a:prstGeom prst="rect">
            <a:avLst/>
          </a:prstGeom>
          <a:solidFill>
            <a:schemeClr val="accent5">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prstClr val="black"/>
                </a:solidFill>
              </a:rPr>
              <a:t>MOS 77-427/428 Excel 2013 Expert</a:t>
            </a:r>
          </a:p>
        </p:txBody>
      </p:sp>
      <p:sp>
        <p:nvSpPr>
          <p:cNvPr id="53" name="Rectangle 52"/>
          <p:cNvSpPr/>
          <p:nvPr/>
        </p:nvSpPr>
        <p:spPr>
          <a:xfrm>
            <a:off x="8123025" y="2621140"/>
            <a:ext cx="3654203" cy="475114"/>
          </a:xfrm>
          <a:prstGeom prst="rect">
            <a:avLst/>
          </a:prstGeom>
          <a:solidFill>
            <a:schemeClr val="accent5">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prstClr val="black"/>
                </a:solidFill>
              </a:rPr>
              <a:t>Digital Literacy Academyl Literacy Certification v4</a:t>
            </a:r>
          </a:p>
        </p:txBody>
      </p:sp>
      <p:sp>
        <p:nvSpPr>
          <p:cNvPr id="31" name="Rectangle 30"/>
          <p:cNvSpPr/>
          <p:nvPr/>
        </p:nvSpPr>
        <p:spPr>
          <a:xfrm>
            <a:off x="676114" y="5722568"/>
            <a:ext cx="3641395" cy="47101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 rIns="12434" rtlCol="0" anchor="ctr"/>
          <a:lstStyle/>
          <a:p>
            <a:pPr algn="ctr" defTabSz="932451">
              <a:defRPr/>
            </a:pPr>
            <a:r>
              <a:rPr lang="en-US" sz="1224" dirty="0">
                <a:solidFill>
                  <a:sysClr val="windowText" lastClr="000000"/>
                </a:solidFill>
              </a:rPr>
              <a:t>MCP 73-482 Advanced Windows Store App Development using HTML5 and JavaScript</a:t>
            </a:r>
          </a:p>
        </p:txBody>
      </p:sp>
    </p:spTree>
    <p:extLst>
      <p:ext uri="{BB962C8B-B14F-4D97-AF65-F5344CB8AC3E}">
        <p14:creationId xmlns:p14="http://schemas.microsoft.com/office/powerpoint/2010/main" val="656718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TA_PPT_16-9">
  <a:themeElements>
    <a:clrScheme name="Custom 6">
      <a:dk1>
        <a:srgbClr val="505050"/>
      </a:dk1>
      <a:lt1>
        <a:srgbClr val="FFFFFF"/>
      </a:lt1>
      <a:dk2>
        <a:srgbClr val="107C10"/>
      </a:dk2>
      <a:lt2>
        <a:srgbClr val="D5F7F6"/>
      </a:lt2>
      <a:accent1>
        <a:srgbClr val="107C10"/>
      </a:accent1>
      <a:accent2>
        <a:srgbClr val="0377D6"/>
      </a:accent2>
      <a:accent3>
        <a:srgbClr val="00B294"/>
      </a:accent3>
      <a:accent4>
        <a:srgbClr val="A80000"/>
      </a:accent4>
      <a:accent5>
        <a:srgbClr val="D83B01"/>
      </a:accent5>
      <a:accent6>
        <a:srgbClr val="FEB900"/>
      </a:accent6>
      <a:hlink>
        <a:srgbClr val="107C10"/>
      </a:hlink>
      <a:folHlink>
        <a:srgbClr val="107C1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ITA_PPT_16-9" id="{F09E4640-054F-E641-92A5-5D5B9B8351E5}" vid="{F0989626-0DF1-A84F-B01F-87FC08C1B0B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MSVID_White_16x9_2012-08-18">
  <a:themeElements>
    <a:clrScheme name="MSL">
      <a:dk1>
        <a:srgbClr val="505050"/>
      </a:dk1>
      <a:lt1>
        <a:srgbClr val="FFFFFF"/>
      </a:lt1>
      <a:dk2>
        <a:srgbClr val="00188F"/>
      </a:dk2>
      <a:lt2>
        <a:srgbClr val="D2D2D2"/>
      </a:lt2>
      <a:accent1>
        <a:srgbClr val="FF8C00"/>
      </a:accent1>
      <a:accent2>
        <a:srgbClr val="DD5900"/>
      </a:accent2>
      <a:accent3>
        <a:srgbClr val="B4009E"/>
      </a:accent3>
      <a:accent4>
        <a:srgbClr val="008272"/>
      </a:accent4>
      <a:accent5>
        <a:srgbClr val="0072C6"/>
      </a:accent5>
      <a:accent6>
        <a:srgbClr val="7FBA00"/>
      </a:accent6>
      <a:hlink>
        <a:srgbClr val="00BCF2"/>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MSVID_White_16x9_2012-08-18">
  <a:themeElements>
    <a:clrScheme name="MSL">
      <a:dk1>
        <a:srgbClr val="505050"/>
      </a:dk1>
      <a:lt1>
        <a:srgbClr val="FFFFFF"/>
      </a:lt1>
      <a:dk2>
        <a:srgbClr val="00188F"/>
      </a:dk2>
      <a:lt2>
        <a:srgbClr val="D2D2D2"/>
      </a:lt2>
      <a:accent1>
        <a:srgbClr val="FF8C00"/>
      </a:accent1>
      <a:accent2>
        <a:srgbClr val="DD5900"/>
      </a:accent2>
      <a:accent3>
        <a:srgbClr val="B4009E"/>
      </a:accent3>
      <a:accent4>
        <a:srgbClr val="008272"/>
      </a:accent4>
      <a:accent5>
        <a:srgbClr val="0072C6"/>
      </a:accent5>
      <a:accent6>
        <a:srgbClr val="7FBA00"/>
      </a:accent6>
      <a:hlink>
        <a:srgbClr val="00BCF2"/>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9_MSVID_White_16x9_2012-08-18">
  <a:themeElements>
    <a:clrScheme name="MSL">
      <a:dk1>
        <a:srgbClr val="505050"/>
      </a:dk1>
      <a:lt1>
        <a:srgbClr val="FFFFFF"/>
      </a:lt1>
      <a:dk2>
        <a:srgbClr val="00188F"/>
      </a:dk2>
      <a:lt2>
        <a:srgbClr val="D2D2D2"/>
      </a:lt2>
      <a:accent1>
        <a:srgbClr val="FF8C00"/>
      </a:accent1>
      <a:accent2>
        <a:srgbClr val="DD5900"/>
      </a:accent2>
      <a:accent3>
        <a:srgbClr val="B4009E"/>
      </a:accent3>
      <a:accent4>
        <a:srgbClr val="008272"/>
      </a:accent4>
      <a:accent5>
        <a:srgbClr val="0072C6"/>
      </a:accent5>
      <a:accent6>
        <a:srgbClr val="7FBA00"/>
      </a:accent6>
      <a:hlink>
        <a:srgbClr val="00BCF2"/>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3_ITA_PPT_16-9">
  <a:themeElements>
    <a:clrScheme name="Custom 6">
      <a:dk1>
        <a:srgbClr val="505050"/>
      </a:dk1>
      <a:lt1>
        <a:srgbClr val="FFFFFF"/>
      </a:lt1>
      <a:dk2>
        <a:srgbClr val="107C10"/>
      </a:dk2>
      <a:lt2>
        <a:srgbClr val="D5F7F6"/>
      </a:lt2>
      <a:accent1>
        <a:srgbClr val="107C10"/>
      </a:accent1>
      <a:accent2>
        <a:srgbClr val="0377D6"/>
      </a:accent2>
      <a:accent3>
        <a:srgbClr val="00B294"/>
      </a:accent3>
      <a:accent4>
        <a:srgbClr val="A80000"/>
      </a:accent4>
      <a:accent5>
        <a:srgbClr val="D83B01"/>
      </a:accent5>
      <a:accent6>
        <a:srgbClr val="FEB900"/>
      </a:accent6>
      <a:hlink>
        <a:srgbClr val="107C10"/>
      </a:hlink>
      <a:folHlink>
        <a:srgbClr val="107C1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ITA_PPT_16-9" id="{F09E4640-054F-E641-92A5-5D5B9B8351E5}" vid="{F0989626-0DF1-A84F-B01F-87FC08C1B0B8}"/>
    </a:ext>
  </a:extLst>
</a:theme>
</file>

<file path=ppt/theme/theme6.xml><?xml version="1.0" encoding="utf-8"?>
<a:theme xmlns:a="http://schemas.openxmlformats.org/drawingml/2006/main" name="_____Nov2015 EDU Template">
  <a:themeElements>
    <a:clrScheme name="EDU">
      <a:dk1>
        <a:sysClr val="windowText" lastClr="000000"/>
      </a:dk1>
      <a:lt1>
        <a:sysClr val="window" lastClr="FFFFFF"/>
      </a:lt1>
      <a:dk2>
        <a:srgbClr val="5C2D91"/>
      </a:dk2>
      <a:lt2>
        <a:srgbClr val="00BCF2"/>
      </a:lt2>
      <a:accent1>
        <a:srgbClr val="505050"/>
      </a:accent1>
      <a:accent2>
        <a:srgbClr val="0078D7"/>
      </a:accent2>
      <a:accent3>
        <a:srgbClr val="D83B01"/>
      </a:accent3>
      <a:accent4>
        <a:srgbClr val="BAD80A"/>
      </a:accent4>
      <a:accent5>
        <a:srgbClr val="FF8C00"/>
      </a:accent5>
      <a:accent6>
        <a:srgbClr val="D2D2D2"/>
      </a:accent6>
      <a:hlink>
        <a:srgbClr val="9454C3"/>
      </a:hlink>
      <a:folHlink>
        <a:srgbClr val="3EBBF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2400" dirty="0" smtClean="0">
            <a:gradFill>
              <a:gsLst>
                <a:gs pos="2917">
                  <a:schemeClr val="accent1"/>
                </a:gs>
                <a:gs pos="95000">
                  <a:schemeClr val="accent1"/>
                </a:gs>
              </a:gsLst>
              <a:lin ang="5400000" scaled="0"/>
            </a:gradFill>
            <a:latin typeface="+mj-lt"/>
          </a:defRPr>
        </a:defPPr>
      </a:lstStyle>
    </a:txDef>
  </a:objectDefaults>
  <a:extraClrSchemeLst/>
</a:theme>
</file>

<file path=ppt/theme/theme7.xml><?xml version="1.0" encoding="utf-8"?>
<a:theme xmlns:a="http://schemas.openxmlformats.org/drawingml/2006/main" name="1_ITA_PPT_16-9">
  <a:themeElements>
    <a:clrScheme name="Custom 6">
      <a:dk1>
        <a:srgbClr val="505050"/>
      </a:dk1>
      <a:lt1>
        <a:srgbClr val="FFFFFF"/>
      </a:lt1>
      <a:dk2>
        <a:srgbClr val="107C10"/>
      </a:dk2>
      <a:lt2>
        <a:srgbClr val="D5F7F6"/>
      </a:lt2>
      <a:accent1>
        <a:srgbClr val="107C10"/>
      </a:accent1>
      <a:accent2>
        <a:srgbClr val="0377D6"/>
      </a:accent2>
      <a:accent3>
        <a:srgbClr val="00B294"/>
      </a:accent3>
      <a:accent4>
        <a:srgbClr val="A80000"/>
      </a:accent4>
      <a:accent5>
        <a:srgbClr val="D83B01"/>
      </a:accent5>
      <a:accent6>
        <a:srgbClr val="FEB900"/>
      </a:accent6>
      <a:hlink>
        <a:srgbClr val="107C10"/>
      </a:hlink>
      <a:folHlink>
        <a:srgbClr val="107C1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ITA_PPT_16-9" id="{F09E4640-054F-E641-92A5-5D5B9B8351E5}" vid="{F0989626-0DF1-A84F-B01F-87FC08C1B0B8}"/>
    </a:ext>
  </a:extLst>
</a:theme>
</file>

<file path=ppt/theme/theme8.xml><?xml version="1.0" encoding="utf-8"?>
<a:theme xmlns:a="http://schemas.openxmlformats.org/drawingml/2006/main" name="2_WHITE TEMPLATE">
  <a:themeElements>
    <a:clrScheme name="Custom 6">
      <a:dk1>
        <a:srgbClr val="505050"/>
      </a:dk1>
      <a:lt1>
        <a:srgbClr val="FFFFFF"/>
      </a:lt1>
      <a:dk2>
        <a:srgbClr val="107C10"/>
      </a:dk2>
      <a:lt2>
        <a:srgbClr val="D5F7F6"/>
      </a:lt2>
      <a:accent1>
        <a:srgbClr val="107C10"/>
      </a:accent1>
      <a:accent2>
        <a:srgbClr val="0377D6"/>
      </a:accent2>
      <a:accent3>
        <a:srgbClr val="00B294"/>
      </a:accent3>
      <a:accent4>
        <a:srgbClr val="A80000"/>
      </a:accent4>
      <a:accent5>
        <a:srgbClr val="D83B01"/>
      </a:accent5>
      <a:accent6>
        <a:srgbClr val="FEB900"/>
      </a:accent6>
      <a:hlink>
        <a:srgbClr val="107C10"/>
      </a:hlink>
      <a:folHlink>
        <a:srgbClr val="107C1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ITA_PPT_16-9.potx" id="{3939C447-BEEA-4E65-911F-EF0956F4A25A}" vid="{2DD5630B-5A51-48F3-BACB-82C1D1802DD6}"/>
    </a:ext>
  </a:extLst>
</a:theme>
</file>

<file path=ppt/theme/theme9.xml><?xml version="1.0" encoding="utf-8"?>
<a:theme xmlns:a="http://schemas.openxmlformats.org/drawingml/2006/main" name="1______Nov2015 EDU Template">
  <a:themeElements>
    <a:clrScheme name="EDU">
      <a:dk1>
        <a:sysClr val="windowText" lastClr="000000"/>
      </a:dk1>
      <a:lt1>
        <a:sysClr val="window" lastClr="FFFFFF"/>
      </a:lt1>
      <a:dk2>
        <a:srgbClr val="5C2D91"/>
      </a:dk2>
      <a:lt2>
        <a:srgbClr val="00BCF2"/>
      </a:lt2>
      <a:accent1>
        <a:srgbClr val="505050"/>
      </a:accent1>
      <a:accent2>
        <a:srgbClr val="0078D7"/>
      </a:accent2>
      <a:accent3>
        <a:srgbClr val="D83B01"/>
      </a:accent3>
      <a:accent4>
        <a:srgbClr val="BAD80A"/>
      </a:accent4>
      <a:accent5>
        <a:srgbClr val="FF8C00"/>
      </a:accent5>
      <a:accent6>
        <a:srgbClr val="D2D2D2"/>
      </a:accent6>
      <a:hlink>
        <a:srgbClr val="9454C3"/>
      </a:hlink>
      <a:folHlink>
        <a:srgbClr val="3EBBF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2400" dirty="0" smtClean="0">
            <a:gradFill>
              <a:gsLst>
                <a:gs pos="2917">
                  <a:schemeClr val="accent1"/>
                </a:gs>
                <a:gs pos="95000">
                  <a:schemeClr val="accent1"/>
                </a:gs>
              </a:gsLst>
              <a:lin ang="5400000" scaled="0"/>
            </a:gradFill>
            <a:latin typeface="+mj-lt"/>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AEB6DAA6542546B5639C81132572D9" ma:contentTypeVersion="6" ma:contentTypeDescription="Create a new document." ma:contentTypeScope="" ma:versionID="4e8004305ac149837317344a9ca3046b">
  <xsd:schema xmlns:xsd="http://www.w3.org/2001/XMLSchema" xmlns:xs="http://www.w3.org/2001/XMLSchema" xmlns:p="http://schemas.microsoft.com/office/2006/metadata/properties" xmlns:ns1="http://schemas.microsoft.com/sharepoint/v3" xmlns:ns2="48700657-532b-44b0-979e-ce1175952f9f" targetNamespace="http://schemas.microsoft.com/office/2006/metadata/properties" ma:root="true" ma:fieldsID="0ee7e9be224cf64477d702cfab6f64f2" ns1:_="" ns2:_="">
    <xsd:import namespace="http://schemas.microsoft.com/sharepoint/v3"/>
    <xsd:import namespace="48700657-532b-44b0-979e-ce1175952f9f"/>
    <xsd:element name="properties">
      <xsd:complexType>
        <xsd:sequence>
          <xsd:element name="documentManagement">
            <xsd:complexType>
              <xsd:all>
                <xsd:element ref="ns2:SharedWithUsers" minOccurs="0"/>
                <xsd:element ref="ns2:SharingHintHash" minOccurs="0"/>
                <xsd:element ref="ns2: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700657-532b-44b0-979e-ce1175952f9f"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D461DEEC-5B97-48EB-8C8F-998B34C83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700657-532b-44b0-979e-ce1175952f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www.w3.org/XML/1998/namespace"/>
    <ds:schemaRef ds:uri="http://purl.org/dc/dcmitype/"/>
    <ds:schemaRef ds:uri="http://schemas.microsoft.com/sharepoint/v3"/>
    <ds:schemaRef ds:uri="http://schemas.microsoft.com/office/2006/documentManagement/types"/>
    <ds:schemaRef ds:uri="http://purl.org/dc/elements/1.1/"/>
    <ds:schemaRef ds:uri="http://purl.org/dc/terms/"/>
    <ds:schemaRef ds:uri="http://schemas.microsoft.com/office/2006/metadata/properties"/>
    <ds:schemaRef ds:uri="48700657-532b-44b0-979e-ce1175952f9f"/>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ITA_PPT_16-9.potx</Template>
  <TotalTime>8994</TotalTime>
  <Words>2352</Words>
  <Application>Microsoft Office PowerPoint</Application>
  <PresentationFormat>Custom</PresentationFormat>
  <Paragraphs>548</Paragraphs>
  <Slides>16</Slides>
  <Notes>16</Notes>
  <HiddenSlides>0</HiddenSlides>
  <MMClips>0</MMClips>
  <ScaleCrop>false</ScaleCrop>
  <HeadingPairs>
    <vt:vector size="4" baseType="variant">
      <vt:variant>
        <vt:lpstr>Theme</vt:lpstr>
      </vt:variant>
      <vt:variant>
        <vt:i4>9</vt:i4>
      </vt:variant>
      <vt:variant>
        <vt:lpstr>Slide Titles</vt:lpstr>
      </vt:variant>
      <vt:variant>
        <vt:i4>16</vt:i4>
      </vt:variant>
    </vt:vector>
  </HeadingPairs>
  <TitlesOfParts>
    <vt:vector size="25" baseType="lpstr">
      <vt:lpstr>ITA_PPT_16-9</vt:lpstr>
      <vt:lpstr>3_MSVID_White_16x9_2012-08-18</vt:lpstr>
      <vt:lpstr>MSVID_White_16x9_2012-08-18</vt:lpstr>
      <vt:lpstr>9_MSVID_White_16x9_2012-08-18</vt:lpstr>
      <vt:lpstr>3_ITA_PPT_16-9</vt:lpstr>
      <vt:lpstr>_____Nov2015 EDU Template</vt:lpstr>
      <vt:lpstr>1_ITA_PPT_16-9</vt:lpstr>
      <vt:lpstr>2_WHITE TEMPLATE</vt:lpstr>
      <vt:lpstr>1______Nov2015 EDU Template</vt:lpstr>
      <vt:lpstr>PowerPoint Presentation</vt:lpstr>
      <vt:lpstr>Microsoft Imagine Academy</vt:lpstr>
      <vt:lpstr>Prepare The Next  Generation for Success</vt:lpstr>
      <vt:lpstr>Microsoft Certifications</vt:lpstr>
      <vt:lpstr>Jobs In Demand by Technology</vt:lpstr>
      <vt:lpstr>PowerPoint Presentation</vt:lpstr>
      <vt:lpstr>Microsoft Imagine Academy Curriculum</vt:lpstr>
      <vt:lpstr>Microsoft Imagine Academy Benefits</vt:lpstr>
      <vt:lpstr>Certifications offered to Academic Audiences</vt:lpstr>
      <vt:lpstr>MS Imagine Academy Portfolio, by subject area, for Computer Science</vt:lpstr>
      <vt:lpstr>MS Imagine Academy Portfolio, by subject area, for IT Infrastructure</vt:lpstr>
      <vt:lpstr>MS Imagine Academy Portfolio, by subject area, for Productivity</vt:lpstr>
      <vt:lpstr>Productivity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subject>&lt;Speech title here&gt;</dc:subject>
  <dc:creator>Microsoft Office User</dc:creator>
  <cp:keywords>MSVID, Brand Guidelines, Branding, Visual Identity, grid</cp:keywords>
  <dc:description>Template: Maryfj_x000d_
Formatting: _x000d_
Audience Type:</dc:description>
  <cp:lastModifiedBy>Jason Majors</cp:lastModifiedBy>
  <cp:revision>476</cp:revision>
  <cp:lastPrinted>2015-11-16T21:12:12Z</cp:lastPrinted>
  <dcterms:created xsi:type="dcterms:W3CDTF">2015-06-04T21:40:17Z</dcterms:created>
  <dcterms:modified xsi:type="dcterms:W3CDTF">2016-06-22T12:54:15Z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0x01010010AEB6DAA6542546B5639C81132572D9</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