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4"/>
  </p:notesMasterIdLst>
  <p:sldIdLst>
    <p:sldId id="266" r:id="rId2"/>
    <p:sldId id="267" r:id="rId3"/>
    <p:sldId id="258" r:id="rId4"/>
    <p:sldId id="279" r:id="rId5"/>
    <p:sldId id="268" r:id="rId6"/>
    <p:sldId id="280" r:id="rId7"/>
    <p:sldId id="270" r:id="rId8"/>
    <p:sldId id="276" r:id="rId9"/>
    <p:sldId id="287" r:id="rId10"/>
    <p:sldId id="284" r:id="rId11"/>
    <p:sldId id="286" r:id="rId12"/>
    <p:sldId id="288" r:id="rId13"/>
  </p:sldIdLst>
  <p:sldSz cx="9144000" cy="5143500" type="screen16x9"/>
  <p:notesSz cx="6858000" cy="9144000"/>
  <p:defaultTextStyle>
    <a:defPPr>
      <a:defRPr lang="en-US"/>
    </a:defPPr>
    <a:lvl1pPr algn="l" defTabSz="8159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1pPr>
    <a:lvl2pPr marL="407988" indent="49213" algn="l" defTabSz="8159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2pPr>
    <a:lvl3pPr marL="815975" indent="98425" algn="l" defTabSz="8159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3pPr>
    <a:lvl4pPr marL="1223963" indent="147638" algn="l" defTabSz="8159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4pPr>
    <a:lvl5pPr marL="1631950" indent="196850" algn="l" defTabSz="8159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5pPr>
    <a:lvl6pPr marL="2286000" algn="l" defTabSz="914400" rtl="0" eaLnBrk="1" latinLnBrk="0" hangingPunct="1">
      <a:defRPr sz="1600" kern="1200">
        <a:solidFill>
          <a:schemeClr val="tx1"/>
        </a:solidFill>
        <a:latin typeface="Calibri" panose="020F0502020204030204" pitchFamily="34" charset="0"/>
        <a:ea typeface="+mn-ea"/>
        <a:cs typeface="+mn-cs"/>
      </a:defRPr>
    </a:lvl6pPr>
    <a:lvl7pPr marL="2743200" algn="l" defTabSz="914400" rtl="0" eaLnBrk="1" latinLnBrk="0" hangingPunct="1">
      <a:defRPr sz="1600" kern="1200">
        <a:solidFill>
          <a:schemeClr val="tx1"/>
        </a:solidFill>
        <a:latin typeface="Calibri" panose="020F0502020204030204" pitchFamily="34" charset="0"/>
        <a:ea typeface="+mn-ea"/>
        <a:cs typeface="+mn-cs"/>
      </a:defRPr>
    </a:lvl7pPr>
    <a:lvl8pPr marL="3200400" algn="l" defTabSz="914400" rtl="0" eaLnBrk="1" latinLnBrk="0" hangingPunct="1">
      <a:defRPr sz="1600" kern="1200">
        <a:solidFill>
          <a:schemeClr val="tx1"/>
        </a:solidFill>
        <a:latin typeface="Calibri" panose="020F0502020204030204" pitchFamily="34" charset="0"/>
        <a:ea typeface="+mn-ea"/>
        <a:cs typeface="+mn-cs"/>
      </a:defRPr>
    </a:lvl8pPr>
    <a:lvl9pPr marL="3657600" algn="l" defTabSz="914400" rtl="0" eaLnBrk="1" latinLnBrk="0" hangingPunct="1">
      <a:defRPr sz="16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8EC"/>
    <a:srgbClr val="DBECCC"/>
    <a:srgbClr val="333399"/>
    <a:srgbClr val="262087"/>
    <a:srgbClr val="0066CC"/>
    <a:srgbClr val="0099CC"/>
    <a:srgbClr val="0099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67" autoAdjust="0"/>
    <p:restoredTop sz="53668" autoAdjust="0"/>
  </p:normalViewPr>
  <p:slideViewPr>
    <p:cSldViewPr snapToGrid="0">
      <p:cViewPr varScale="1">
        <p:scale>
          <a:sx n="73" d="100"/>
          <a:sy n="73" d="100"/>
        </p:scale>
        <p:origin x="618" y="60"/>
      </p:cViewPr>
      <p:guideLst>
        <p:guide pos="2880"/>
        <p:guide orient="horz" pos="2358"/>
        <p:guide orient="horz" pos="2868"/>
        <p:guide pos="2863"/>
        <p:guide pos="2856"/>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BE4A27-FFC5-0D98-84EE-6D473BA3A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81635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53E2007-277F-5657-8BC0-A413A2A0D9D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816350" eaLnBrk="1" fontAlgn="auto" hangingPunct="1">
              <a:spcBef>
                <a:spcPts val="0"/>
              </a:spcBef>
              <a:spcAft>
                <a:spcPts val="0"/>
              </a:spcAft>
              <a:defRPr sz="1200">
                <a:latin typeface="+mn-lt"/>
              </a:defRPr>
            </a:lvl1pPr>
          </a:lstStyle>
          <a:p>
            <a:pPr>
              <a:defRPr/>
            </a:pPr>
            <a:fld id="{96FAAB6E-3F0E-4B03-A66D-5D7BB2D723AC}" type="datetimeFigureOut">
              <a:rPr lang="en-US"/>
              <a:pPr>
                <a:defRPr/>
              </a:pPr>
              <a:t>12/14/2023</a:t>
            </a:fld>
            <a:endParaRPr lang="en-US"/>
          </a:p>
        </p:txBody>
      </p:sp>
      <p:sp>
        <p:nvSpPr>
          <p:cNvPr id="4" name="Slide Image Placeholder 3">
            <a:extLst>
              <a:ext uri="{FF2B5EF4-FFF2-40B4-BE49-F238E27FC236}">
                <a16:creationId xmlns:a16="http://schemas.microsoft.com/office/drawing/2014/main" id="{4681E262-D359-5994-CE05-214B11A21FA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A02BF56-0CA3-E5B1-898A-0101DAA093B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DDF9EED-CC68-572D-24AE-02ED002DEF3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816350"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E95CB7F-A215-899B-132E-0AF2ED6C9A2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816350" eaLnBrk="1" fontAlgn="auto" hangingPunct="1">
              <a:spcBef>
                <a:spcPts val="0"/>
              </a:spcBef>
              <a:spcAft>
                <a:spcPts val="0"/>
              </a:spcAft>
              <a:defRPr sz="1200">
                <a:latin typeface="+mn-lt"/>
              </a:defRPr>
            </a:lvl1pPr>
          </a:lstStyle>
          <a:p>
            <a:pPr>
              <a:defRPr/>
            </a:pPr>
            <a:fld id="{CC0675DE-1282-42A2-8859-69FDE2371D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legis.wisconsin.gov/statutes/statutes/43/58/6/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imls.gov/research-evaluation/data-collection/public-libraries-survey" TargetMode="External"/><Relationship Id="rId5" Type="http://schemas.openxmlformats.org/officeDocument/2006/relationships/hyperlink" Target="https://dpi.wi.gov/pld/data-reports/service-data" TargetMode="External"/><Relationship Id="rId4" Type="http://schemas.openxmlformats.org/officeDocument/2006/relationships/hyperlink" Target="https://dpi.wi.gov/libraries/public-libraries/data-reporting/service-dat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291F696-8143-4ED4-8DE0-D3BC747989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C9224B7-96AA-C032-B009-FDF9CA2E49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9DAE30CA-97B8-3468-FD07-A204DE93CE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FFDB7678-C4B5-4019-88D6-2C50791BBF4B}" type="slidenum">
              <a:rPr lang="en-US" altLang="en-US" sz="1200" smtClean="0"/>
              <a:pPr defTabSz="815975" fontAlgn="base">
                <a:spcBef>
                  <a:spcPct val="0"/>
                </a:spcBef>
                <a:spcAft>
                  <a:spcPct val="0"/>
                </a:spcAft>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FBB5E57-0745-4C19-0846-86B76410A7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E65A822-1106-E8D0-7C80-3748DAA195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5BAD8F38-BB7D-FB31-9751-08DD1B6DA5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D8A10F45-053C-4770-A140-648C5034CD9F}" type="slidenum">
              <a:rPr lang="en-US" altLang="en-US" sz="1200" smtClean="0"/>
              <a:pPr defTabSz="815975" fontAlgn="base">
                <a:spcBef>
                  <a:spcPct val="0"/>
                </a:spcBef>
                <a:spcAft>
                  <a:spcPct val="0"/>
                </a:spcAft>
              </a:pPr>
              <a:t>11</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7C42A28-4E0C-B243-C240-3AE9ABBCCF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B789495-8449-FFAF-0ED7-6A81F4FC3A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8A53A6A6-A296-7C08-65D2-D7397353C1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EC6AD11E-F7FF-41AC-A5B8-9FECA5855092}" type="slidenum">
              <a:rPr lang="en-US" altLang="en-US" sz="1200" smtClean="0"/>
              <a:pPr defTabSz="815975" fontAlgn="base">
                <a:spcBef>
                  <a:spcPct val="0"/>
                </a:spcBef>
                <a:spcAft>
                  <a:spcPct val="0"/>
                </a:spcAft>
              </a:pPr>
              <a:t>12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9B0E663-2B6E-E64F-2CFD-E1E7EC66BD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7D384ED-4F5F-DC21-9B52-2936E92DF4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3EAD9A2D-FB4C-FD5B-8ED7-AD2B47B308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8E5A5350-E3FF-469A-B2EF-43EBFCF21B49}" type="slidenum">
              <a:rPr lang="en-US" altLang="en-US" sz="1200" smtClean="0"/>
              <a:pPr defTabSz="815975" fontAlgn="base">
                <a:spcBef>
                  <a:spcPct val="0"/>
                </a:spcBef>
                <a:spcAft>
                  <a:spcPct val="0"/>
                </a:spcAft>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2B10D09-F9C8-906A-1DF1-A12F988D8D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8E6B985-B3E7-054A-F9F3-8A7890B754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800" dirty="0">
                <a:solidFill>
                  <a:srgbClr val="000000"/>
                </a:solidFill>
                <a:cs typeface="Calibri" panose="020F0502020204030204" pitchFamily="34" charset="0"/>
              </a:rPr>
              <a:t>The Wisconsin Public Library Annual Report is intended to provide a general description of the public library and the services it provides to library users during report year. Library boards are required to file reports with the Wisconsin Department of Public Instruction’s Division for Libraries and Technology (DLT) and the libraries’ municipal governing body within 60 days of the conclusion of the fiscal year, under </a:t>
            </a:r>
            <a:r>
              <a:rPr lang="en-US" altLang="en-US" sz="1800" dirty="0">
                <a:solidFill>
                  <a:srgbClr val="365F91"/>
                </a:solidFill>
                <a:cs typeface="Calibri" panose="020F0502020204030204" pitchFamily="34" charset="0"/>
                <a:hlinkClick r:id="rId3"/>
              </a:rPr>
              <a:t>Wis.</a:t>
            </a:r>
            <a:r>
              <a:rPr lang="en-US" altLang="en-US" sz="1800" dirty="0">
                <a:solidFill>
                  <a:srgbClr val="365F91"/>
                </a:solidFill>
                <a:cs typeface="Calibri" panose="020F0502020204030204" pitchFamily="34" charset="0"/>
              </a:rPr>
              <a:t> </a:t>
            </a:r>
            <a:r>
              <a:rPr lang="en-US" altLang="en-US" sz="1800" dirty="0">
                <a:solidFill>
                  <a:srgbClr val="365F91"/>
                </a:solidFill>
                <a:cs typeface="Calibri" panose="020F0502020204030204" pitchFamily="34" charset="0"/>
                <a:hlinkClick r:id="rId3"/>
              </a:rPr>
              <a:t>Stat. 43.58 (6) (a)</a:t>
            </a:r>
            <a:r>
              <a:rPr lang="en-US" altLang="en-US" sz="1800" dirty="0">
                <a:solidFill>
                  <a:srgbClr val="000000"/>
                </a:solidFill>
                <a:cs typeface="Calibri" panose="020F0502020204030204" pitchFamily="34" charset="0"/>
                <a:hlinkClick r:id="rId3"/>
              </a:rPr>
              <a:t>. </a:t>
            </a:r>
            <a:r>
              <a:rPr lang="en-US" altLang="en-US" sz="1800" dirty="0">
                <a:solidFill>
                  <a:srgbClr val="000000"/>
                </a:solidFill>
                <a:cs typeface="Calibri" panose="020F0502020204030204" pitchFamily="34" charset="0"/>
              </a:rPr>
              <a:t>  For example, the 2023 report must be completed and filed by </a:t>
            </a:r>
            <a:r>
              <a:rPr lang="en-US" altLang="en-US" sz="1800" b="1" dirty="0">
                <a:solidFill>
                  <a:srgbClr val="000000"/>
                </a:solidFill>
                <a:cs typeface="Calibri" panose="020F0502020204030204" pitchFamily="34" charset="0"/>
              </a:rPr>
              <a:t>February 29, 2024</a:t>
            </a:r>
            <a:r>
              <a:rPr lang="en-US" altLang="en-US" sz="1800" dirty="0">
                <a:solidFill>
                  <a:srgbClr val="000000"/>
                </a:solidFill>
                <a:cs typeface="Calibri" panose="020F0502020204030204" pitchFamily="34" charset="0"/>
              </a:rPr>
              <a:t>. The information supplied by public libraries and public library systems is published online on the </a:t>
            </a:r>
            <a:r>
              <a:rPr lang="en-US" altLang="en-US" sz="1800" dirty="0">
                <a:solidFill>
                  <a:srgbClr val="365F91"/>
                </a:solidFill>
                <a:cs typeface="Calibri" panose="020F0502020204030204" pitchFamily="34" charset="0"/>
                <a:hlinkClick r:id="rId4"/>
              </a:rPr>
              <a:t>Wisconsin Public Library Service Data</a:t>
            </a:r>
            <a:r>
              <a:rPr lang="en-US" altLang="en-US" sz="1800" dirty="0">
                <a:solidFill>
                  <a:srgbClr val="365F91"/>
                </a:solidFill>
                <a:cs typeface="Calibri" panose="020F0502020204030204" pitchFamily="34" charset="0"/>
                <a:hlinkClick r:id="rId5"/>
              </a:rPr>
              <a:t> </a:t>
            </a:r>
            <a:r>
              <a:rPr lang="en-US" altLang="en-US" sz="1800" dirty="0">
                <a:solidFill>
                  <a:srgbClr val="000000"/>
                </a:solidFill>
                <a:cs typeface="Calibri" panose="020F0502020204030204" pitchFamily="34" charset="0"/>
              </a:rPr>
              <a:t>page. Selected data elements are cooperatively shared with the Institute of Library and Museum Services (IMLS) to add to a national database of public library information as part of the national </a:t>
            </a:r>
            <a:r>
              <a:rPr lang="en-US" altLang="en-US" sz="1800" dirty="0">
                <a:solidFill>
                  <a:srgbClr val="365F91"/>
                </a:solidFill>
                <a:cs typeface="Calibri" panose="020F0502020204030204" pitchFamily="34" charset="0"/>
                <a:hlinkClick r:id="rId6"/>
              </a:rPr>
              <a:t>Public Libraries Survey (PLS)</a:t>
            </a:r>
            <a:r>
              <a:rPr lang="en-US" altLang="en-US" sz="1800" dirty="0">
                <a:solidFill>
                  <a:srgbClr val="000000"/>
                </a:solidFill>
                <a:cs typeface="Calibri" panose="020F0502020204030204" pitchFamily="34" charset="0"/>
                <a:hlinkClick r:id="rId6"/>
              </a:rPr>
              <a:t>.</a:t>
            </a:r>
            <a:endParaRPr lang="en-US" altLang="en-US" sz="1800" dirty="0">
              <a:cs typeface="Calibri" panose="020F0502020204030204" pitchFamily="34" charset="0"/>
            </a:endParaRPr>
          </a:p>
          <a:p>
            <a:pPr eaLnBrk="1" hangingPunct="1">
              <a:spcBef>
                <a:spcPct val="0"/>
              </a:spcBef>
            </a:pPr>
            <a:endParaRPr lang="en-US" altLang="en-US" dirty="0"/>
          </a:p>
        </p:txBody>
      </p:sp>
      <p:sp>
        <p:nvSpPr>
          <p:cNvPr id="11268" name="Slide Number Placeholder 3">
            <a:extLst>
              <a:ext uri="{FF2B5EF4-FFF2-40B4-BE49-F238E27FC236}">
                <a16:creationId xmlns:a16="http://schemas.microsoft.com/office/drawing/2014/main" id="{0573371F-5A20-7C9E-BF05-830DACCB6E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D1E938C4-7793-4185-A3B4-7B7FB1051249}" type="slidenum">
              <a:rPr lang="en-US" altLang="en-US" sz="1200" smtClean="0"/>
              <a:pPr defTabSz="815975" fontAlgn="base">
                <a:spcBef>
                  <a:spcPct val="0"/>
                </a:spcBef>
                <a:spcAft>
                  <a:spcPct val="0"/>
                </a:spcAft>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077F0F9-672E-DF8B-7D20-E309DC78AB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1D66466C-1915-6249-52D7-C966814D38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7DC02383-B495-2103-B31B-598BE8C87C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3333696A-BB83-4659-8AF4-D3FCACCA1E11}" type="slidenum">
              <a:rPr lang="en-US" altLang="en-US" sz="1200" smtClean="0"/>
              <a:pPr defTabSz="815975" fontAlgn="base">
                <a:spcBef>
                  <a:spcPct val="0"/>
                </a:spcBef>
                <a:spcAft>
                  <a:spcPct val="0"/>
                </a:spcAft>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85894DB-00EC-5468-0CE0-5B0A95CDB5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A6653A3-04F0-2EF7-8E42-C0E1FCEFED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003F5E67-3F87-4A70-E178-177452E8D0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0FADFD95-CFE0-40CF-9FBA-E4CB905BE9D1}" type="slidenum">
              <a:rPr lang="en-US" altLang="en-US" sz="1200" smtClean="0"/>
              <a:pPr defTabSz="815975" fontAlgn="base">
                <a:spcBef>
                  <a:spcPct val="0"/>
                </a:spcBef>
                <a:spcAft>
                  <a:spcPct val="0"/>
                </a:spcAft>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69B2E1D-52BC-17C7-21B4-470E87C222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C2BA902-BA4E-C2D3-653A-203383FF14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For 2023 statistics, Library reports are due February 29, 2024.  DLT submits statistics for all libraries in the state to the IMLS Public Library Survey in June 2024.  IMLS certifies and publicly releases the 2023 statistics in late spring or summer 2025.</a:t>
            </a:r>
          </a:p>
        </p:txBody>
      </p:sp>
      <p:sp>
        <p:nvSpPr>
          <p:cNvPr id="17412" name="Slide Number Placeholder 3">
            <a:extLst>
              <a:ext uri="{FF2B5EF4-FFF2-40B4-BE49-F238E27FC236}">
                <a16:creationId xmlns:a16="http://schemas.microsoft.com/office/drawing/2014/main" id="{E2EC7464-5709-292B-2211-945CD51FAD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2EC73ADD-2BE8-45C1-A41A-0C67ADDB9A33}" type="slidenum">
              <a:rPr lang="en-US" altLang="en-US" sz="1200" smtClean="0"/>
              <a:pPr defTabSz="815975" fontAlgn="base">
                <a:spcBef>
                  <a:spcPct val="0"/>
                </a:spcBef>
                <a:spcAft>
                  <a:spcPct val="0"/>
                </a:spcAft>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4D419FD-ECCB-81EB-EFD0-C07D24F4E5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45E17B4-1944-259B-FF90-1F5787BCD0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784C746E-422D-B142-4653-646D092AD1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900C13BA-520F-4EB9-8BC2-A9EE7D832439}" type="slidenum">
              <a:rPr lang="en-US" altLang="en-US" sz="1200" smtClean="0"/>
              <a:pPr defTabSz="815975" fontAlgn="base">
                <a:spcBef>
                  <a:spcPct val="0"/>
                </a:spcBef>
                <a:spcAft>
                  <a:spcPct val="0"/>
                </a:spcAft>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6ECA0E1-FEDF-7E47-8C27-E95F75976A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552EC81-8D12-94DE-0CC6-ABFCCA3A33BF}"/>
              </a:ext>
            </a:extLst>
          </p:cNvPr>
          <p:cNvSpPr>
            <a:spLocks noGrp="1" noChangeArrowheads="1"/>
          </p:cNvSpPr>
          <p:nvPr>
            <p:ph type="body" idx="1"/>
          </p:nvPr>
        </p:nvSpPr>
        <p:spPr bwMode="auto"/>
        <p:txBody>
          <a:bodyPr wrap="square" numCol="1" anchor="t" anchorCtr="0" compatLnSpc="1">
            <a:prstTxWarp prst="textNoShape">
              <a:avLst/>
            </a:prstTxWarp>
          </a:bodyPr>
          <a:lstStyle/>
          <a:p>
            <a:pPr marL="163513" indent="-163513" eaLnBrk="1" hangingPunct="1">
              <a:spcAft>
                <a:spcPts val="1800"/>
              </a:spcAft>
              <a:buFont typeface="Arial" panose="020B0604020202020204" pitchFamily="34" charset="0"/>
              <a:buChar char="•"/>
              <a:defRPr/>
            </a:pPr>
            <a:r>
              <a:rPr lang="en-US" altLang="en-US" dirty="0"/>
              <a:t>Identifying trends in programming and library services</a:t>
            </a:r>
          </a:p>
          <a:p>
            <a:pPr marL="163513" indent="-163513" eaLnBrk="1" hangingPunct="1">
              <a:spcAft>
                <a:spcPts val="1800"/>
              </a:spcAft>
              <a:buFont typeface="Arial" panose="020B0604020202020204" pitchFamily="34" charset="0"/>
              <a:buChar char="•"/>
              <a:defRPr/>
            </a:pPr>
            <a:r>
              <a:rPr lang="en-US" altLang="en-US" dirty="0"/>
              <a:t>Planning, continuous improvement, adherence to public library standards</a:t>
            </a:r>
          </a:p>
          <a:p>
            <a:pPr marL="163513" indent="-163513" eaLnBrk="1" hangingPunct="1">
              <a:spcAft>
                <a:spcPts val="1800"/>
              </a:spcAft>
              <a:buFont typeface="Arial" panose="020B0604020202020204" pitchFamily="34" charset="0"/>
              <a:buChar char="•"/>
              <a:defRPr/>
            </a:pPr>
            <a:r>
              <a:rPr lang="en-US" altLang="en-US" dirty="0"/>
              <a:t>Comparison with similar libraries</a:t>
            </a:r>
          </a:p>
          <a:p>
            <a:pPr marL="163513" indent="-163513" eaLnBrk="1" hangingPunct="1">
              <a:spcAft>
                <a:spcPts val="1800"/>
              </a:spcAft>
              <a:buFont typeface="Arial" panose="020B0604020202020204" pitchFamily="34" charset="0"/>
              <a:buChar char="•"/>
              <a:defRPr/>
            </a:pPr>
            <a:r>
              <a:rPr lang="en-US" altLang="en-US" dirty="0"/>
              <a:t>Development of promotional materials at the local, county, system, and state level</a:t>
            </a:r>
          </a:p>
          <a:p>
            <a:pPr marL="163513" indent="-163513" eaLnBrk="1" hangingPunct="1">
              <a:spcAft>
                <a:spcPts val="1800"/>
              </a:spcAft>
              <a:buFont typeface="Arial" panose="020B0604020202020204" pitchFamily="34" charset="0"/>
              <a:buChar char="•"/>
              <a:defRPr/>
            </a:pPr>
            <a:r>
              <a:rPr lang="en-US" altLang="en-US" dirty="0"/>
              <a:t>Providing contact information for public library trustees</a:t>
            </a:r>
          </a:p>
          <a:p>
            <a:pPr marL="163513" indent="-163513" eaLnBrk="1" hangingPunct="1">
              <a:spcAft>
                <a:spcPts val="1800"/>
              </a:spcAft>
              <a:buFont typeface="Arial" panose="020B0604020202020204" pitchFamily="34" charset="0"/>
              <a:buChar char="•"/>
              <a:defRPr/>
            </a:pPr>
            <a:r>
              <a:rPr lang="en-US" altLang="en-US" dirty="0"/>
              <a:t>Library Board, municipality, and county review including justification of budget increase or reallocation</a:t>
            </a:r>
          </a:p>
          <a:p>
            <a:pPr marL="163513" indent="-163513" eaLnBrk="1" hangingPunct="1">
              <a:spcAft>
                <a:spcPts val="1800"/>
              </a:spcAft>
              <a:buFont typeface="Arial" panose="020B0604020202020204" pitchFamily="34" charset="0"/>
              <a:buChar char="•"/>
              <a:defRPr/>
            </a:pPr>
            <a:r>
              <a:rPr lang="en-US" altLang="en-US" dirty="0"/>
              <a:t>Understanding staff compensation</a:t>
            </a:r>
          </a:p>
          <a:p>
            <a:pPr marL="163513" indent="-163513" eaLnBrk="1" hangingPunct="1">
              <a:spcAft>
                <a:spcPts val="1800"/>
              </a:spcAft>
              <a:buFont typeface="Arial" panose="020B0604020202020204" pitchFamily="34" charset="0"/>
              <a:buChar char="•"/>
              <a:defRPr/>
            </a:pPr>
            <a:r>
              <a:rPr lang="en-US" altLang="en-US" dirty="0"/>
              <a:t>Calculating cost per circulated item</a:t>
            </a:r>
          </a:p>
          <a:p>
            <a:pPr marL="163513" indent="-163513" eaLnBrk="1" hangingPunct="1">
              <a:spcAft>
                <a:spcPts val="1800"/>
              </a:spcAft>
              <a:buFont typeface="Arial" panose="020B0604020202020204" pitchFamily="34" charset="0"/>
              <a:buChar char="•"/>
              <a:defRPr/>
            </a:pPr>
            <a:r>
              <a:rPr lang="en-US" altLang="en-US" dirty="0"/>
              <a:t>Determining loans to nonresidents</a:t>
            </a:r>
          </a:p>
          <a:p>
            <a:pPr marL="163513" indent="-163513" eaLnBrk="1" hangingPunct="1">
              <a:spcAft>
                <a:spcPts val="1800"/>
              </a:spcAft>
              <a:buFont typeface="Arial" panose="020B0604020202020204" pitchFamily="34" charset="0"/>
              <a:buChar char="•"/>
              <a:defRPr/>
            </a:pPr>
            <a:r>
              <a:rPr lang="en-US" altLang="en-US" dirty="0">
                <a:ea typeface="Times New Roman" panose="02020603050405020304" pitchFamily="18" charset="0"/>
                <a:cs typeface="Calibri" panose="020F0502020204030204" pitchFamily="34" charset="0"/>
              </a:rPr>
              <a:t>Billing of Act 150 and Act 420 payments for in-county and adjacent county reimbursement to libraries</a:t>
            </a:r>
          </a:p>
          <a:p>
            <a:pPr marL="163513" indent="-163513" eaLnBrk="1" hangingPunct="1">
              <a:spcAft>
                <a:spcPts val="1800"/>
              </a:spcAft>
              <a:buFont typeface="Arial" panose="020B0604020202020204" pitchFamily="34" charset="0"/>
              <a:buChar char="•"/>
              <a:defRPr/>
            </a:pPr>
            <a:r>
              <a:rPr lang="en-US" altLang="en-US" dirty="0">
                <a:cs typeface="Calibri" panose="020F0502020204030204" pitchFamily="34" charset="0"/>
              </a:rPr>
              <a:t>Documenting monetary support of public libraries</a:t>
            </a:r>
          </a:p>
          <a:p>
            <a:pPr marL="163513" indent="-163513" eaLnBrk="1" hangingPunct="1">
              <a:spcAft>
                <a:spcPts val="1800"/>
              </a:spcAft>
              <a:buFont typeface="Arial" panose="020B0604020202020204" pitchFamily="34" charset="0"/>
              <a:buChar char="•"/>
              <a:defRPr/>
            </a:pPr>
            <a:r>
              <a:rPr lang="en-US" altLang="en-US" dirty="0"/>
              <a:t>Identifying library expansion and relocation</a:t>
            </a:r>
          </a:p>
          <a:p>
            <a:pPr marL="163513" indent="-163513" eaLnBrk="1" hangingPunct="1">
              <a:spcAft>
                <a:spcPts val="1800"/>
              </a:spcAft>
              <a:buFont typeface="Arial" panose="020B0604020202020204" pitchFamily="34" charset="0"/>
              <a:buChar char="•"/>
              <a:defRPr/>
            </a:pPr>
            <a:r>
              <a:rPr lang="en-US" altLang="en-US" dirty="0"/>
              <a:t>Assuring compliance with WI State Statutes under Chapter 43</a:t>
            </a:r>
          </a:p>
          <a:p>
            <a:pPr marL="163513" indent="-163513" eaLnBrk="1" hangingPunct="1">
              <a:spcAft>
                <a:spcPts val="1800"/>
              </a:spcAft>
              <a:buFont typeface="Arial" panose="020B0604020202020204" pitchFamily="34" charset="0"/>
              <a:buChar char="•"/>
              <a:defRPr/>
            </a:pPr>
            <a:r>
              <a:rPr lang="en-US" altLang="en-US" dirty="0"/>
              <a:t>Determination of Library System Effectiveness</a:t>
            </a:r>
          </a:p>
          <a:p>
            <a:pPr marL="163513" indent="-163513" eaLnBrk="1" hangingPunct="1">
              <a:spcAft>
                <a:spcPts val="1800"/>
              </a:spcAft>
              <a:buFont typeface="Arial" panose="020B0604020202020204" pitchFamily="34" charset="0"/>
              <a:buChar char="•"/>
              <a:defRPr/>
            </a:pPr>
            <a:r>
              <a:rPr lang="en-US" altLang="en-US" dirty="0"/>
              <a:t>Informing DLT public library quantitative standards</a:t>
            </a:r>
          </a:p>
          <a:p>
            <a:pPr marL="163513" indent="-163513" eaLnBrk="1" hangingPunct="1">
              <a:spcAft>
                <a:spcPts val="1800"/>
              </a:spcAft>
              <a:buFont typeface="Arial" panose="020B0604020202020204" pitchFamily="34" charset="0"/>
              <a:buChar char="•"/>
              <a:defRPr/>
            </a:pPr>
            <a:r>
              <a:rPr lang="en-US" altLang="en-US" dirty="0"/>
              <a:t>Verifying compliance with system requirements and</a:t>
            </a:r>
          </a:p>
          <a:p>
            <a:pPr marL="163513" indent="-163513" eaLnBrk="1" hangingPunct="1">
              <a:spcAft>
                <a:spcPts val="1800"/>
              </a:spcAft>
              <a:buFont typeface="Arial" panose="020B0604020202020204" pitchFamily="34" charset="0"/>
              <a:buChar char="•"/>
              <a:defRPr/>
            </a:pPr>
            <a:r>
              <a:rPr lang="en-US" altLang="en-US" dirty="0"/>
              <a:t>Verifying state or federal grant qualifications</a:t>
            </a:r>
          </a:p>
          <a:p>
            <a:pPr marL="163513" indent="-163513" eaLnBrk="1" hangingPunct="1">
              <a:spcAft>
                <a:spcPts val="1800"/>
              </a:spcAft>
              <a:buFont typeface="Arial" panose="020B0604020202020204" pitchFamily="34" charset="0"/>
              <a:buChar char="•"/>
              <a:defRPr/>
            </a:pPr>
            <a:r>
              <a:rPr lang="en-US" altLang="en-US" dirty="0"/>
              <a:t>Research</a:t>
            </a:r>
          </a:p>
          <a:p>
            <a:pPr marL="163513" indent="-163513" eaLnBrk="1" hangingPunct="1">
              <a:spcAft>
                <a:spcPts val="1800"/>
              </a:spcAft>
              <a:buFont typeface="Arial" panose="020B0604020202020204" pitchFamily="34" charset="0"/>
              <a:buChar char="•"/>
              <a:defRPr/>
            </a:pPr>
            <a:endParaRPr lang="en-US" altLang="en-US" dirty="0"/>
          </a:p>
          <a:p>
            <a:pPr marL="163513" indent="-163513" eaLnBrk="1" hangingPunct="1">
              <a:spcAft>
                <a:spcPts val="1800"/>
              </a:spcAft>
              <a:buFont typeface="Arial" panose="020B0604020202020204" pitchFamily="34" charset="0"/>
              <a:buChar char="•"/>
              <a:defRPr/>
            </a:pPr>
            <a:endParaRPr lang="en-US" altLang="en-US" dirty="0"/>
          </a:p>
          <a:p>
            <a:pPr marL="163513" indent="-163513" eaLnBrk="1" hangingPunct="1">
              <a:spcAft>
                <a:spcPts val="1800"/>
              </a:spcAft>
              <a:buFont typeface="Arial" panose="020B0604020202020204" pitchFamily="34" charset="0"/>
              <a:buChar char="•"/>
              <a:defRPr/>
            </a:pPr>
            <a:endParaRPr lang="en-US" altLang="en-US" dirty="0"/>
          </a:p>
          <a:p>
            <a:pPr eaLnBrk="1" hangingPunct="1">
              <a:spcBef>
                <a:spcPct val="0"/>
              </a:spcBef>
              <a:defRPr/>
            </a:pPr>
            <a:endParaRPr lang="en-US" altLang="en-US" dirty="0"/>
          </a:p>
        </p:txBody>
      </p:sp>
      <p:sp>
        <p:nvSpPr>
          <p:cNvPr id="21508" name="Slide Number Placeholder 3">
            <a:extLst>
              <a:ext uri="{FF2B5EF4-FFF2-40B4-BE49-F238E27FC236}">
                <a16:creationId xmlns:a16="http://schemas.microsoft.com/office/drawing/2014/main" id="{CB80CFC7-7A86-2134-432E-F0546D5DA0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0A4A46FE-31B1-48F7-A38C-33FD526FEC2D}" type="slidenum">
              <a:rPr lang="en-US" altLang="en-US" sz="1200" smtClean="0"/>
              <a:pPr defTabSz="815975" fontAlgn="base">
                <a:spcBef>
                  <a:spcPct val="0"/>
                </a:spcBef>
                <a:spcAft>
                  <a:spcPct val="0"/>
                </a:spcAft>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574B8EA-421F-6187-68FA-FA93FCBAD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979F4A3-342F-AAF3-A26C-1EF356F055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63AB2FE2-379F-A259-E588-66F6C374D3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60F88132-4F79-46B1-9314-10D9A81B5B24}" type="slidenum">
              <a:rPr lang="en-US" altLang="en-US" sz="1200" smtClean="0"/>
              <a:pPr defTabSz="815975" fontAlgn="base">
                <a:spcBef>
                  <a:spcPct val="0"/>
                </a:spcBef>
                <a:spcAft>
                  <a:spcPct val="0"/>
                </a:spcAft>
              </a:pPr>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946D850-0925-07AE-41C0-063AEC0C2C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3725" b="3725"/>
          <a:stretch>
            <a:fillRect/>
          </a:stretch>
        </p:blipFill>
        <p:spPr bwMode="auto">
          <a:xfrm>
            <a:off x="0" y="3276600"/>
            <a:ext cx="914241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4"/>
          <p:cNvSpPr>
            <a:spLocks noGrp="1"/>
          </p:cNvSpPr>
          <p:nvPr>
            <p:ph type="body" sz="quarter" idx="10"/>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Click to edit Master text styles</a:t>
            </a:r>
          </a:p>
        </p:txBody>
      </p:sp>
      <p:sp>
        <p:nvSpPr>
          <p:cNvPr id="12" name="Text Placeholder 16"/>
          <p:cNvSpPr>
            <a:spLocks noGrp="1"/>
          </p:cNvSpPr>
          <p:nvPr>
            <p:ph type="body" sz="quarter" idx="1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Click to edit Master text styles</a:t>
            </a:r>
          </a:p>
        </p:txBody>
      </p:sp>
    </p:spTree>
    <p:extLst>
      <p:ext uri="{BB962C8B-B14F-4D97-AF65-F5344CB8AC3E}">
        <p14:creationId xmlns:p14="http://schemas.microsoft.com/office/powerpoint/2010/main" val="420556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887C930-119C-B4B1-782E-7FC0DB0AB942}"/>
              </a:ext>
            </a:extLst>
          </p:cNvPr>
          <p:cNvSpPr txBox="1">
            <a:spLocks/>
          </p:cNvSpPr>
          <p:nvPr userDrawn="1"/>
        </p:nvSpPr>
        <p:spPr bwMode="auto">
          <a:xfrm>
            <a:off x="-6350" y="0"/>
            <a:ext cx="9150350" cy="922338"/>
          </a:xfrm>
          <a:prstGeom prst="rect">
            <a:avLst/>
          </a:prstGeom>
          <a:solidFill>
            <a:srgbClr val="333399"/>
          </a:solidFill>
          <a:ln w="9525">
            <a:noFill/>
            <a:miter lim="800000"/>
            <a:headEnd/>
            <a:tailEnd/>
          </a:ln>
        </p:spPr>
        <p:txBody>
          <a:bodyPr lIns="66968" tIns="33484" rIns="66968" bIns="33484" anchor="ct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816350">
              <a:defRPr/>
            </a:pPr>
            <a:endParaRPr lang="en-US" sz="2344" dirty="0">
              <a:latin typeface="Lato Black" panose="020F0A02020204030203" pitchFamily="34" charset="0"/>
            </a:endParaRPr>
          </a:p>
        </p:txBody>
      </p:sp>
      <p:sp>
        <p:nvSpPr>
          <p:cNvPr id="5"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Click to edit Master text styles</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360113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3818E0C-969D-D7C8-15FB-BF7F21CEA0B7}"/>
              </a:ext>
            </a:extLst>
          </p:cNvPr>
          <p:cNvSpPr txBox="1">
            <a:spLocks/>
          </p:cNvSpPr>
          <p:nvPr userDrawn="1"/>
        </p:nvSpPr>
        <p:spPr bwMode="auto">
          <a:xfrm>
            <a:off x="-6350" y="0"/>
            <a:ext cx="9150350" cy="922338"/>
          </a:xfrm>
          <a:prstGeom prst="rect">
            <a:avLst/>
          </a:prstGeom>
          <a:solidFill>
            <a:srgbClr val="333399"/>
          </a:solidFill>
          <a:ln w="9525">
            <a:noFill/>
            <a:miter lim="800000"/>
            <a:headEnd/>
            <a:tailEnd/>
          </a:ln>
        </p:spPr>
        <p:txBody>
          <a:bodyPr lIns="66968" tIns="33484" rIns="66968" bIns="33484" anchor="ct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816350">
              <a:defRPr/>
            </a:pPr>
            <a:endParaRPr lang="en-US" sz="2344" dirty="0">
              <a:latin typeface="Lato Black" panose="020F0A02020204030203" pitchFamily="34" charset="0"/>
            </a:endParaRPr>
          </a:p>
        </p:txBody>
      </p:sp>
      <p:sp>
        <p:nvSpPr>
          <p:cNvPr id="5"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Click to edit Master text styles</a:t>
            </a:r>
          </a:p>
        </p:txBody>
      </p:sp>
      <p:sp>
        <p:nvSpPr>
          <p:cNvPr id="3" name="Media Placeholder 2"/>
          <p:cNvSpPr>
            <a:spLocks noGrp="1"/>
          </p:cNvSpPr>
          <p:nvPr>
            <p:ph type="media" sz="quarter" idx="15"/>
          </p:nvPr>
        </p:nvSpPr>
        <p:spPr>
          <a:xfrm>
            <a:off x="2042012" y="1304873"/>
            <a:ext cx="5045075" cy="2530475"/>
          </a:xfrm>
        </p:spPr>
        <p:txBody>
          <a:bodyPr rtlCol="0">
            <a:normAutofit/>
          </a:bodyPr>
          <a:lstStyle/>
          <a:p>
            <a:pPr lvl="0"/>
            <a:endParaRPr lang="en-US" noProof="0"/>
          </a:p>
        </p:txBody>
      </p:sp>
    </p:spTree>
    <p:extLst>
      <p:ext uri="{BB962C8B-B14F-4D97-AF65-F5344CB8AC3E}">
        <p14:creationId xmlns:p14="http://schemas.microsoft.com/office/powerpoint/2010/main" val="325522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Click to edit Master text styles</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p:nvPr>
        </p:nvSpPr>
        <p:spPr>
          <a:xfrm rot="375682">
            <a:off x="5217824" y="1447890"/>
            <a:ext cx="3420446" cy="3090606"/>
          </a:xfrm>
        </p:spPr>
        <p:txBody>
          <a:bodyPr rtlCol="0">
            <a:normAutofit/>
          </a:bodyPr>
          <a:lstStyle>
            <a:lvl1pPr marL="0" indent="0">
              <a:buNone/>
              <a:defRPr baseline="0">
                <a:solidFill>
                  <a:schemeClr val="bg2"/>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70362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endParaRPr lang="en-US" dirty="0"/>
          </a:p>
        </p:txBody>
      </p:sp>
    </p:spTree>
    <p:extLst>
      <p:ext uri="{BB962C8B-B14F-4D97-AF65-F5344CB8AC3E}">
        <p14:creationId xmlns:p14="http://schemas.microsoft.com/office/powerpoint/2010/main" val="389701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2D74689E-ED72-1040-61C7-96FD4B353755}"/>
              </a:ext>
            </a:extLst>
          </p:cNvPr>
          <p:cNvSpPr>
            <a:spLocks noGrp="1" noChangeArrowheads="1"/>
          </p:cNvSpPr>
          <p:nvPr>
            <p:ph type="body" idx="1"/>
          </p:nvPr>
        </p:nvSpPr>
        <p:spPr bwMode="auto">
          <a:xfrm>
            <a:off x="2184400" y="1363663"/>
            <a:ext cx="47625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5" name="Title 4">
            <a:extLst>
              <a:ext uri="{FF2B5EF4-FFF2-40B4-BE49-F238E27FC236}">
                <a16:creationId xmlns:a16="http://schemas.microsoft.com/office/drawing/2014/main" id="{079A017F-CAB7-35D2-62A0-BC825138C9FA}"/>
              </a:ext>
            </a:extLst>
          </p:cNvPr>
          <p:cNvSpPr txBox="1">
            <a:spLocks/>
          </p:cNvSpPr>
          <p:nvPr userDrawn="1"/>
        </p:nvSpPr>
        <p:spPr bwMode="auto">
          <a:xfrm>
            <a:off x="-6350" y="0"/>
            <a:ext cx="9150350" cy="922338"/>
          </a:xfrm>
          <a:prstGeom prst="rect">
            <a:avLst/>
          </a:prstGeom>
          <a:solidFill>
            <a:srgbClr val="333399"/>
          </a:solidFill>
          <a:ln w="9525">
            <a:noFill/>
            <a:miter lim="800000"/>
            <a:headEnd/>
            <a:tailEnd/>
          </a:ln>
        </p:spPr>
        <p:txBody>
          <a:bodyPr lIns="66968" tIns="33484" rIns="66968" bIns="33484" anchor="ct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816350">
              <a:defRPr/>
            </a:pPr>
            <a:endParaRPr lang="en-US" sz="2344" dirty="0">
              <a:latin typeface="Lato Black" panose="020F0A02020204030203" pitchFamily="34" charset="0"/>
            </a:endParaRPr>
          </a:p>
        </p:txBody>
      </p:sp>
      <p:sp>
        <p:nvSpPr>
          <p:cNvPr id="1028" name="Title Placeholder 1">
            <a:extLst>
              <a:ext uri="{FF2B5EF4-FFF2-40B4-BE49-F238E27FC236}">
                <a16:creationId xmlns:a16="http://schemas.microsoft.com/office/drawing/2014/main" id="{40AE6D51-E1F7-2760-EE77-864F538F64A5}"/>
              </a:ext>
            </a:extLst>
          </p:cNvPr>
          <p:cNvSpPr>
            <a:spLocks noGrp="1" noChangeArrowheads="1"/>
          </p:cNvSpPr>
          <p:nvPr>
            <p:ph type="title"/>
          </p:nvPr>
        </p:nvSpPr>
        <p:spPr bwMode="auto">
          <a:xfrm>
            <a:off x="615950" y="0"/>
            <a:ext cx="7886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Text Slide Master</a:t>
            </a:r>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38" r:id="rId4"/>
    <p:sldLayoutId id="2147483839" r:id="rId5"/>
  </p:sldLayoutIdLst>
  <p:txStyles>
    <p:titleStyle>
      <a:lvl1pPr algn="ctr" defTabSz="685800" rtl="0" eaLnBrk="0" fontAlgn="base" hangingPunct="0">
        <a:lnSpc>
          <a:spcPct val="90000"/>
        </a:lnSpc>
        <a:spcBef>
          <a:spcPct val="0"/>
        </a:spcBef>
        <a:spcAft>
          <a:spcPct val="0"/>
        </a:spcAft>
        <a:defRPr sz="3600" kern="1200">
          <a:solidFill>
            <a:schemeClr val="bg1"/>
          </a:solidFill>
          <a:latin typeface="Lato Black" panose="020F0A02020204030203" pitchFamily="34" charset="0"/>
          <a:ea typeface="+mj-ea"/>
          <a:cs typeface="+mj-cs"/>
        </a:defRPr>
      </a:lvl1pPr>
      <a:lvl2pPr algn="ctr" defTabSz="685800" rtl="0" eaLnBrk="0" fontAlgn="base" hangingPunct="0">
        <a:lnSpc>
          <a:spcPct val="90000"/>
        </a:lnSpc>
        <a:spcBef>
          <a:spcPct val="0"/>
        </a:spcBef>
        <a:spcAft>
          <a:spcPct val="0"/>
        </a:spcAft>
        <a:defRPr sz="3600">
          <a:solidFill>
            <a:schemeClr val="bg1"/>
          </a:solidFill>
          <a:latin typeface="Lato Black" panose="020F0A02020204030203" pitchFamily="34" charset="0"/>
        </a:defRPr>
      </a:lvl2pPr>
      <a:lvl3pPr algn="ctr" defTabSz="685800" rtl="0" eaLnBrk="0" fontAlgn="base" hangingPunct="0">
        <a:lnSpc>
          <a:spcPct val="90000"/>
        </a:lnSpc>
        <a:spcBef>
          <a:spcPct val="0"/>
        </a:spcBef>
        <a:spcAft>
          <a:spcPct val="0"/>
        </a:spcAft>
        <a:defRPr sz="3600">
          <a:solidFill>
            <a:schemeClr val="bg1"/>
          </a:solidFill>
          <a:latin typeface="Lato Black" panose="020F0A02020204030203" pitchFamily="34" charset="0"/>
        </a:defRPr>
      </a:lvl3pPr>
      <a:lvl4pPr algn="ctr" defTabSz="685800" rtl="0" eaLnBrk="0" fontAlgn="base" hangingPunct="0">
        <a:lnSpc>
          <a:spcPct val="90000"/>
        </a:lnSpc>
        <a:spcBef>
          <a:spcPct val="0"/>
        </a:spcBef>
        <a:spcAft>
          <a:spcPct val="0"/>
        </a:spcAft>
        <a:defRPr sz="3600">
          <a:solidFill>
            <a:schemeClr val="bg1"/>
          </a:solidFill>
          <a:latin typeface="Lato Black" panose="020F0A02020204030203" pitchFamily="34" charset="0"/>
        </a:defRPr>
      </a:lvl4pPr>
      <a:lvl5pPr algn="ctr" defTabSz="685800" rtl="0" eaLnBrk="0" fontAlgn="base" hangingPunct="0">
        <a:lnSpc>
          <a:spcPct val="90000"/>
        </a:lnSpc>
        <a:spcBef>
          <a:spcPct val="0"/>
        </a:spcBef>
        <a:spcAft>
          <a:spcPct val="0"/>
        </a:spcAft>
        <a:defRPr sz="3600">
          <a:solidFill>
            <a:schemeClr val="bg1"/>
          </a:solidFill>
          <a:latin typeface="Lato Black" panose="020F0A02020204030203" pitchFamily="34" charset="0"/>
        </a:defRPr>
      </a:lvl5pPr>
      <a:lvl6pPr marL="457200" algn="ctr" defTabSz="685800" rtl="0" fontAlgn="base">
        <a:lnSpc>
          <a:spcPct val="90000"/>
        </a:lnSpc>
        <a:spcBef>
          <a:spcPct val="0"/>
        </a:spcBef>
        <a:spcAft>
          <a:spcPct val="0"/>
        </a:spcAft>
        <a:defRPr sz="3600">
          <a:solidFill>
            <a:schemeClr val="bg1"/>
          </a:solidFill>
          <a:latin typeface="Lato Black" panose="020F0A02020204030203" pitchFamily="34" charset="0"/>
        </a:defRPr>
      </a:lvl6pPr>
      <a:lvl7pPr marL="914400" algn="ctr" defTabSz="685800" rtl="0" fontAlgn="base">
        <a:lnSpc>
          <a:spcPct val="90000"/>
        </a:lnSpc>
        <a:spcBef>
          <a:spcPct val="0"/>
        </a:spcBef>
        <a:spcAft>
          <a:spcPct val="0"/>
        </a:spcAft>
        <a:defRPr sz="3600">
          <a:solidFill>
            <a:schemeClr val="bg1"/>
          </a:solidFill>
          <a:latin typeface="Lato Black" panose="020F0A02020204030203" pitchFamily="34" charset="0"/>
        </a:defRPr>
      </a:lvl7pPr>
      <a:lvl8pPr marL="1371600" algn="ctr" defTabSz="685800" rtl="0" fontAlgn="base">
        <a:lnSpc>
          <a:spcPct val="90000"/>
        </a:lnSpc>
        <a:spcBef>
          <a:spcPct val="0"/>
        </a:spcBef>
        <a:spcAft>
          <a:spcPct val="0"/>
        </a:spcAft>
        <a:defRPr sz="3600">
          <a:solidFill>
            <a:schemeClr val="bg1"/>
          </a:solidFill>
          <a:latin typeface="Lato Black" panose="020F0A02020204030203" pitchFamily="34" charset="0"/>
        </a:defRPr>
      </a:lvl8pPr>
      <a:lvl9pPr marL="1828800" algn="ctr" defTabSz="685800" rtl="0" fontAlgn="base">
        <a:lnSpc>
          <a:spcPct val="90000"/>
        </a:lnSpc>
        <a:spcBef>
          <a:spcPct val="0"/>
        </a:spcBef>
        <a:spcAft>
          <a:spcPct val="0"/>
        </a:spcAft>
        <a:defRPr sz="3600">
          <a:solidFill>
            <a:schemeClr val="bg1"/>
          </a:solidFill>
          <a:latin typeface="Lato Black" panose="020F0A02020204030203" pitchFamily="34" charset="0"/>
        </a:defRPr>
      </a:lvl9pPr>
    </p:titleStyle>
    <p:bodyStyle>
      <a:lvl1pPr marL="163513" indent="-163513" algn="l" defTabSz="685800" rtl="0" eaLnBrk="0" fontAlgn="base" hangingPunct="0">
        <a:spcBef>
          <a:spcPct val="0"/>
        </a:spcBef>
        <a:spcAft>
          <a:spcPts val="3000"/>
        </a:spcAft>
        <a:buFont typeface="Arial" panose="020B0604020202020204" pitchFamily="34" charset="0"/>
        <a:buChar char="•"/>
        <a:defRPr sz="2400" b="1" kern="1200">
          <a:solidFill>
            <a:schemeClr val="tx1"/>
          </a:solidFill>
          <a:latin typeface="Lato" panose="020F0502020204030203" pitchFamily="34" charset="0"/>
          <a:ea typeface="+mn-ea"/>
          <a:cs typeface="+mn-cs"/>
        </a:defRPr>
      </a:lvl1pPr>
      <a:lvl2pPr marL="342900" algn="l" defTabSz="685800" rtl="0" eaLnBrk="0" fontAlgn="base" hangingPunct="0">
        <a:lnSpc>
          <a:spcPct val="150000"/>
        </a:lnSpc>
        <a:spcBef>
          <a:spcPts val="375"/>
        </a:spcBef>
        <a:spcAft>
          <a:spcPct val="0"/>
        </a:spcAft>
        <a:buFont typeface="Lato" panose="020F0502020204030203" pitchFamily="34" charset="0"/>
        <a:defRPr sz="2400" kern="1200">
          <a:solidFill>
            <a:schemeClr val="tx1"/>
          </a:solidFill>
          <a:latin typeface="Lato" panose="020F0502020204030203"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s://dpi.wi.gov/libraries/public-libraries/data-reporting/service-dat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imls.gov/research-tools/data-collec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mls.gov/research-evaluation/data-collection/public-libraries-survey"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pi.wi.gov/libraries/public-libraries/data-reporting/service-dat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Slide" hidden="1">
            <a:extLst>
              <a:ext uri="{FF2B5EF4-FFF2-40B4-BE49-F238E27FC236}">
                <a16:creationId xmlns:a16="http://schemas.microsoft.com/office/drawing/2014/main" id="{7F6F1A6B-C6C7-2462-95C0-5D4652E2314B}"/>
              </a:ext>
            </a:extLst>
          </p:cNvPr>
          <p:cNvSpPr>
            <a:spLocks noGrp="1" noChangeArrowheads="1"/>
          </p:cNvSpPr>
          <p:nvPr>
            <p:ph type="title" idx="4294967295"/>
          </p:nvPr>
        </p:nvSpPr>
        <p:spPr/>
        <p:txBody>
          <a:bodyPr/>
          <a:lstStyle/>
          <a:p>
            <a:pPr eaLnBrk="1" hangingPunct="1"/>
            <a:r>
              <a:rPr lang="en-US" altLang="en-US"/>
              <a:t>Title Slide</a:t>
            </a:r>
          </a:p>
        </p:txBody>
      </p:sp>
      <p:sp>
        <p:nvSpPr>
          <p:cNvPr id="6147" name="Text Placeholder 1">
            <a:extLst>
              <a:ext uri="{FF2B5EF4-FFF2-40B4-BE49-F238E27FC236}">
                <a16:creationId xmlns:a16="http://schemas.microsoft.com/office/drawing/2014/main" id="{D240C1F3-0117-3573-041D-44512240D755}"/>
              </a:ext>
            </a:extLst>
          </p:cNvPr>
          <p:cNvSpPr>
            <a:spLocks noGrp="1" noChangeArrowheads="1"/>
          </p:cNvSpPr>
          <p:nvPr>
            <p:ph type="body" sz="quarter" idx="10"/>
          </p:nvPr>
        </p:nvSpPr>
        <p:spPr>
          <a:xfrm>
            <a:off x="1643063" y="1357313"/>
            <a:ext cx="5857875" cy="1352550"/>
          </a:xfrm>
        </p:spPr>
        <p:txBody>
          <a:bodyPr/>
          <a:lstStyle/>
          <a:p>
            <a:pPr eaLnBrk="1" hangingPunct="1">
              <a:lnSpc>
                <a:spcPct val="100000"/>
              </a:lnSpc>
            </a:pPr>
            <a:r>
              <a:rPr lang="en-US" altLang="en-US" sz="4000"/>
              <a:t>Wisconsin Public Library Annual Report: An Overview</a:t>
            </a:r>
          </a:p>
        </p:txBody>
      </p:sp>
      <p:sp>
        <p:nvSpPr>
          <p:cNvPr id="3" name="Text Placeholder 2">
            <a:extLst>
              <a:ext uri="{FF2B5EF4-FFF2-40B4-BE49-F238E27FC236}">
                <a16:creationId xmlns:a16="http://schemas.microsoft.com/office/drawing/2014/main" id="{7A885A66-893D-2C48-7654-C49E4BC300A8}"/>
              </a:ext>
            </a:extLst>
          </p:cNvPr>
          <p:cNvSpPr>
            <a:spLocks noGrp="1"/>
          </p:cNvSpPr>
          <p:nvPr>
            <p:ph type="body" sz="quarter" idx="11"/>
          </p:nvPr>
        </p:nvSpPr>
        <p:spPr>
          <a:xfrm>
            <a:off x="6196013" y="3295650"/>
            <a:ext cx="2247900" cy="1068388"/>
          </a:xfrm>
        </p:spPr>
        <p:txBody>
          <a:bodyPr rtlCol="0">
            <a:noAutofit/>
          </a:bodyPr>
          <a:lstStyle/>
          <a:p>
            <a:pPr eaLnBrk="1" fontAlgn="auto" hangingPunct="1">
              <a:lnSpc>
                <a:spcPts val="1182"/>
              </a:lnSpc>
              <a:spcBef>
                <a:spcPts val="0"/>
              </a:spcBef>
              <a:spcAft>
                <a:spcPts val="1200"/>
              </a:spcAft>
              <a:buFont typeface="Arial"/>
              <a:buNone/>
              <a:defRPr/>
            </a:pPr>
            <a:r>
              <a:rPr lang="en-US" sz="1318" dirty="0"/>
              <a:t>Melissa Aro</a:t>
            </a:r>
          </a:p>
          <a:p>
            <a:pPr eaLnBrk="1" fontAlgn="auto" hangingPunct="1">
              <a:lnSpc>
                <a:spcPts val="1182"/>
              </a:lnSpc>
              <a:spcBef>
                <a:spcPts val="0"/>
              </a:spcBef>
              <a:spcAft>
                <a:spcPts val="1200"/>
              </a:spcAft>
              <a:buFont typeface="Arial"/>
              <a:buNone/>
              <a:defRPr/>
            </a:pPr>
            <a:r>
              <a:rPr lang="en-US" sz="1318" dirty="0"/>
              <a:t>Analyst / Data Coordinator</a:t>
            </a:r>
          </a:p>
          <a:p>
            <a:pPr eaLnBrk="1" fontAlgn="auto" hangingPunct="1">
              <a:lnSpc>
                <a:spcPts val="1182"/>
              </a:lnSpc>
              <a:spcBef>
                <a:spcPts val="0"/>
              </a:spcBef>
              <a:spcAft>
                <a:spcPts val="1200"/>
              </a:spcAft>
              <a:buFont typeface="Arial"/>
              <a:buNone/>
              <a:defRPr/>
            </a:pPr>
            <a:r>
              <a:rPr lang="en-US" sz="1318" dirty="0"/>
              <a:t>August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ample Text + Image Slide" hidden="1">
            <a:extLst>
              <a:ext uri="{FF2B5EF4-FFF2-40B4-BE49-F238E27FC236}">
                <a16:creationId xmlns:a16="http://schemas.microsoft.com/office/drawing/2014/main" id="{BC224AD9-75A7-1D9A-CE52-E210694DD669}"/>
              </a:ext>
            </a:extLst>
          </p:cNvPr>
          <p:cNvSpPr>
            <a:spLocks noGrp="1" noChangeArrowheads="1"/>
          </p:cNvSpPr>
          <p:nvPr>
            <p:ph type="title" idx="4294967295"/>
          </p:nvPr>
        </p:nvSpPr>
        <p:spPr/>
        <p:txBody>
          <a:bodyPr/>
          <a:lstStyle/>
          <a:p>
            <a:pPr eaLnBrk="1" hangingPunct="1"/>
            <a:r>
              <a:rPr lang="en-US" altLang="en-US"/>
              <a:t>Sample Text + Image Slide</a:t>
            </a:r>
          </a:p>
        </p:txBody>
      </p:sp>
      <p:sp>
        <p:nvSpPr>
          <p:cNvPr id="23555" name="Text Placeholder 1">
            <a:extLst>
              <a:ext uri="{FF2B5EF4-FFF2-40B4-BE49-F238E27FC236}">
                <a16:creationId xmlns:a16="http://schemas.microsoft.com/office/drawing/2014/main" id="{9D27B9CB-A12F-C4D1-592C-FC74906FF3E2}"/>
              </a:ext>
            </a:extLst>
          </p:cNvPr>
          <p:cNvSpPr>
            <a:spLocks noGrp="1" noChangeArrowheads="1"/>
          </p:cNvSpPr>
          <p:nvPr>
            <p:ph type="body" sz="quarter" idx="13"/>
          </p:nvPr>
        </p:nvSpPr>
        <p:spPr>
          <a:xfrm>
            <a:off x="0" y="0"/>
            <a:ext cx="9144000" cy="922338"/>
          </a:xfrm>
        </p:spPr>
        <p:txBody>
          <a:bodyPr/>
          <a:lstStyle/>
          <a:p>
            <a:pPr eaLnBrk="1" hangingPunct="1"/>
            <a:r>
              <a:rPr lang="en-US" altLang="en-US"/>
              <a:t>Learning Objective One</a:t>
            </a:r>
          </a:p>
        </p:txBody>
      </p:sp>
      <p:sp>
        <p:nvSpPr>
          <p:cNvPr id="3" name="Text Placeholder 2">
            <a:extLst>
              <a:ext uri="{FF2B5EF4-FFF2-40B4-BE49-F238E27FC236}">
                <a16:creationId xmlns:a16="http://schemas.microsoft.com/office/drawing/2014/main" id="{1018D303-4E96-6E0C-1258-E9E74ED81681}"/>
              </a:ext>
            </a:extLst>
          </p:cNvPr>
          <p:cNvSpPr>
            <a:spLocks noGrp="1"/>
          </p:cNvSpPr>
          <p:nvPr>
            <p:ph type="body" sz="quarter" idx="14"/>
          </p:nvPr>
        </p:nvSpPr>
        <p:spPr>
          <a:xfrm>
            <a:off x="4902200" y="1220788"/>
            <a:ext cx="3587750" cy="2762250"/>
          </a:xfrm>
        </p:spPr>
        <p:txBody>
          <a:bodyPr rtlCol="0">
            <a:normAutofit fontScale="25000" lnSpcReduction="20000"/>
          </a:bodyPr>
          <a:lstStyle/>
          <a:p>
            <a:pPr marL="0" indent="0" eaLnBrk="1" hangingPunct="1">
              <a:lnSpc>
                <a:spcPct val="100000"/>
              </a:lnSpc>
              <a:spcAft>
                <a:spcPts val="1800"/>
              </a:spcAft>
              <a:buFont typeface="Arial"/>
              <a:buNone/>
              <a:defRPr/>
            </a:pPr>
            <a:r>
              <a:rPr lang="en-US" altLang="en-US" sz="6400" dirty="0">
                <a:solidFill>
                  <a:srgbClr val="000000"/>
                </a:solidFill>
                <a:cs typeface="Calibri" panose="020F0502020204030204" pitchFamily="34" charset="0"/>
              </a:rPr>
              <a:t>The Public Library Annual Report:</a:t>
            </a:r>
          </a:p>
          <a:p>
            <a:pPr marL="506191" lvl="2" indent="-163513" eaLnBrk="1" hangingPunct="1">
              <a:lnSpc>
                <a:spcPct val="100000"/>
              </a:lnSpc>
              <a:spcAft>
                <a:spcPts val="1800"/>
              </a:spcAft>
              <a:buFont typeface="Arial" panose="020B0604020202020204" pitchFamily="34" charset="0"/>
              <a:buChar char="•"/>
              <a:defRPr/>
            </a:pPr>
            <a:r>
              <a:rPr lang="en-US" altLang="en-US" sz="6400" b="1" dirty="0">
                <a:solidFill>
                  <a:srgbClr val="000000"/>
                </a:solidFill>
                <a:latin typeface="Lato" panose="020F0502020204030203" pitchFamily="34" charset="0"/>
                <a:cs typeface="Calibri" panose="020F0502020204030204" pitchFamily="34" charset="0"/>
              </a:rPr>
              <a:t>Provides a general description of public libraries and the services provided to library users</a:t>
            </a:r>
          </a:p>
          <a:p>
            <a:pPr marL="506191" lvl="2" indent="-163513" eaLnBrk="1" hangingPunct="1">
              <a:lnSpc>
                <a:spcPct val="100000"/>
              </a:lnSpc>
              <a:spcAft>
                <a:spcPts val="1800"/>
              </a:spcAft>
              <a:buFont typeface="Arial" panose="020B0604020202020204" pitchFamily="34" charset="0"/>
              <a:buChar char="•"/>
              <a:defRPr/>
            </a:pPr>
            <a:r>
              <a:rPr lang="en-US" altLang="en-US" sz="6400" b="1" dirty="0">
                <a:latin typeface="Lato" panose="020F0502020204030203" pitchFamily="34" charset="0"/>
              </a:rPr>
              <a:t>Fulfills state and federal needs for public library statistics</a:t>
            </a:r>
          </a:p>
          <a:p>
            <a:pPr marL="164592" indent="-164592" eaLnBrk="1" fontAlgn="auto" hangingPunct="1">
              <a:lnSpc>
                <a:spcPct val="120000"/>
              </a:lnSpc>
              <a:spcBef>
                <a:spcPts val="0"/>
              </a:spcBef>
              <a:spcAft>
                <a:spcPts val="2239"/>
              </a:spcAft>
              <a:defRPr/>
            </a:pPr>
            <a:endParaRPr lang="en-US" sz="6600" dirty="0"/>
          </a:p>
          <a:p>
            <a:pPr marL="0" indent="0" eaLnBrk="1" fontAlgn="auto" hangingPunct="1">
              <a:lnSpc>
                <a:spcPct val="120000"/>
              </a:lnSpc>
              <a:spcBef>
                <a:spcPts val="0"/>
              </a:spcBef>
              <a:spcAft>
                <a:spcPts val="2239"/>
              </a:spcAft>
              <a:buFont typeface="Arial"/>
              <a:buNone/>
              <a:defRPr/>
            </a:pPr>
            <a:endParaRPr lang="en-US" dirty="0"/>
          </a:p>
          <a:p>
            <a:pPr eaLnBrk="1" fontAlgn="auto" hangingPunct="1">
              <a:spcBef>
                <a:spcPts val="0"/>
              </a:spcBef>
              <a:defRPr/>
            </a:pPr>
            <a:endParaRPr lang="en-US" dirty="0"/>
          </a:p>
        </p:txBody>
      </p:sp>
      <p:pic>
        <p:nvPicPr>
          <p:cNvPr id="5" name="Picture Placeholder 4" descr="&quot;&quot;">
            <a:extLst>
              <a:ext uri="{FF2B5EF4-FFF2-40B4-BE49-F238E27FC236}">
                <a16:creationId xmlns:a16="http://schemas.microsoft.com/office/drawing/2014/main" id="{1A28A35C-9055-94C8-B3D6-644BE776CEAA}"/>
              </a:ext>
            </a:extLst>
          </p:cNvPr>
          <p:cNvPicPr>
            <a:picLocks noGrp="1" noChangeAspect="1"/>
          </p:cNvPicPr>
          <p:nvPr>
            <p:ph type="pic" sz="quarter" idx="15"/>
          </p:nvPr>
        </p:nvPicPr>
        <p:blipFill>
          <a:blip r:embed="rId3" cstate="print"/>
          <a:srcRect l="12950" r="12950"/>
          <a:stretch>
            <a:fillRect/>
          </a:stretch>
        </p:blipFill>
        <p:spPr>
          <a:xfrm rot="21372495">
            <a:off x="1167410" y="1310985"/>
            <a:ext cx="3495633" cy="31639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3558" name="Picture 3" descr="A group of children lying on the floor reading a book&#10;&#10;Description automatically generated">
            <a:extLst>
              <a:ext uri="{FF2B5EF4-FFF2-40B4-BE49-F238E27FC236}">
                <a16:creationId xmlns:a16="http://schemas.microsoft.com/office/drawing/2014/main" id="{80DC024F-DF51-CDDA-197F-EB4E42398D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368" r="17894"/>
          <a:stretch>
            <a:fillRect/>
          </a:stretch>
        </p:blipFill>
        <p:spPr bwMode="auto">
          <a:xfrm rot="-233242">
            <a:off x="1216025" y="1366838"/>
            <a:ext cx="342265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ample Text + Image Slide" hidden="1">
            <a:extLst>
              <a:ext uri="{FF2B5EF4-FFF2-40B4-BE49-F238E27FC236}">
                <a16:creationId xmlns:a16="http://schemas.microsoft.com/office/drawing/2014/main" id="{37470907-39CC-EEC6-6503-3DDC25928443}"/>
              </a:ext>
            </a:extLst>
          </p:cNvPr>
          <p:cNvSpPr>
            <a:spLocks noGrp="1" noChangeArrowheads="1"/>
          </p:cNvSpPr>
          <p:nvPr>
            <p:ph type="title" idx="4294967295"/>
          </p:nvPr>
        </p:nvSpPr>
        <p:spPr/>
        <p:txBody>
          <a:bodyPr/>
          <a:lstStyle/>
          <a:p>
            <a:pPr eaLnBrk="1" hangingPunct="1"/>
            <a:r>
              <a:rPr lang="en-US" altLang="en-US"/>
              <a:t>Sample Text + Image Slide</a:t>
            </a:r>
          </a:p>
        </p:txBody>
      </p:sp>
      <p:sp>
        <p:nvSpPr>
          <p:cNvPr id="25603" name="Text Placeholder 1">
            <a:extLst>
              <a:ext uri="{FF2B5EF4-FFF2-40B4-BE49-F238E27FC236}">
                <a16:creationId xmlns:a16="http://schemas.microsoft.com/office/drawing/2014/main" id="{9F748668-8F9F-5A77-217B-F1D643323E1F}"/>
              </a:ext>
            </a:extLst>
          </p:cNvPr>
          <p:cNvSpPr>
            <a:spLocks noGrp="1" noChangeArrowheads="1"/>
          </p:cNvSpPr>
          <p:nvPr>
            <p:ph type="body" sz="quarter" idx="13"/>
          </p:nvPr>
        </p:nvSpPr>
        <p:spPr>
          <a:xfrm>
            <a:off x="0" y="0"/>
            <a:ext cx="9144000" cy="922338"/>
          </a:xfrm>
        </p:spPr>
        <p:txBody>
          <a:bodyPr/>
          <a:lstStyle/>
          <a:p>
            <a:pPr eaLnBrk="1" hangingPunct="1"/>
            <a:r>
              <a:rPr lang="en-US" altLang="en-US"/>
              <a:t>Learning Objective Two</a:t>
            </a:r>
          </a:p>
        </p:txBody>
      </p:sp>
      <p:pic>
        <p:nvPicPr>
          <p:cNvPr id="5" name="Picture Placeholder 4" descr="&quot;&quot;">
            <a:extLst>
              <a:ext uri="{FF2B5EF4-FFF2-40B4-BE49-F238E27FC236}">
                <a16:creationId xmlns:a16="http://schemas.microsoft.com/office/drawing/2014/main" id="{B9C2B5CC-B215-94B7-2E14-E2115F9383D4}"/>
              </a:ext>
            </a:extLst>
          </p:cNvPr>
          <p:cNvPicPr>
            <a:picLocks noGrp="1" noChangeAspect="1"/>
          </p:cNvPicPr>
          <p:nvPr>
            <p:ph type="pic" sz="quarter" idx="15"/>
          </p:nvPr>
        </p:nvPicPr>
        <p:blipFill>
          <a:blip r:embed="rId3" cstate="print"/>
          <a:srcRect l="12950" r="12950"/>
          <a:stretch>
            <a:fillRect/>
          </a:stretch>
        </p:blipFill>
        <p:spPr>
          <a:xfrm rot="303966">
            <a:off x="4886799" y="1368650"/>
            <a:ext cx="3495633" cy="31639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5605" name="Picture 5" descr="Different numbers in 3D">
            <a:extLst>
              <a:ext uri="{FF2B5EF4-FFF2-40B4-BE49-F238E27FC236}">
                <a16:creationId xmlns:a16="http://schemas.microsoft.com/office/drawing/2014/main" id="{EC646ED1-F4E5-27A6-C4E0-6A280D508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7247" t="287" r="108" b="368"/>
          <a:stretch>
            <a:fillRect/>
          </a:stretch>
        </p:blipFill>
        <p:spPr bwMode="auto">
          <a:xfrm rot="312794">
            <a:off x="4916488" y="1408113"/>
            <a:ext cx="3436937"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02ABB507-5DCE-9191-A70B-72DC8965DFFC}"/>
              </a:ext>
            </a:extLst>
          </p:cNvPr>
          <p:cNvSpPr txBox="1">
            <a:spLocks noChangeArrowheads="1"/>
          </p:cNvSpPr>
          <p:nvPr/>
        </p:nvSpPr>
        <p:spPr bwMode="auto">
          <a:xfrm>
            <a:off x="1065213" y="1244600"/>
            <a:ext cx="3659187" cy="3460750"/>
          </a:xfrm>
          <a:prstGeom prst="rect">
            <a:avLst/>
          </a:prstGeom>
          <a:noFill/>
          <a:ln>
            <a:noFill/>
          </a:ln>
        </p:spPr>
        <p:txBody>
          <a:bodyPr>
            <a:normAutofit/>
          </a:bodyPr>
          <a:lstStyle>
            <a:lvl1pPr marL="342900" indent="-342900" algn="l" defTabSz="685800" rtl="0" eaLnBrk="0" fontAlgn="base" hangingPunct="0">
              <a:lnSpc>
                <a:spcPct val="150000"/>
              </a:lnSpc>
              <a:spcBef>
                <a:spcPct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0" fontAlgn="base" hangingPunct="0">
              <a:lnSpc>
                <a:spcPct val="150000"/>
              </a:lnSpc>
              <a:spcBef>
                <a:spcPts val="375"/>
              </a:spcBef>
              <a:spcAft>
                <a:spcPct val="0"/>
              </a:spcAft>
              <a:buFont typeface="Lato" panose="020F0502020204030203" pitchFamily="34" charset="0"/>
              <a:buNone/>
              <a:defRPr sz="2400" kern="1200">
                <a:solidFill>
                  <a:schemeClr val="tx1"/>
                </a:solidFill>
                <a:latin typeface="Lato" panose="020F0502020204030203" pitchFamily="34" charset="0"/>
                <a:ea typeface="+mn-ea"/>
                <a:cs typeface="+mn-cs"/>
              </a:defRPr>
            </a:lvl2pPr>
            <a:lvl3pPr marL="685578" indent="0" algn="l" defTabSz="685800" rtl="0" eaLnBrk="0" fontAlgn="base" hangingPunct="0">
              <a:lnSpc>
                <a:spcPct val="15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3pPr>
            <a:lvl4pPr marL="1028368" indent="0" algn="l" defTabSz="685800" rtl="0" eaLnBrk="0" fontAlgn="base" hangingPunct="0">
              <a:lnSpc>
                <a:spcPct val="150000"/>
              </a:lnSpc>
              <a:spcBef>
                <a:spcPts val="375"/>
              </a:spcBef>
              <a:spcAft>
                <a:spcPct val="0"/>
              </a:spcAft>
              <a:buFont typeface="Arial" panose="020B0604020202020204" pitchFamily="34" charset="0"/>
              <a:buNone/>
              <a:defRPr sz="1300" kern="1200">
                <a:solidFill>
                  <a:schemeClr val="tx1"/>
                </a:solidFill>
                <a:latin typeface="+mn-lt"/>
                <a:ea typeface="+mn-ea"/>
                <a:cs typeface="+mn-cs"/>
              </a:defRPr>
            </a:lvl4pPr>
            <a:lvl5pPr marL="1371157" indent="0" algn="l" defTabSz="685800" rtl="0" eaLnBrk="0" fontAlgn="base" hangingPunct="0">
              <a:lnSpc>
                <a:spcPct val="150000"/>
              </a:lnSpc>
              <a:spcBef>
                <a:spcPts val="375"/>
              </a:spcBef>
              <a:spcAft>
                <a:spcPct val="0"/>
              </a:spcAft>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hangingPunct="1">
              <a:lnSpc>
                <a:spcPct val="100000"/>
              </a:lnSpc>
              <a:spcAft>
                <a:spcPts val="1800"/>
              </a:spcAft>
              <a:buFont typeface="Arial"/>
              <a:buNone/>
              <a:defRPr/>
            </a:pPr>
            <a:r>
              <a:rPr lang="en-US" altLang="en-US" sz="1600" dirty="0"/>
              <a:t>The Public Library Annual Report gathers:</a:t>
            </a:r>
          </a:p>
          <a:p>
            <a:pPr marL="163513" indent="-163513" eaLnBrk="1" hangingPunct="1">
              <a:lnSpc>
                <a:spcPct val="100000"/>
              </a:lnSpc>
              <a:spcAft>
                <a:spcPts val="1800"/>
              </a:spcAft>
              <a:buFont typeface="Arial" panose="020B0604020202020204" pitchFamily="34" charset="0"/>
              <a:buChar char="•"/>
              <a:defRPr/>
            </a:pPr>
            <a:r>
              <a:rPr lang="en-US" altLang="en-US" sz="1600" dirty="0"/>
              <a:t>Facility characteristics and services</a:t>
            </a:r>
          </a:p>
          <a:p>
            <a:pPr marL="163513" indent="-163513" eaLnBrk="1" hangingPunct="1">
              <a:lnSpc>
                <a:spcPct val="100000"/>
              </a:lnSpc>
              <a:spcAft>
                <a:spcPts val="1800"/>
              </a:spcAft>
              <a:buFont typeface="Arial" panose="020B0604020202020204" pitchFamily="34" charset="0"/>
              <a:buChar char="•"/>
              <a:defRPr/>
            </a:pPr>
            <a:r>
              <a:rPr lang="en-US" altLang="en-US" sz="1600" dirty="0"/>
              <a:t>Income and Expenditures</a:t>
            </a:r>
          </a:p>
          <a:p>
            <a:pPr marL="163513" indent="-163513" eaLnBrk="1" hangingPunct="1">
              <a:lnSpc>
                <a:spcPct val="100000"/>
              </a:lnSpc>
              <a:spcAft>
                <a:spcPts val="1800"/>
              </a:spcAft>
              <a:buFont typeface="Arial" panose="020B0604020202020204" pitchFamily="34" charset="0"/>
              <a:buChar char="•"/>
              <a:defRPr/>
            </a:pPr>
            <a:r>
              <a:rPr lang="en-US" altLang="en-US" sz="1600" dirty="0"/>
              <a:t>Staff</a:t>
            </a:r>
          </a:p>
          <a:p>
            <a:pPr marL="163513" indent="-163513" eaLnBrk="1" hangingPunct="1">
              <a:lnSpc>
                <a:spcPct val="100000"/>
              </a:lnSpc>
              <a:spcAft>
                <a:spcPts val="1800"/>
              </a:spcAft>
              <a:buFont typeface="Arial" panose="020B0604020202020204" pitchFamily="34" charset="0"/>
              <a:buChar char="•"/>
              <a:defRPr/>
            </a:pPr>
            <a:r>
              <a:rPr lang="en-US" altLang="en-US" sz="1600" dirty="0"/>
              <a:t>Governance</a:t>
            </a:r>
          </a:p>
          <a:p>
            <a:pPr marL="163513" indent="-163513" eaLnBrk="1" hangingPunct="1">
              <a:lnSpc>
                <a:spcPct val="100000"/>
              </a:lnSpc>
              <a:spcAft>
                <a:spcPts val="1800"/>
              </a:spcAft>
              <a:buFont typeface="Arial" panose="020B0604020202020204" pitchFamily="34" charset="0"/>
              <a:buChar char="•"/>
              <a:defRPr/>
            </a:pPr>
            <a:r>
              <a:rPr lang="en-US" altLang="en-US" sz="1600" dirty="0"/>
              <a:t>Assurances and Local Certification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ample Text Slide" hidden="1">
            <a:extLst>
              <a:ext uri="{FF2B5EF4-FFF2-40B4-BE49-F238E27FC236}">
                <a16:creationId xmlns:a16="http://schemas.microsoft.com/office/drawing/2014/main" id="{92F62677-98B4-E7CA-BFB5-CC5426FD2DC9}"/>
              </a:ext>
            </a:extLst>
          </p:cNvPr>
          <p:cNvSpPr>
            <a:spLocks noGrp="1" noChangeArrowheads="1"/>
          </p:cNvSpPr>
          <p:nvPr>
            <p:ph type="title" idx="4294967295"/>
          </p:nvPr>
        </p:nvSpPr>
        <p:spPr/>
        <p:txBody>
          <a:bodyPr/>
          <a:lstStyle/>
          <a:p>
            <a:pPr eaLnBrk="1" hangingPunct="1"/>
            <a:r>
              <a:rPr lang="en-US" altLang="en-US"/>
              <a:t>Sample Text Slide</a:t>
            </a:r>
          </a:p>
        </p:txBody>
      </p:sp>
      <p:sp>
        <p:nvSpPr>
          <p:cNvPr id="27651" name="Text Placeholder 1">
            <a:extLst>
              <a:ext uri="{FF2B5EF4-FFF2-40B4-BE49-F238E27FC236}">
                <a16:creationId xmlns:a16="http://schemas.microsoft.com/office/drawing/2014/main" id="{385CB448-DBA2-A588-DFB1-96A2AA40237E}"/>
              </a:ext>
            </a:extLst>
          </p:cNvPr>
          <p:cNvSpPr>
            <a:spLocks noGrp="1" noChangeArrowheads="1"/>
          </p:cNvSpPr>
          <p:nvPr>
            <p:ph type="body" sz="quarter" idx="13"/>
          </p:nvPr>
        </p:nvSpPr>
        <p:spPr>
          <a:xfrm>
            <a:off x="0" y="0"/>
            <a:ext cx="9144000" cy="922338"/>
          </a:xfrm>
        </p:spPr>
        <p:txBody>
          <a:bodyPr/>
          <a:lstStyle/>
          <a:p>
            <a:pPr eaLnBrk="1" hangingPunct="1"/>
            <a:r>
              <a:rPr lang="en-US" altLang="en-US"/>
              <a:t>Learning Objective Three</a:t>
            </a:r>
          </a:p>
        </p:txBody>
      </p:sp>
      <p:sp>
        <p:nvSpPr>
          <p:cNvPr id="14340" name="Text Placeholder 2">
            <a:extLst>
              <a:ext uri="{FF2B5EF4-FFF2-40B4-BE49-F238E27FC236}">
                <a16:creationId xmlns:a16="http://schemas.microsoft.com/office/drawing/2014/main" id="{3E102A73-9EDF-F5A0-1559-EE478E9135F6}"/>
              </a:ext>
            </a:extLst>
          </p:cNvPr>
          <p:cNvSpPr>
            <a:spLocks noGrp="1" noChangeArrowheads="1"/>
          </p:cNvSpPr>
          <p:nvPr>
            <p:ph type="body" sz="quarter" idx="14"/>
          </p:nvPr>
        </p:nvSpPr>
        <p:spPr>
          <a:xfrm>
            <a:off x="1909763" y="1377950"/>
            <a:ext cx="5248275" cy="3135313"/>
          </a:xfrm>
        </p:spPr>
        <p:txBody>
          <a:bodyPr/>
          <a:lstStyle/>
          <a:p>
            <a:pPr marL="0" indent="0" eaLnBrk="1" hangingPunct="1">
              <a:lnSpc>
                <a:spcPct val="100000"/>
              </a:lnSpc>
              <a:spcAft>
                <a:spcPts val="1800"/>
              </a:spcAft>
              <a:buFont typeface="Arial"/>
              <a:buNone/>
              <a:defRPr/>
            </a:pPr>
            <a:r>
              <a:rPr lang="en-US" altLang="en-US" sz="1600" dirty="0"/>
              <a:t>Public library statistics are available to the public:</a:t>
            </a:r>
          </a:p>
          <a:p>
            <a:pPr marL="163513" indent="-163513" eaLnBrk="1" hangingPunct="1">
              <a:lnSpc>
                <a:spcPct val="100000"/>
              </a:lnSpc>
              <a:spcAft>
                <a:spcPts val="1800"/>
              </a:spcAft>
              <a:buFont typeface="Arial" panose="020B0604020202020204" pitchFamily="34" charset="0"/>
              <a:buChar char="•"/>
              <a:defRPr/>
            </a:pPr>
            <a:r>
              <a:rPr lang="en-US" altLang="en-US" sz="1600" dirty="0">
                <a:hlinkClick r:id="rId3"/>
              </a:rPr>
              <a:t>Wisconsin Public Library Service Data</a:t>
            </a:r>
            <a:endParaRPr lang="en-US" altLang="en-US" sz="1600" dirty="0"/>
          </a:p>
          <a:p>
            <a:pPr marL="163513" indent="-163513" eaLnBrk="1" hangingPunct="1">
              <a:lnSpc>
                <a:spcPct val="100000"/>
              </a:lnSpc>
              <a:spcAft>
                <a:spcPts val="1800"/>
              </a:spcAft>
              <a:buFont typeface="Arial" panose="020B0604020202020204" pitchFamily="34" charset="0"/>
              <a:buChar char="•"/>
              <a:defRPr/>
            </a:pPr>
            <a:r>
              <a:rPr lang="en-US" altLang="en-US" sz="1600" dirty="0">
                <a:hlinkClick r:id="rId4"/>
              </a:rPr>
              <a:t>IMLS Library Search and Compare Tool</a:t>
            </a:r>
            <a:endParaRPr lang="en-US" altLang="en-US" sz="1600" dirty="0"/>
          </a:p>
          <a:p>
            <a:pPr marL="0" indent="0" eaLnBrk="1" hangingPunct="1">
              <a:lnSpc>
                <a:spcPct val="100000"/>
              </a:lnSpc>
              <a:spcAft>
                <a:spcPts val="1800"/>
              </a:spcAft>
              <a:buFont typeface="Arial"/>
              <a:buNone/>
              <a:defRPr/>
            </a:pPr>
            <a:r>
              <a:rPr lang="en-US" altLang="en-US" sz="1600" dirty="0"/>
              <a:t>Common uses of library data include local planning, consolidating stories and statistics about our libraries, assuring compliance, d</a:t>
            </a:r>
            <a:r>
              <a:rPr lang="en-US" altLang="en-US" sz="1600" dirty="0">
                <a:cs typeface="Calibri" panose="020F0502020204030204" pitchFamily="34" charset="0"/>
              </a:rPr>
              <a:t>ocumenting monetary support, r</a:t>
            </a:r>
            <a:r>
              <a:rPr lang="en-US" altLang="en-US" sz="1600" dirty="0"/>
              <a:t>esearch, and comparison of similar libraries.</a:t>
            </a:r>
          </a:p>
          <a:p>
            <a:pPr marL="0" indent="0" eaLnBrk="1" hangingPunct="1">
              <a:lnSpc>
                <a:spcPct val="100000"/>
              </a:lnSpc>
              <a:spcAft>
                <a:spcPts val="1800"/>
              </a:spcAft>
              <a:buFont typeface="Arial"/>
              <a:buNone/>
              <a:defRPr/>
            </a:pPr>
            <a:endParaRPr lang="en-US" alt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ample Text + Image Slide" hidden="1">
            <a:extLst>
              <a:ext uri="{FF2B5EF4-FFF2-40B4-BE49-F238E27FC236}">
                <a16:creationId xmlns:a16="http://schemas.microsoft.com/office/drawing/2014/main" id="{DF1A9574-85AF-DCD7-EA2C-67AFFB3CA186}"/>
              </a:ext>
            </a:extLst>
          </p:cNvPr>
          <p:cNvSpPr>
            <a:spLocks noGrp="1" noChangeArrowheads="1"/>
          </p:cNvSpPr>
          <p:nvPr>
            <p:ph type="title" idx="4294967295"/>
          </p:nvPr>
        </p:nvSpPr>
        <p:spPr/>
        <p:txBody>
          <a:bodyPr/>
          <a:lstStyle/>
          <a:p>
            <a:pPr eaLnBrk="1" hangingPunct="1"/>
            <a:r>
              <a:rPr lang="en-US" altLang="en-US"/>
              <a:t>Sample Text + Image Slide</a:t>
            </a:r>
          </a:p>
        </p:txBody>
      </p:sp>
      <p:sp>
        <p:nvSpPr>
          <p:cNvPr id="8195" name="Text Placeholder 1">
            <a:extLst>
              <a:ext uri="{FF2B5EF4-FFF2-40B4-BE49-F238E27FC236}">
                <a16:creationId xmlns:a16="http://schemas.microsoft.com/office/drawing/2014/main" id="{443EA7A5-FCA2-2528-D6F9-61AF50FD6304}"/>
              </a:ext>
            </a:extLst>
          </p:cNvPr>
          <p:cNvSpPr>
            <a:spLocks noGrp="1" noChangeArrowheads="1"/>
          </p:cNvSpPr>
          <p:nvPr>
            <p:ph type="body" sz="quarter" idx="13"/>
          </p:nvPr>
        </p:nvSpPr>
        <p:spPr>
          <a:xfrm>
            <a:off x="0" y="0"/>
            <a:ext cx="9144000" cy="922338"/>
          </a:xfrm>
        </p:spPr>
        <p:txBody>
          <a:bodyPr/>
          <a:lstStyle/>
          <a:p>
            <a:pPr eaLnBrk="1" hangingPunct="1"/>
            <a:r>
              <a:rPr lang="en-US" altLang="en-US"/>
              <a:t>Learning Objectives</a:t>
            </a:r>
          </a:p>
        </p:txBody>
      </p:sp>
      <p:sp>
        <p:nvSpPr>
          <p:cNvPr id="3" name="Text Placeholder 2">
            <a:extLst>
              <a:ext uri="{FF2B5EF4-FFF2-40B4-BE49-F238E27FC236}">
                <a16:creationId xmlns:a16="http://schemas.microsoft.com/office/drawing/2014/main" id="{2CBA120B-F9E7-09B7-28B8-A2ECC08C218B}"/>
              </a:ext>
            </a:extLst>
          </p:cNvPr>
          <p:cNvSpPr>
            <a:spLocks noGrp="1"/>
          </p:cNvSpPr>
          <p:nvPr>
            <p:ph type="body" sz="quarter" idx="14"/>
          </p:nvPr>
        </p:nvSpPr>
        <p:spPr>
          <a:xfrm>
            <a:off x="1065213" y="1244600"/>
            <a:ext cx="3587750" cy="2762250"/>
          </a:xfrm>
        </p:spPr>
        <p:txBody>
          <a:bodyPr rtlCol="0">
            <a:normAutofit fontScale="25000" lnSpcReduction="20000"/>
          </a:bodyPr>
          <a:lstStyle/>
          <a:p>
            <a:pPr marL="164592" indent="-164592" eaLnBrk="1" fontAlgn="auto" hangingPunct="1">
              <a:lnSpc>
                <a:spcPct val="120000"/>
              </a:lnSpc>
              <a:spcBef>
                <a:spcPts val="0"/>
              </a:spcBef>
              <a:spcAft>
                <a:spcPts val="2239"/>
              </a:spcAft>
              <a:defRPr/>
            </a:pPr>
            <a:r>
              <a:rPr lang="en-US" sz="6400" dirty="0"/>
              <a:t>Understand why the Public Library Annual Report is collected</a:t>
            </a:r>
          </a:p>
          <a:p>
            <a:pPr marL="164592" indent="-164592" eaLnBrk="1" fontAlgn="auto" hangingPunct="1">
              <a:lnSpc>
                <a:spcPct val="120000"/>
              </a:lnSpc>
              <a:spcBef>
                <a:spcPts val="0"/>
              </a:spcBef>
              <a:spcAft>
                <a:spcPts val="2239"/>
              </a:spcAft>
              <a:defRPr/>
            </a:pPr>
            <a:r>
              <a:rPr lang="en-US" sz="6400" dirty="0"/>
              <a:t>Review the groups of statistics which are gathered</a:t>
            </a:r>
          </a:p>
          <a:p>
            <a:pPr marL="164592" indent="-164592" eaLnBrk="1" fontAlgn="auto" hangingPunct="1">
              <a:lnSpc>
                <a:spcPct val="120000"/>
              </a:lnSpc>
              <a:spcBef>
                <a:spcPts val="0"/>
              </a:spcBef>
              <a:spcAft>
                <a:spcPts val="2239"/>
              </a:spcAft>
              <a:defRPr/>
            </a:pPr>
            <a:r>
              <a:rPr lang="en-US" sz="6400" dirty="0"/>
              <a:t>Learn how to find statewide statistics and how the data is used</a:t>
            </a:r>
          </a:p>
          <a:p>
            <a:pPr eaLnBrk="1" fontAlgn="auto" hangingPunct="1">
              <a:spcBef>
                <a:spcPts val="0"/>
              </a:spcBef>
              <a:defRPr/>
            </a:pPr>
            <a:endParaRPr lang="en-US" dirty="0"/>
          </a:p>
          <a:p>
            <a:pPr eaLnBrk="1" fontAlgn="auto" hangingPunct="1">
              <a:spcBef>
                <a:spcPts val="0"/>
              </a:spcBef>
              <a:defRPr/>
            </a:pPr>
            <a:endParaRPr lang="en-US" dirty="0"/>
          </a:p>
        </p:txBody>
      </p:sp>
      <p:pic>
        <p:nvPicPr>
          <p:cNvPr id="5" name="Picture Placeholder 4" descr="&quot;&quot;">
            <a:extLst>
              <a:ext uri="{FF2B5EF4-FFF2-40B4-BE49-F238E27FC236}">
                <a16:creationId xmlns:a16="http://schemas.microsoft.com/office/drawing/2014/main" id="{45331A15-487D-6B16-8A52-08BD2B7D32D5}"/>
              </a:ext>
            </a:extLst>
          </p:cNvPr>
          <p:cNvPicPr>
            <a:picLocks noGrp="1" noChangeAspect="1"/>
          </p:cNvPicPr>
          <p:nvPr>
            <p:ph type="pic" sz="quarter" idx="15"/>
          </p:nvPr>
        </p:nvPicPr>
        <p:blipFill>
          <a:blip r:embed="rId3" cstate="print"/>
          <a:srcRect l="12950" r="12950"/>
          <a:stretch>
            <a:fillRect/>
          </a:stretch>
        </p:blipFill>
        <p:spPr>
          <a:xfrm rot="303966">
            <a:off x="4886799" y="1368650"/>
            <a:ext cx="3495633" cy="31639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198" name="Picture 3" descr="A group of people reading books at a table&#10;&#10;Description automatically generated">
            <a:extLst>
              <a:ext uri="{FF2B5EF4-FFF2-40B4-BE49-F238E27FC236}">
                <a16:creationId xmlns:a16="http://schemas.microsoft.com/office/drawing/2014/main" id="{750EC535-95D6-8028-A9CA-1532AD4E9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755" t="-650" r="1379" b="870"/>
          <a:stretch>
            <a:fillRect/>
          </a:stretch>
        </p:blipFill>
        <p:spPr bwMode="auto">
          <a:xfrm rot="309678">
            <a:off x="4987925" y="1420813"/>
            <a:ext cx="3327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ample Text Slide" hidden="1">
            <a:extLst>
              <a:ext uri="{FF2B5EF4-FFF2-40B4-BE49-F238E27FC236}">
                <a16:creationId xmlns:a16="http://schemas.microsoft.com/office/drawing/2014/main" id="{7A016581-A76D-1792-E6D2-89897E42D490}"/>
              </a:ext>
            </a:extLst>
          </p:cNvPr>
          <p:cNvSpPr>
            <a:spLocks noGrp="1" noChangeArrowheads="1"/>
          </p:cNvSpPr>
          <p:nvPr>
            <p:ph type="title" idx="4294967295"/>
          </p:nvPr>
        </p:nvSpPr>
        <p:spPr/>
        <p:txBody>
          <a:bodyPr/>
          <a:lstStyle/>
          <a:p>
            <a:pPr eaLnBrk="1" hangingPunct="1"/>
            <a:r>
              <a:rPr lang="en-US" altLang="en-US"/>
              <a:t>Sample Text Slide</a:t>
            </a:r>
          </a:p>
        </p:txBody>
      </p:sp>
      <p:sp>
        <p:nvSpPr>
          <p:cNvPr id="10243" name="Text Placeholder 1">
            <a:extLst>
              <a:ext uri="{FF2B5EF4-FFF2-40B4-BE49-F238E27FC236}">
                <a16:creationId xmlns:a16="http://schemas.microsoft.com/office/drawing/2014/main" id="{123911A7-CF41-E43C-8051-AF476C748C44}"/>
              </a:ext>
            </a:extLst>
          </p:cNvPr>
          <p:cNvSpPr>
            <a:spLocks noGrp="1" noChangeArrowheads="1"/>
          </p:cNvSpPr>
          <p:nvPr>
            <p:ph type="body" sz="quarter" idx="13"/>
          </p:nvPr>
        </p:nvSpPr>
        <p:spPr>
          <a:xfrm>
            <a:off x="0" y="0"/>
            <a:ext cx="9144000" cy="922338"/>
          </a:xfrm>
        </p:spPr>
        <p:txBody>
          <a:bodyPr/>
          <a:lstStyle/>
          <a:p>
            <a:pPr eaLnBrk="1" hangingPunct="1"/>
            <a:r>
              <a:rPr lang="en-US" altLang="en-US"/>
              <a:t>WI Public Library Annual Report</a:t>
            </a:r>
          </a:p>
        </p:txBody>
      </p:sp>
      <p:sp>
        <p:nvSpPr>
          <p:cNvPr id="10244" name="Text Placeholder 2">
            <a:extLst>
              <a:ext uri="{FF2B5EF4-FFF2-40B4-BE49-F238E27FC236}">
                <a16:creationId xmlns:a16="http://schemas.microsoft.com/office/drawing/2014/main" id="{945872A2-158F-F0C4-8765-36EA7057BFB0}"/>
              </a:ext>
            </a:extLst>
          </p:cNvPr>
          <p:cNvSpPr>
            <a:spLocks noGrp="1" noChangeArrowheads="1"/>
          </p:cNvSpPr>
          <p:nvPr>
            <p:ph type="body" sz="quarter" idx="14"/>
          </p:nvPr>
        </p:nvSpPr>
        <p:spPr>
          <a:xfrm>
            <a:off x="1909763" y="1377950"/>
            <a:ext cx="5248275" cy="2703513"/>
          </a:xfrm>
        </p:spPr>
        <p:txBody>
          <a:bodyPr>
            <a:normAutofit lnSpcReduction="10000"/>
          </a:bodyPr>
          <a:lstStyle/>
          <a:p>
            <a:pPr marL="163513" indent="-163513" eaLnBrk="1" hangingPunct="1">
              <a:lnSpc>
                <a:spcPct val="100000"/>
              </a:lnSpc>
              <a:spcAft>
                <a:spcPts val="1800"/>
              </a:spcAft>
              <a:buFont typeface="Arial" panose="020B0604020202020204" pitchFamily="34" charset="0"/>
              <a:buChar char="•"/>
              <a:defRPr/>
            </a:pPr>
            <a:r>
              <a:rPr lang="en-US" altLang="en-US" sz="1600" dirty="0">
                <a:solidFill>
                  <a:srgbClr val="000000"/>
                </a:solidFill>
                <a:cs typeface="Calibri" panose="020F0502020204030204" pitchFamily="34" charset="0"/>
              </a:rPr>
              <a:t>Provides a general description of public libraries and the services provided to library users</a:t>
            </a:r>
          </a:p>
          <a:p>
            <a:pPr marL="163513" indent="-163513" eaLnBrk="1" hangingPunct="1">
              <a:lnSpc>
                <a:spcPct val="100000"/>
              </a:lnSpc>
              <a:spcAft>
                <a:spcPts val="1800"/>
              </a:spcAft>
              <a:buFont typeface="Arial" panose="020B0604020202020204" pitchFamily="34" charset="0"/>
              <a:buChar char="•"/>
              <a:defRPr/>
            </a:pPr>
            <a:r>
              <a:rPr lang="en-US" altLang="en-US" sz="1600" dirty="0"/>
              <a:t>Required annually as a report from Library Board under Wis. Stat. 43.58 (6) (a) to the </a:t>
            </a:r>
            <a:r>
              <a:rPr lang="en-US" altLang="en-US" sz="1600" dirty="0">
                <a:solidFill>
                  <a:srgbClr val="000000"/>
                </a:solidFill>
                <a:cs typeface="Calibri" panose="020F0502020204030204" pitchFamily="34" charset="0"/>
              </a:rPr>
              <a:t>Division for Libraries and Technology (DLT) </a:t>
            </a:r>
            <a:endParaRPr lang="en-US" altLang="en-US" sz="1600" dirty="0"/>
          </a:p>
          <a:p>
            <a:pPr marL="163513" indent="-163513" eaLnBrk="1" hangingPunct="1">
              <a:lnSpc>
                <a:spcPct val="100000"/>
              </a:lnSpc>
              <a:spcAft>
                <a:spcPts val="1800"/>
              </a:spcAft>
              <a:buFont typeface="Arial" panose="020B0604020202020204" pitchFamily="34" charset="0"/>
              <a:buChar char="•"/>
              <a:defRPr/>
            </a:pPr>
            <a:r>
              <a:rPr lang="en-US" altLang="en-US" sz="1600" dirty="0"/>
              <a:t>Shared cooperatively with the Institute of Museum and Library Services (IMLS)</a:t>
            </a:r>
          </a:p>
          <a:p>
            <a:pPr marL="163513" indent="-163513" eaLnBrk="1" hangingPunct="1">
              <a:lnSpc>
                <a:spcPct val="100000"/>
              </a:lnSpc>
              <a:spcAft>
                <a:spcPts val="1800"/>
              </a:spcAft>
              <a:buFont typeface="Arial" panose="020B0604020202020204" pitchFamily="34" charset="0"/>
              <a:buChar char="•"/>
              <a:defRPr/>
            </a:pPr>
            <a:r>
              <a:rPr lang="en-US" altLang="en-US" sz="1600" dirty="0"/>
              <a:t>Used in library population and other calculations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ample Text + Image Slide" hidden="1">
            <a:extLst>
              <a:ext uri="{FF2B5EF4-FFF2-40B4-BE49-F238E27FC236}">
                <a16:creationId xmlns:a16="http://schemas.microsoft.com/office/drawing/2014/main" id="{D17EF00E-1A5C-D94A-65E5-802F199A8E7F}"/>
              </a:ext>
            </a:extLst>
          </p:cNvPr>
          <p:cNvSpPr>
            <a:spLocks noGrp="1" noChangeArrowheads="1"/>
          </p:cNvSpPr>
          <p:nvPr>
            <p:ph type="title" idx="4294967295"/>
          </p:nvPr>
        </p:nvSpPr>
        <p:spPr/>
        <p:txBody>
          <a:bodyPr/>
          <a:lstStyle/>
          <a:p>
            <a:pPr eaLnBrk="1" hangingPunct="1"/>
            <a:r>
              <a:rPr lang="en-US" altLang="en-US"/>
              <a:t>Sample Text + Image Slide</a:t>
            </a:r>
          </a:p>
        </p:txBody>
      </p:sp>
      <p:sp>
        <p:nvSpPr>
          <p:cNvPr id="12291" name="Text Placeholder 1">
            <a:extLst>
              <a:ext uri="{FF2B5EF4-FFF2-40B4-BE49-F238E27FC236}">
                <a16:creationId xmlns:a16="http://schemas.microsoft.com/office/drawing/2014/main" id="{E273D2E5-17EC-F6AA-E656-5DF9C3C18366}"/>
              </a:ext>
            </a:extLst>
          </p:cNvPr>
          <p:cNvSpPr>
            <a:spLocks noGrp="1" noChangeArrowheads="1"/>
          </p:cNvSpPr>
          <p:nvPr>
            <p:ph type="body" sz="quarter" idx="13"/>
          </p:nvPr>
        </p:nvSpPr>
        <p:spPr>
          <a:xfrm>
            <a:off x="0" y="0"/>
            <a:ext cx="9144000" cy="922338"/>
          </a:xfrm>
        </p:spPr>
        <p:txBody>
          <a:bodyPr/>
          <a:lstStyle/>
          <a:p>
            <a:pPr eaLnBrk="1" hangingPunct="1"/>
            <a:r>
              <a:rPr lang="en-US" altLang="en-US"/>
              <a:t>IMLS Public Library Survey</a:t>
            </a:r>
          </a:p>
        </p:txBody>
      </p:sp>
      <p:sp>
        <p:nvSpPr>
          <p:cNvPr id="12292" name="Text Placeholder 2">
            <a:extLst>
              <a:ext uri="{FF2B5EF4-FFF2-40B4-BE49-F238E27FC236}">
                <a16:creationId xmlns:a16="http://schemas.microsoft.com/office/drawing/2014/main" id="{2DD3AB84-9717-652F-037F-DCEBF5BAB55D}"/>
              </a:ext>
            </a:extLst>
          </p:cNvPr>
          <p:cNvSpPr>
            <a:spLocks noGrp="1" noChangeArrowheads="1"/>
          </p:cNvSpPr>
          <p:nvPr>
            <p:ph type="body" sz="quarter" idx="14"/>
          </p:nvPr>
        </p:nvSpPr>
        <p:spPr>
          <a:xfrm>
            <a:off x="4902200" y="1220788"/>
            <a:ext cx="3587750" cy="3006725"/>
          </a:xfrm>
        </p:spPr>
        <p:txBody>
          <a:bodyPr/>
          <a:lstStyle/>
          <a:p>
            <a:pPr marL="163513" indent="-163513" eaLnBrk="1" hangingPunct="1">
              <a:lnSpc>
                <a:spcPct val="100000"/>
              </a:lnSpc>
              <a:spcAft>
                <a:spcPts val="1800"/>
              </a:spcAft>
              <a:buFont typeface="Arial" panose="020B0604020202020204" pitchFamily="34" charset="0"/>
              <a:buChar char="•"/>
            </a:pPr>
            <a:r>
              <a:rPr lang="en-US" altLang="en-US" sz="1600">
                <a:cs typeface="Calibri" panose="020F0502020204030204" pitchFamily="34" charset="0"/>
                <a:hlinkClick r:id="rId3"/>
              </a:rPr>
              <a:t>Public Libraries Survey</a:t>
            </a:r>
            <a:r>
              <a:rPr lang="en-US" altLang="en-US" sz="1600"/>
              <a:t>  (PLS)</a:t>
            </a:r>
          </a:p>
          <a:p>
            <a:pPr marL="163513" indent="-163513" eaLnBrk="1" hangingPunct="1">
              <a:lnSpc>
                <a:spcPct val="100000"/>
              </a:lnSpc>
              <a:spcAft>
                <a:spcPts val="1800"/>
              </a:spcAft>
              <a:buFont typeface="Arial" panose="020B0604020202020204" pitchFamily="34" charset="0"/>
              <a:buChar char="•"/>
            </a:pPr>
            <a:r>
              <a:rPr lang="en-US" altLang="en-US" sz="1600"/>
              <a:t>Annual survey submitted by States and US Territories</a:t>
            </a:r>
          </a:p>
          <a:p>
            <a:pPr marL="163513" indent="-163513" eaLnBrk="1" hangingPunct="1">
              <a:lnSpc>
                <a:spcPct val="100000"/>
              </a:lnSpc>
              <a:spcAft>
                <a:spcPts val="1800"/>
              </a:spcAft>
              <a:buFont typeface="Arial" panose="020B0604020202020204" pitchFamily="34" charset="0"/>
              <a:buChar char="•"/>
            </a:pPr>
            <a:r>
              <a:rPr lang="en-US" altLang="en-US" sz="1600"/>
              <a:t>Administered by the Institute of Museum and Library Services (IMLS)</a:t>
            </a:r>
          </a:p>
          <a:p>
            <a:pPr marL="163513" indent="-163513" eaLnBrk="1" hangingPunct="1">
              <a:lnSpc>
                <a:spcPct val="100000"/>
              </a:lnSpc>
              <a:spcAft>
                <a:spcPts val="1800"/>
              </a:spcAft>
              <a:buFont typeface="Arial" panose="020B0604020202020204" pitchFamily="34" charset="0"/>
              <a:buChar char="•"/>
            </a:pPr>
            <a:r>
              <a:rPr lang="en-US" altLang="en-US" sz="1600"/>
              <a:t>Certified by IMLS and released in the Library Search and Compare Tool</a:t>
            </a:r>
          </a:p>
        </p:txBody>
      </p:sp>
      <p:pic>
        <p:nvPicPr>
          <p:cNvPr id="5" name="Picture Placeholder 4" descr="&quot;&quot;">
            <a:extLst>
              <a:ext uri="{FF2B5EF4-FFF2-40B4-BE49-F238E27FC236}">
                <a16:creationId xmlns:a16="http://schemas.microsoft.com/office/drawing/2014/main" id="{DD50A0D6-2196-39F0-F499-6D50D46EDB8E}"/>
              </a:ext>
            </a:extLst>
          </p:cNvPr>
          <p:cNvPicPr>
            <a:picLocks noGrp="1" noChangeAspect="1"/>
          </p:cNvPicPr>
          <p:nvPr>
            <p:ph type="pic" sz="quarter" idx="15"/>
          </p:nvPr>
        </p:nvPicPr>
        <p:blipFill>
          <a:blip r:embed="rId4" cstate="print"/>
          <a:srcRect l="12950" r="12950"/>
          <a:stretch>
            <a:fillRect/>
          </a:stretch>
        </p:blipFill>
        <p:spPr>
          <a:xfrm rot="21372495">
            <a:off x="1167410" y="1310985"/>
            <a:ext cx="3495633" cy="31639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294" name="Picture 3" descr="A magnifying glass on a table&#10;&#10;Description automatically generated">
            <a:extLst>
              <a:ext uri="{FF2B5EF4-FFF2-40B4-BE49-F238E27FC236}">
                <a16:creationId xmlns:a16="http://schemas.microsoft.com/office/drawing/2014/main" id="{0CA4D2AB-A94E-BD76-44D4-DEA65D63A8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865" t="832" r="26639" b="623"/>
          <a:stretch>
            <a:fillRect/>
          </a:stretch>
        </p:blipFill>
        <p:spPr bwMode="auto">
          <a:xfrm rot="-224224">
            <a:off x="1239838" y="1362075"/>
            <a:ext cx="33496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ample Text Slide" hidden="1">
            <a:extLst>
              <a:ext uri="{FF2B5EF4-FFF2-40B4-BE49-F238E27FC236}">
                <a16:creationId xmlns:a16="http://schemas.microsoft.com/office/drawing/2014/main" id="{94A3A601-6598-97B5-A568-12555091108A}"/>
              </a:ext>
            </a:extLst>
          </p:cNvPr>
          <p:cNvSpPr>
            <a:spLocks noGrp="1" noChangeArrowheads="1"/>
          </p:cNvSpPr>
          <p:nvPr>
            <p:ph type="title" idx="4294967295"/>
          </p:nvPr>
        </p:nvSpPr>
        <p:spPr/>
        <p:txBody>
          <a:bodyPr/>
          <a:lstStyle/>
          <a:p>
            <a:pPr eaLnBrk="1" hangingPunct="1"/>
            <a:r>
              <a:rPr lang="en-US" altLang="en-US"/>
              <a:t>Sample Text Slide</a:t>
            </a:r>
          </a:p>
        </p:txBody>
      </p:sp>
      <p:sp>
        <p:nvSpPr>
          <p:cNvPr id="14339" name="Text Placeholder 1">
            <a:extLst>
              <a:ext uri="{FF2B5EF4-FFF2-40B4-BE49-F238E27FC236}">
                <a16:creationId xmlns:a16="http://schemas.microsoft.com/office/drawing/2014/main" id="{7954DAF3-6FAE-E985-BA0C-D46E01F5E2FF}"/>
              </a:ext>
            </a:extLst>
          </p:cNvPr>
          <p:cNvSpPr>
            <a:spLocks noGrp="1" noChangeArrowheads="1"/>
          </p:cNvSpPr>
          <p:nvPr>
            <p:ph type="body" sz="quarter" idx="13"/>
          </p:nvPr>
        </p:nvSpPr>
        <p:spPr>
          <a:xfrm>
            <a:off x="0" y="0"/>
            <a:ext cx="9144000" cy="922338"/>
          </a:xfrm>
        </p:spPr>
        <p:txBody>
          <a:bodyPr/>
          <a:lstStyle/>
          <a:p>
            <a:pPr eaLnBrk="1" hangingPunct="1"/>
            <a:r>
              <a:rPr lang="en-US" altLang="en-US"/>
              <a:t>Statistics in the Annual Report</a:t>
            </a:r>
          </a:p>
        </p:txBody>
      </p:sp>
      <p:sp>
        <p:nvSpPr>
          <p:cNvPr id="14340" name="Text Placeholder 2">
            <a:extLst>
              <a:ext uri="{FF2B5EF4-FFF2-40B4-BE49-F238E27FC236}">
                <a16:creationId xmlns:a16="http://schemas.microsoft.com/office/drawing/2014/main" id="{A14E93A2-F5AF-FD7F-40A4-7430B4263A30}"/>
              </a:ext>
            </a:extLst>
          </p:cNvPr>
          <p:cNvSpPr>
            <a:spLocks noGrp="1" noChangeArrowheads="1"/>
          </p:cNvSpPr>
          <p:nvPr>
            <p:ph type="body" sz="quarter" idx="14"/>
          </p:nvPr>
        </p:nvSpPr>
        <p:spPr>
          <a:xfrm>
            <a:off x="1909763" y="1377950"/>
            <a:ext cx="5248275" cy="3135313"/>
          </a:xfrm>
        </p:spPr>
        <p:txBody>
          <a:bodyPr>
            <a:normAutofit lnSpcReduction="10000"/>
          </a:bodyPr>
          <a:lstStyle/>
          <a:p>
            <a:pPr marL="163513" indent="-163513" eaLnBrk="1" hangingPunct="1">
              <a:lnSpc>
                <a:spcPct val="100000"/>
              </a:lnSpc>
              <a:spcAft>
                <a:spcPts val="1800"/>
              </a:spcAft>
              <a:buFont typeface="Arial" panose="020B0604020202020204" pitchFamily="34" charset="0"/>
              <a:buChar char="•"/>
              <a:defRPr/>
            </a:pPr>
            <a:r>
              <a:rPr lang="en-US" altLang="en-US" sz="1600" dirty="0"/>
              <a:t>Facility characteristics – collections, location, square footage, library  type, system membership</a:t>
            </a:r>
          </a:p>
          <a:p>
            <a:pPr marL="163513" indent="-163513" eaLnBrk="1" hangingPunct="1">
              <a:lnSpc>
                <a:spcPct val="100000"/>
              </a:lnSpc>
              <a:spcAft>
                <a:spcPts val="1800"/>
              </a:spcAft>
              <a:buFont typeface="Arial" panose="020B0604020202020204" pitchFamily="34" charset="0"/>
              <a:buChar char="•"/>
              <a:defRPr/>
            </a:pPr>
            <a:r>
              <a:rPr lang="en-US" altLang="en-US" sz="1600" dirty="0"/>
              <a:t>Services – circulation, reference, programs and activities, internet access, computer access</a:t>
            </a:r>
          </a:p>
          <a:p>
            <a:pPr marL="163513" indent="-163513" eaLnBrk="1" hangingPunct="1">
              <a:lnSpc>
                <a:spcPct val="100000"/>
              </a:lnSpc>
              <a:spcAft>
                <a:spcPts val="1800"/>
              </a:spcAft>
              <a:buFont typeface="Arial" panose="020B0604020202020204" pitchFamily="34" charset="0"/>
              <a:buChar char="•"/>
              <a:defRPr/>
            </a:pPr>
            <a:r>
              <a:rPr lang="en-US" altLang="en-US" sz="1600" dirty="0"/>
              <a:t>Income and Expenditures - operating and capital</a:t>
            </a:r>
          </a:p>
          <a:p>
            <a:pPr marL="163513" indent="-163513" eaLnBrk="1" hangingPunct="1">
              <a:lnSpc>
                <a:spcPct val="100000"/>
              </a:lnSpc>
              <a:spcAft>
                <a:spcPts val="1800"/>
              </a:spcAft>
              <a:buFont typeface="Arial" panose="020B0604020202020204" pitchFamily="34" charset="0"/>
              <a:buChar char="•"/>
              <a:defRPr/>
            </a:pPr>
            <a:r>
              <a:rPr lang="en-US" altLang="en-US" sz="1600" dirty="0"/>
              <a:t>Staff – Librarians, other staff, salary </a:t>
            </a:r>
          </a:p>
          <a:p>
            <a:pPr marL="163513" indent="-163513" eaLnBrk="1" hangingPunct="1">
              <a:lnSpc>
                <a:spcPct val="100000"/>
              </a:lnSpc>
              <a:spcAft>
                <a:spcPts val="1800"/>
              </a:spcAft>
              <a:buFont typeface="Arial" panose="020B0604020202020204" pitchFamily="34" charset="0"/>
              <a:buChar char="•"/>
              <a:defRPr/>
            </a:pPr>
            <a:r>
              <a:rPr lang="en-US" altLang="en-US" sz="1600" dirty="0"/>
              <a:t>Governance – Library Board</a:t>
            </a:r>
          </a:p>
          <a:p>
            <a:pPr marL="163513" indent="-163513" eaLnBrk="1" hangingPunct="1">
              <a:lnSpc>
                <a:spcPct val="100000"/>
              </a:lnSpc>
              <a:spcAft>
                <a:spcPts val="1800"/>
              </a:spcAft>
              <a:buFont typeface="Arial" panose="020B0604020202020204" pitchFamily="34" charset="0"/>
              <a:buChar char="•"/>
              <a:defRPr/>
            </a:pPr>
            <a:r>
              <a:rPr lang="en-US" altLang="en-US" sz="1600" dirty="0"/>
              <a:t>Assurances and Local Certification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ample Text Slide" hidden="1">
            <a:extLst>
              <a:ext uri="{FF2B5EF4-FFF2-40B4-BE49-F238E27FC236}">
                <a16:creationId xmlns:a16="http://schemas.microsoft.com/office/drawing/2014/main" id="{CFF67E74-3FF6-4D32-95CD-A0361DEEE1B6}"/>
              </a:ext>
            </a:extLst>
          </p:cNvPr>
          <p:cNvSpPr>
            <a:spLocks noGrp="1" noChangeArrowheads="1"/>
          </p:cNvSpPr>
          <p:nvPr>
            <p:ph type="title" idx="4294967295"/>
          </p:nvPr>
        </p:nvSpPr>
        <p:spPr/>
        <p:txBody>
          <a:bodyPr/>
          <a:lstStyle/>
          <a:p>
            <a:pPr eaLnBrk="1" hangingPunct="1"/>
            <a:r>
              <a:rPr lang="en-US" altLang="en-US"/>
              <a:t>Sample Text Slide</a:t>
            </a:r>
          </a:p>
        </p:txBody>
      </p:sp>
      <p:sp>
        <p:nvSpPr>
          <p:cNvPr id="16387" name="Text Placeholder 1">
            <a:extLst>
              <a:ext uri="{FF2B5EF4-FFF2-40B4-BE49-F238E27FC236}">
                <a16:creationId xmlns:a16="http://schemas.microsoft.com/office/drawing/2014/main" id="{EE9C25A7-3A98-9246-8FB6-4764FD1B5FBB}"/>
              </a:ext>
            </a:extLst>
          </p:cNvPr>
          <p:cNvSpPr>
            <a:spLocks noGrp="1" noChangeArrowheads="1"/>
          </p:cNvSpPr>
          <p:nvPr>
            <p:ph type="body" sz="quarter" idx="13"/>
          </p:nvPr>
        </p:nvSpPr>
        <p:spPr>
          <a:xfrm>
            <a:off x="0" y="0"/>
            <a:ext cx="9144000" cy="922338"/>
          </a:xfrm>
        </p:spPr>
        <p:txBody>
          <a:bodyPr/>
          <a:lstStyle/>
          <a:p>
            <a:pPr eaLnBrk="1" hangingPunct="1"/>
            <a:r>
              <a:rPr lang="en-US" altLang="en-US"/>
              <a:t>Timeline</a:t>
            </a:r>
          </a:p>
        </p:txBody>
      </p:sp>
      <p:sp>
        <p:nvSpPr>
          <p:cNvPr id="16388" name="Text Placeholder 2">
            <a:extLst>
              <a:ext uri="{FF2B5EF4-FFF2-40B4-BE49-F238E27FC236}">
                <a16:creationId xmlns:a16="http://schemas.microsoft.com/office/drawing/2014/main" id="{B84F0675-5663-C629-D340-D5329AF75415}"/>
              </a:ext>
            </a:extLst>
          </p:cNvPr>
          <p:cNvSpPr>
            <a:spLocks noGrp="1" noChangeArrowheads="1"/>
          </p:cNvSpPr>
          <p:nvPr>
            <p:ph type="body" sz="quarter" idx="14"/>
          </p:nvPr>
        </p:nvSpPr>
        <p:spPr>
          <a:xfrm>
            <a:off x="2862263" y="1377950"/>
            <a:ext cx="5476875" cy="3332163"/>
          </a:xfrm>
        </p:spPr>
        <p:txBody>
          <a:bodyPr>
            <a:normAutofit fontScale="92500" lnSpcReduction="10000"/>
          </a:bodyPr>
          <a:lstStyle/>
          <a:p>
            <a:pPr marL="163513" indent="-163513" eaLnBrk="1" hangingPunct="1">
              <a:lnSpc>
                <a:spcPct val="100000"/>
              </a:lnSpc>
              <a:spcAft>
                <a:spcPts val="1800"/>
              </a:spcAft>
              <a:buFont typeface="Arial" panose="020B0604020202020204" pitchFamily="34" charset="0"/>
              <a:buChar char="•"/>
              <a:defRPr/>
            </a:pPr>
            <a:r>
              <a:rPr lang="en-US" altLang="en-US" sz="1600" dirty="0"/>
              <a:t>Libraries gather statistics throughout the calendar year and end of year statistics</a:t>
            </a:r>
          </a:p>
          <a:p>
            <a:pPr marL="163513" indent="-163513" eaLnBrk="1" hangingPunct="1">
              <a:lnSpc>
                <a:spcPct val="100000"/>
              </a:lnSpc>
              <a:spcAft>
                <a:spcPts val="1800"/>
              </a:spcAft>
              <a:buFont typeface="Arial" panose="020B0604020202020204" pitchFamily="34" charset="0"/>
              <a:buChar char="•"/>
              <a:defRPr/>
            </a:pPr>
            <a:r>
              <a:rPr lang="en-US" altLang="en-US" sz="1600" dirty="0"/>
              <a:t>Library Systems prepopulate a limited set of statistics for member libraries in January</a:t>
            </a:r>
          </a:p>
          <a:p>
            <a:pPr marL="163513" indent="-163513" eaLnBrk="1" hangingPunct="1">
              <a:lnSpc>
                <a:spcPct val="100000"/>
              </a:lnSpc>
              <a:spcAft>
                <a:spcPts val="1800"/>
              </a:spcAft>
              <a:buFont typeface="Arial" panose="020B0604020202020204" pitchFamily="34" charset="0"/>
              <a:buChar char="•"/>
              <a:defRPr/>
            </a:pPr>
            <a:r>
              <a:rPr lang="en-US" altLang="en-US" sz="1600" dirty="0"/>
              <a:t>DLT opens the collection window in late January</a:t>
            </a:r>
          </a:p>
          <a:p>
            <a:pPr marL="163513" indent="-163513" eaLnBrk="1" hangingPunct="1">
              <a:lnSpc>
                <a:spcPct val="100000"/>
              </a:lnSpc>
              <a:spcAft>
                <a:spcPts val="1800"/>
              </a:spcAft>
              <a:buFont typeface="Arial" panose="020B0604020202020204" pitchFamily="34" charset="0"/>
              <a:buChar char="•"/>
              <a:defRPr/>
            </a:pPr>
            <a:r>
              <a:rPr lang="en-US" altLang="en-US" sz="1600" dirty="0"/>
              <a:t>Library reports are due to DLT by March 1 (February 29 in a leap-year)</a:t>
            </a:r>
          </a:p>
          <a:p>
            <a:pPr marL="163513" indent="-163513" eaLnBrk="1" hangingPunct="1">
              <a:lnSpc>
                <a:spcPct val="100000"/>
              </a:lnSpc>
              <a:spcAft>
                <a:spcPts val="1800"/>
              </a:spcAft>
              <a:buFont typeface="Arial" panose="020B0604020202020204" pitchFamily="34" charset="0"/>
              <a:buChar char="•"/>
              <a:defRPr/>
            </a:pPr>
            <a:r>
              <a:rPr lang="en-US" altLang="en-US" sz="1600" dirty="0"/>
              <a:t>WI submits to IMLS in June</a:t>
            </a:r>
          </a:p>
          <a:p>
            <a:pPr marL="163513" indent="-163513" eaLnBrk="1" hangingPunct="1">
              <a:lnSpc>
                <a:spcPct val="100000"/>
              </a:lnSpc>
              <a:spcAft>
                <a:spcPts val="1800"/>
              </a:spcAft>
              <a:buFont typeface="Arial" panose="020B0604020202020204" pitchFamily="34" charset="0"/>
              <a:buChar char="•"/>
              <a:defRPr/>
            </a:pPr>
            <a:r>
              <a:rPr lang="en-US" altLang="en-US" sz="1600" dirty="0"/>
              <a:t>IMLS certifies and publicly releases nationwide statistics in the summer of the next year</a:t>
            </a:r>
          </a:p>
        </p:txBody>
      </p:sp>
      <p:pic>
        <p:nvPicPr>
          <p:cNvPr id="16389" name="Picture 4" descr="A blue calendar with white squares&#10;&#10;Description automatically generated">
            <a:extLst>
              <a:ext uri="{FF2B5EF4-FFF2-40B4-BE49-F238E27FC236}">
                <a16:creationId xmlns:a16="http://schemas.microsoft.com/office/drawing/2014/main" id="{2941C389-F80A-AA37-E458-BFA0A6520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2028825"/>
            <a:ext cx="20288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ample Text Slide" hidden="1">
            <a:extLst>
              <a:ext uri="{FF2B5EF4-FFF2-40B4-BE49-F238E27FC236}">
                <a16:creationId xmlns:a16="http://schemas.microsoft.com/office/drawing/2014/main" id="{77D5AA68-1EEC-F016-8ED0-0896954ED7DD}"/>
              </a:ext>
            </a:extLst>
          </p:cNvPr>
          <p:cNvSpPr>
            <a:spLocks noGrp="1" noChangeArrowheads="1"/>
          </p:cNvSpPr>
          <p:nvPr>
            <p:ph type="title" idx="4294967295"/>
          </p:nvPr>
        </p:nvSpPr>
        <p:spPr/>
        <p:txBody>
          <a:bodyPr/>
          <a:lstStyle/>
          <a:p>
            <a:pPr eaLnBrk="1" hangingPunct="1"/>
            <a:r>
              <a:rPr lang="en-US" altLang="en-US"/>
              <a:t>Sample Text Slide</a:t>
            </a:r>
          </a:p>
        </p:txBody>
      </p:sp>
      <p:sp>
        <p:nvSpPr>
          <p:cNvPr id="18435" name="Text Placeholder 1">
            <a:extLst>
              <a:ext uri="{FF2B5EF4-FFF2-40B4-BE49-F238E27FC236}">
                <a16:creationId xmlns:a16="http://schemas.microsoft.com/office/drawing/2014/main" id="{B4B23AFC-68B3-8BA6-34CA-62B90F4261E4}"/>
              </a:ext>
            </a:extLst>
          </p:cNvPr>
          <p:cNvSpPr>
            <a:spLocks noGrp="1" noChangeArrowheads="1"/>
          </p:cNvSpPr>
          <p:nvPr>
            <p:ph type="body" sz="quarter" idx="13"/>
          </p:nvPr>
        </p:nvSpPr>
        <p:spPr>
          <a:xfrm>
            <a:off x="0" y="0"/>
            <a:ext cx="9144000" cy="922338"/>
          </a:xfrm>
        </p:spPr>
        <p:txBody>
          <a:bodyPr/>
          <a:lstStyle/>
          <a:p>
            <a:pPr eaLnBrk="1" hangingPunct="1"/>
            <a:r>
              <a:rPr lang="en-US" altLang="en-US"/>
              <a:t>Finding the data</a:t>
            </a:r>
          </a:p>
        </p:txBody>
      </p:sp>
      <p:sp>
        <p:nvSpPr>
          <p:cNvPr id="18436" name="Text Placeholder 2">
            <a:extLst>
              <a:ext uri="{FF2B5EF4-FFF2-40B4-BE49-F238E27FC236}">
                <a16:creationId xmlns:a16="http://schemas.microsoft.com/office/drawing/2014/main" id="{1F96EA1D-DC64-873C-C767-36DBF358B25A}"/>
              </a:ext>
            </a:extLst>
          </p:cNvPr>
          <p:cNvSpPr>
            <a:spLocks noGrp="1" noChangeArrowheads="1"/>
          </p:cNvSpPr>
          <p:nvPr>
            <p:ph type="body" sz="quarter" idx="14"/>
          </p:nvPr>
        </p:nvSpPr>
        <p:spPr>
          <a:xfrm>
            <a:off x="1909763" y="1377950"/>
            <a:ext cx="5248275" cy="3244850"/>
          </a:xfrm>
        </p:spPr>
        <p:txBody>
          <a:bodyPr/>
          <a:lstStyle/>
          <a:p>
            <a:pPr marL="163513" indent="-163513" eaLnBrk="1" hangingPunct="1">
              <a:lnSpc>
                <a:spcPct val="100000"/>
              </a:lnSpc>
              <a:spcAft>
                <a:spcPts val="1800"/>
              </a:spcAft>
              <a:buFont typeface="Arial" panose="020B0604020202020204" pitchFamily="34" charset="0"/>
              <a:buChar char="•"/>
            </a:pPr>
            <a:r>
              <a:rPr lang="en-US" altLang="en-US" sz="1600">
                <a:hlinkClick r:id="rId3"/>
              </a:rPr>
              <a:t>Wisconsin Public Library Service Data</a:t>
            </a:r>
            <a:endParaRPr lang="en-US" altLang="en-US" sz="1600"/>
          </a:p>
          <a:p>
            <a:pPr marL="163513" indent="-163513" eaLnBrk="1" hangingPunct="1">
              <a:lnSpc>
                <a:spcPct val="100000"/>
              </a:lnSpc>
              <a:spcAft>
                <a:spcPts val="1800"/>
              </a:spcAft>
              <a:buFont typeface="Arial" panose="020B0604020202020204" pitchFamily="34" charset="0"/>
              <a:buChar char="•"/>
            </a:pPr>
            <a:r>
              <a:rPr lang="en-US" altLang="en-US" sz="1600"/>
              <a:t>Preliminary Data - Not certified by the Division for Libraries and Technology or the Institute of Museum and Library Services (IMLS) </a:t>
            </a:r>
          </a:p>
          <a:p>
            <a:pPr marL="163513" indent="-163513" eaLnBrk="1" hangingPunct="1">
              <a:lnSpc>
                <a:spcPct val="100000"/>
              </a:lnSpc>
              <a:spcAft>
                <a:spcPts val="1800"/>
              </a:spcAft>
              <a:buFont typeface="Arial" panose="020B0604020202020204" pitchFamily="34" charset="0"/>
              <a:buChar char="•"/>
            </a:pPr>
            <a:r>
              <a:rPr lang="en-US" altLang="en-US" sz="1600"/>
              <a:t>Final Data – Public Library data following IMLS certification with county, system, and statewide summaries since 1996</a:t>
            </a:r>
          </a:p>
          <a:p>
            <a:pPr marL="163513" indent="-163513" eaLnBrk="1" hangingPunct="1">
              <a:lnSpc>
                <a:spcPct val="100000"/>
              </a:lnSpc>
              <a:spcAft>
                <a:spcPts val="1800"/>
              </a:spcAft>
              <a:buFont typeface="Arial" panose="020B0604020202020204" pitchFamily="34" charset="0"/>
              <a:buChar char="•"/>
            </a:pPr>
            <a:r>
              <a:rPr lang="en-US" altLang="en-US" sz="1600"/>
              <a:t>Population Data - Includes the Demographic Services Center's annual population estimates, the library's "add-on" service population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ample Text Slide" hidden="1">
            <a:extLst>
              <a:ext uri="{FF2B5EF4-FFF2-40B4-BE49-F238E27FC236}">
                <a16:creationId xmlns:a16="http://schemas.microsoft.com/office/drawing/2014/main" id="{63FF98EB-BDE8-EE51-0173-10CFA0D769C0}"/>
              </a:ext>
            </a:extLst>
          </p:cNvPr>
          <p:cNvSpPr>
            <a:spLocks noGrp="1" noChangeArrowheads="1"/>
          </p:cNvSpPr>
          <p:nvPr>
            <p:ph type="title" idx="4294967295"/>
          </p:nvPr>
        </p:nvSpPr>
        <p:spPr/>
        <p:txBody>
          <a:bodyPr/>
          <a:lstStyle/>
          <a:p>
            <a:pPr eaLnBrk="1" hangingPunct="1"/>
            <a:r>
              <a:rPr lang="en-US" altLang="en-US"/>
              <a:t>Sample Text Slide</a:t>
            </a:r>
          </a:p>
        </p:txBody>
      </p:sp>
      <p:sp>
        <p:nvSpPr>
          <p:cNvPr id="20483" name="Text Placeholder 1">
            <a:extLst>
              <a:ext uri="{FF2B5EF4-FFF2-40B4-BE49-F238E27FC236}">
                <a16:creationId xmlns:a16="http://schemas.microsoft.com/office/drawing/2014/main" id="{1FBD56B4-0B17-278B-6680-CD9137A49DF9}"/>
              </a:ext>
            </a:extLst>
          </p:cNvPr>
          <p:cNvSpPr>
            <a:spLocks noGrp="1" noChangeArrowheads="1"/>
          </p:cNvSpPr>
          <p:nvPr>
            <p:ph type="body" sz="quarter" idx="13"/>
          </p:nvPr>
        </p:nvSpPr>
        <p:spPr>
          <a:xfrm>
            <a:off x="0" y="0"/>
            <a:ext cx="9144000" cy="922338"/>
          </a:xfrm>
        </p:spPr>
        <p:txBody>
          <a:bodyPr/>
          <a:lstStyle/>
          <a:p>
            <a:pPr eaLnBrk="1" hangingPunct="1"/>
            <a:r>
              <a:rPr lang="en-US" altLang="en-US"/>
              <a:t>Common uses of library data</a:t>
            </a:r>
          </a:p>
        </p:txBody>
      </p:sp>
      <p:sp>
        <p:nvSpPr>
          <p:cNvPr id="20484" name="Text Placeholder 2">
            <a:extLst>
              <a:ext uri="{FF2B5EF4-FFF2-40B4-BE49-F238E27FC236}">
                <a16:creationId xmlns:a16="http://schemas.microsoft.com/office/drawing/2014/main" id="{0594E372-F035-D82E-6C0A-21277932707A}"/>
              </a:ext>
            </a:extLst>
          </p:cNvPr>
          <p:cNvSpPr>
            <a:spLocks noGrp="1" noChangeArrowheads="1"/>
          </p:cNvSpPr>
          <p:nvPr>
            <p:ph type="body" sz="quarter" idx="14"/>
          </p:nvPr>
        </p:nvSpPr>
        <p:spPr>
          <a:xfrm>
            <a:off x="1909763" y="1377950"/>
            <a:ext cx="5248275" cy="3446463"/>
          </a:xfrm>
        </p:spPr>
        <p:txBody>
          <a:bodyPr/>
          <a:lstStyle/>
          <a:p>
            <a:pPr marL="163513" indent="-163513" eaLnBrk="1" hangingPunct="1">
              <a:lnSpc>
                <a:spcPct val="100000"/>
              </a:lnSpc>
              <a:spcAft>
                <a:spcPts val="1800"/>
              </a:spcAft>
              <a:buFont typeface="Arial" panose="020B0604020202020204" pitchFamily="34" charset="0"/>
              <a:buChar char="•"/>
              <a:defRPr/>
            </a:pPr>
            <a:r>
              <a:rPr lang="en-US" altLang="en-US" sz="1600" dirty="0"/>
              <a:t>Local planning, identification of trends, and review</a:t>
            </a:r>
          </a:p>
          <a:p>
            <a:pPr marL="163513" indent="-163513" eaLnBrk="1" hangingPunct="1">
              <a:lnSpc>
                <a:spcPct val="100000"/>
              </a:lnSpc>
              <a:spcAft>
                <a:spcPts val="1800"/>
              </a:spcAft>
              <a:buFont typeface="Arial" panose="020B0604020202020204" pitchFamily="34" charset="0"/>
              <a:buChar char="•"/>
              <a:defRPr/>
            </a:pPr>
            <a:r>
              <a:rPr lang="en-US" altLang="en-US" sz="1600" dirty="0"/>
              <a:t>Consolidating stories and statistics about our libraries </a:t>
            </a:r>
          </a:p>
          <a:p>
            <a:pPr marL="163513" indent="-163513" eaLnBrk="1" hangingPunct="1">
              <a:lnSpc>
                <a:spcPct val="100000"/>
              </a:lnSpc>
              <a:spcAft>
                <a:spcPts val="1800"/>
              </a:spcAft>
              <a:buFont typeface="Arial" panose="020B0604020202020204" pitchFamily="34" charset="0"/>
              <a:buChar char="•"/>
              <a:defRPr/>
            </a:pPr>
            <a:r>
              <a:rPr lang="en-US" altLang="en-US" sz="1600" dirty="0">
                <a:cs typeface="Calibri" panose="020F0502020204030204" pitchFamily="34" charset="0"/>
              </a:rPr>
              <a:t>Documenting monetary support of public libraries</a:t>
            </a:r>
          </a:p>
          <a:p>
            <a:pPr marL="163513" indent="-163513" eaLnBrk="1" hangingPunct="1">
              <a:lnSpc>
                <a:spcPct val="100000"/>
              </a:lnSpc>
              <a:spcAft>
                <a:spcPts val="1800"/>
              </a:spcAft>
              <a:buFont typeface="Arial" panose="020B0604020202020204" pitchFamily="34" charset="0"/>
              <a:buChar char="•"/>
              <a:defRPr/>
            </a:pPr>
            <a:r>
              <a:rPr lang="en-US" altLang="en-US" sz="1600" dirty="0"/>
              <a:t>Assuring compliance with WI State Statutes under Chapter 43 and determining Library System Effectiveness</a:t>
            </a:r>
          </a:p>
          <a:p>
            <a:pPr marL="163513" indent="-163513" eaLnBrk="1" hangingPunct="1">
              <a:lnSpc>
                <a:spcPct val="100000"/>
              </a:lnSpc>
              <a:spcAft>
                <a:spcPts val="1800"/>
              </a:spcAft>
              <a:buFont typeface="Arial" panose="020B0604020202020204" pitchFamily="34" charset="0"/>
              <a:buChar char="•"/>
              <a:defRPr/>
            </a:pPr>
            <a:r>
              <a:rPr lang="en-US" altLang="en-US" sz="1600" dirty="0"/>
              <a:t>Research and comparison with similar libraries</a:t>
            </a:r>
          </a:p>
          <a:p>
            <a:pPr marL="0" indent="0" eaLnBrk="1" hangingPunct="1">
              <a:lnSpc>
                <a:spcPct val="100000"/>
              </a:lnSpc>
              <a:spcAft>
                <a:spcPts val="1800"/>
              </a:spcAft>
              <a:buFont typeface="Arial"/>
              <a:buNone/>
              <a:defRPr/>
            </a:pPr>
            <a:r>
              <a:rPr lang="en-US" altLang="en-US" sz="1600" b="0" i="1" dirty="0"/>
              <a:t>More detail is available in the notes section of this slide</a:t>
            </a:r>
          </a:p>
          <a:p>
            <a:pPr marL="163513" indent="-163513" eaLnBrk="1" hangingPunct="1">
              <a:lnSpc>
                <a:spcPct val="100000"/>
              </a:lnSpc>
              <a:spcAft>
                <a:spcPts val="1800"/>
              </a:spcAft>
              <a:buFont typeface="Arial" panose="020B0604020202020204" pitchFamily="34" charset="0"/>
              <a:buChar char="•"/>
              <a:defRPr/>
            </a:pPr>
            <a:endParaRPr lang="en-US" alt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1">
            <a:extLst>
              <a:ext uri="{FF2B5EF4-FFF2-40B4-BE49-F238E27FC236}">
                <a16:creationId xmlns:a16="http://schemas.microsoft.com/office/drawing/2014/main" id="{183AC701-3632-324E-AE63-01BB1F38D971}"/>
              </a:ext>
            </a:extLst>
          </p:cNvPr>
          <p:cNvSpPr>
            <a:spLocks noGrp="1" noChangeArrowheads="1"/>
          </p:cNvSpPr>
          <p:nvPr>
            <p:ph type="body" sz="quarter" idx="13"/>
          </p:nvPr>
        </p:nvSpPr>
        <p:spPr>
          <a:xfrm>
            <a:off x="0" y="0"/>
            <a:ext cx="9144000" cy="922338"/>
          </a:xfrm>
        </p:spPr>
        <p:txBody>
          <a:bodyPr/>
          <a:lstStyle/>
          <a:p>
            <a:r>
              <a:rPr lang="en-US" altLang="en-US"/>
              <a:t>Review</a:t>
            </a:r>
          </a:p>
        </p:txBody>
      </p:sp>
      <p:pic>
        <p:nvPicPr>
          <p:cNvPr id="22531" name="Picture 2" descr="A blue and green logo with gears coming out of the head&#10;&#10;Description automatically generated">
            <a:extLst>
              <a:ext uri="{FF2B5EF4-FFF2-40B4-BE49-F238E27FC236}">
                <a16:creationId xmlns:a16="http://schemas.microsoft.com/office/drawing/2014/main" id="{828EC0A7-AA82-EBC5-92D6-720CB7A18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338" y="1584325"/>
            <a:ext cx="247332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5643</TotalTime>
  <Words>910</Words>
  <Application>Microsoft Office PowerPoint</Application>
  <PresentationFormat>On-screen Show (16:9)</PresentationFormat>
  <Paragraphs>106</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Arial</vt:lpstr>
      <vt:lpstr>Lato Black</vt:lpstr>
      <vt:lpstr>Lato</vt:lpstr>
      <vt:lpstr>Gadget</vt:lpstr>
      <vt:lpstr>Times New Roman</vt:lpstr>
      <vt:lpstr>Office Theme</vt:lpstr>
      <vt:lpstr>Title Slide</vt:lpstr>
      <vt:lpstr>Sample Text + Image Slide</vt:lpstr>
      <vt:lpstr>Sample Text Slide</vt:lpstr>
      <vt:lpstr>Sample Text + Image Slide</vt:lpstr>
      <vt:lpstr>Sample Text Slide</vt:lpstr>
      <vt:lpstr>Sample Text Slide</vt:lpstr>
      <vt:lpstr>Sample Text Slide</vt:lpstr>
      <vt:lpstr>Sample Text Slide</vt:lpstr>
      <vt:lpstr>PowerPoint Presentation</vt:lpstr>
      <vt:lpstr>Sample Text + Image Slide</vt:lpstr>
      <vt:lpstr>Sample Text + Image Slide</vt:lpstr>
      <vt:lpstr>Sample Text Slide</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Aro, Melissa F.   DPI</cp:lastModifiedBy>
  <cp:revision>202</cp:revision>
  <dcterms:created xsi:type="dcterms:W3CDTF">2016-02-23T19:34:17Z</dcterms:created>
  <dcterms:modified xsi:type="dcterms:W3CDTF">2023-12-14T14:15:53Z</dcterms:modified>
</cp:coreProperties>
</file>